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pt-B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4C7305-A88B-46D7-97C0-5334EF3DE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54655-B3E6-40E5-99CB-A045F0DE76FE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C5F1D8-FBEE-4C84-A41A-CC426F88F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C5FB9-9254-41DB-B3E5-5A23781F3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465201-9FA0-438E-8CA5-781453A6B2E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33937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C940-E0C5-490C-A63D-F6D7714F9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73A24-CFAF-438E-B357-FD89DA7DEC17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46D2B-C256-4069-974A-6A4E72F9E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09CAB-4544-4503-8AA0-E94DF0FD8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CE523D-6197-4BE5-A259-94180B25E5C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59760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BEDD9-F652-4E80-8D05-3773C9F0B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1CAC8-0928-4546-950A-56A5CF3A5028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A43D3-A21E-4ABA-89A2-37DA0ACBA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6815A-B9F2-4D8F-890A-B2E0E27CD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65FB6-8D11-4E80-94AA-E40652BE41B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94455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53DC9-9A35-4217-812F-3442F6F3C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9695F-EA64-4FB8-ABA5-15B293951487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565CF-1C61-44D6-9EBE-EC9E7FBD3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9A677-DF3A-4765-87C5-0560F80E9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383D6-E631-4F6C-83DD-6C6A51F21EE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9189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8DA7E-C45B-43CF-B68A-D0C8748FE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7E184-617E-4A1A-A7C8-D4A8265604A9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FA1C2-668B-4A6C-92A1-D3612556E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92D845-4082-49B0-A4E9-2EDEF9F4D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67C7C-6926-4231-AE66-67A75EE886F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1358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87EE3F0-0BA6-454F-B7BE-0F8C2D1A9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C25E29-D8EC-4D8C-882B-7DA573BAF2BC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9CD16A6-97C8-4DEE-BE4B-A01D578AB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DBBAB9E-7213-4B5B-97A3-3EDA4E185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86923-2D08-4CD1-8BD8-268CC5CAE3A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86130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23F1D76-6AC9-47B4-891E-C6222D0D7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73CD3-8DFC-4AEB-B85A-D88BC511BB8C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7C813C8-2465-4C46-A6F4-F83A4F3FE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065A0EC-319C-4B10-BB91-6A02E85CB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AAB70-D200-4785-A920-5549CE0D9AC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52452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FDE252A-7B6E-42F9-9AD6-F3FDD8BD2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45A9A-8642-4B95-B5B6-09A65E326085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70DEA8A-4644-469B-AEA0-62C9D14A7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E552183-65E2-4E70-BB1C-2289D7DC2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1A915D-2A81-40B1-9788-5A42A163989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041130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0BD244A-E3AC-4567-8AC8-B53F37B2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153FA-94C4-40C2-9C82-DD8171CCEFAF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9846AE0-B305-4E4A-B619-F7B36FD5D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DED9C3E-66E5-4B64-BA05-91A26C435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3C0E96-9267-4E90-8D0D-EFF1137F6A2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69365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F7066AD-58B5-47F4-81B3-D1F2C538B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9C957-C1B2-4A1C-BAF2-839A4610D353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D6E5588-28F3-4AE4-B236-F2E0864C9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4A7719B-9402-4B9E-9520-6A79535D0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47F1FF-3DCE-4F56-81E1-3AC8A4241AE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49778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DB223F-83A1-416F-B298-751830449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93BD9-5625-441B-A988-021CD17D32E8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AF790D0-E18F-4EA9-817D-2D9BE3AFF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5D8ECC-C9D6-4B05-B120-F00D77920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D7603-4264-450D-A800-534270EE927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62876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C53DD5F-7977-462E-9AFC-A10117146A5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31B1ADE-2C13-4EDC-83E3-070A07C4DDA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text styles</a:t>
            </a:r>
          </a:p>
          <a:p>
            <a:pPr lvl="1"/>
            <a:r>
              <a:rPr lang="pt-BR" altLang="pt-BR"/>
              <a:t>Second level</a:t>
            </a:r>
          </a:p>
          <a:p>
            <a:pPr lvl="2"/>
            <a:r>
              <a:rPr lang="pt-BR" altLang="pt-BR"/>
              <a:t>Third level</a:t>
            </a:r>
          </a:p>
          <a:p>
            <a:pPr lvl="3"/>
            <a:r>
              <a:rPr lang="pt-BR" altLang="pt-BR"/>
              <a:t>Fourth level</a:t>
            </a:r>
          </a:p>
          <a:p>
            <a:pPr lvl="4"/>
            <a:r>
              <a:rPr lang="pt-BR" altLang="pt-B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36CF97-6350-425A-8FD1-20812BDA01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-112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fld id="{F78CF28B-872E-41FA-AD40-B01815A7EA40}" type="datetime1">
              <a:rPr lang="pt-BR"/>
              <a:pPr>
                <a:defRPr/>
              </a:pPr>
              <a:t>22/11/2019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4C2F8-29D0-445D-B31C-EF2970102E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-112" charset="0"/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7A8A2-F674-4096-AA7A-4E022981E2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A6EDF13-99DB-444A-A837-B91235B0A324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Apresentação na tela (4:3)</PresentationFormat>
  <Paragraphs>0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3" baseType="lpstr">
      <vt:lpstr>Arial</vt:lpstr>
      <vt:lpstr>ＭＳ Ｐゴシック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Casa Publicadora Brasileira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Levi Gruber</dc:creator>
  <cp:lastModifiedBy>Pr. Marcelo Carvalho</cp:lastModifiedBy>
  <cp:revision>6</cp:revision>
  <dcterms:created xsi:type="dcterms:W3CDTF">2010-03-18T02:44:08Z</dcterms:created>
  <dcterms:modified xsi:type="dcterms:W3CDTF">2019-11-22T10:16:36Z</dcterms:modified>
</cp:coreProperties>
</file>