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5704-FA65-4AE8-AB7D-D3B4534F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FC2BD-3540-4DA9-8CBC-F6DF823CC72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5C2B-553A-45DB-9B37-CD14602D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66B0-BF33-444E-8D5F-6090C671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41985-4FEE-4DA3-829D-17B4CBD60C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3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241E-921D-43B0-B026-B4EF9252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E7534-FA2D-4BE5-AED5-080BCAB6788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1F58-6A71-415D-B633-C71ACD3C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29EA0-634E-4087-9DD7-E482B049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42B9E-A0C1-441F-AF34-127558958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980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0F31-F32C-4695-978E-D7FF0049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6D319-50CC-49B0-BD7A-E38A45F2299B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A807D-5F15-4FCE-9FA1-02F5F89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5B3E9-E3B7-48EF-9E57-490CA627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7C3FD-DF8D-4F05-80F2-50A8B0DD99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765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D4AA-0FB5-4C7C-A726-CB64D8BC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0BA42-26C8-43DA-A94E-FFB6E3E7CAB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BEFD-3FF8-4993-8A20-CB582272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C31AA-7139-4860-91B6-14DBE8B3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1A77B-FE01-4989-B7CE-E9220794B5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0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DF72-0465-47A3-9486-6CF9EA27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2AE85-D6C2-4A91-8AD7-29A3A49C70E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129A-2B36-4FF9-B900-41A3C439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39D-5C36-4261-B51F-A3B63C18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B110-25B4-4956-8F57-4FA2BABDE5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725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3FFFB5-D1AF-4E10-81FE-7548E750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1B0FE-013D-4CB1-A157-86335B80A34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7BA8D1-824E-4258-9624-4DE7C8E9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81D28-3366-4B5E-8126-4D0152A4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5A37-533E-4366-927E-E64D9BECE2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17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6E78C2-A7FF-4678-85E6-A870CD65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60E8A-834E-4DB3-87FE-9A5A215D1F8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FDE7A8-FDA1-4B28-B731-110E7BE0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80E698-BFEB-4D14-8643-2B2F7AC1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B273-50CC-4E80-BE79-EB77A5797A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382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50A64A-854D-436E-A019-E394F764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12483-3503-42BA-82CB-B2DE8D333B9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E4F0E4-0CF4-4977-97D8-EE399BA4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9A4AC4-9EE9-40BB-93DB-C9940287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61568-3061-4CC1-9D17-91D33BBFA1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42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949214-D67B-4675-AE6D-D5A202A3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4578-ED63-4285-8FDB-A52269DC6A6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D9C116-2331-4520-904A-E1E24312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537D4D-161A-4D7D-9CEF-F8F3DE72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CC400-A6C7-4CF1-B180-4EAD396368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492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24E34-410E-40AD-8119-B1AA5986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C679D-84CF-4F59-B110-6F8F7936540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C17CD3-7D57-4284-B823-F648344D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FAAB0-8977-42BD-9A08-9441B783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021C-0EDE-4FC1-8C6C-F2D980C25E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875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04AF70-1DF4-45B6-85EA-BF58D7AA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8A925-B26D-4D55-BA05-933D21625E9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E33CD7-FA02-4445-87FB-757DA360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C86-C83B-4BAD-B5F2-4026C74A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E6F8-4723-47AF-A5DA-1BC9932605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017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2EFB50-4448-4ACE-BC9B-2B5F7D058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A4E1A3-17C2-4817-B484-6DD9C069C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85BAB-CD1E-4154-A118-92562521B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DFF3FD-0F28-437D-A29C-24B19D3A41C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1621-EAF1-45C1-9065-20905EDC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9438-50CF-4B16-9359-C7318697E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16FAD1-D71D-4FCA-8CE7-F6563B5F77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5</cp:revision>
  <dcterms:created xsi:type="dcterms:W3CDTF">2010-03-15T01:59:33Z</dcterms:created>
  <dcterms:modified xsi:type="dcterms:W3CDTF">2019-11-22T10:16:22Z</dcterms:modified>
</cp:coreProperties>
</file>