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5D66-9DA9-439C-8AEA-AD723FCB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2EB0B-1193-4641-8477-E37F73174C2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685D-2543-4ACD-8D1D-A14056A9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7F8F-E9A2-4D07-8DD4-2D446F0A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3083-9E95-44A9-ACF6-CB32D0D887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57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C331-25B3-4497-9665-940E4359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707D2-C1FD-40A1-B8E8-B01DAF2F7D4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DA63-84AA-413C-8783-AA293EEE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811A-9BE5-4FDB-BC1D-EF3A686F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DF63E-71B8-4ED4-844D-69C8CBD5A9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118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558C4-392D-4F62-AAAC-14D34657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EADF3-3E79-400A-B265-D98165744A8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6685E-2098-4835-ADAA-B6FA6211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0773B-8691-48D5-957B-A27D0370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32C99-C7CC-489E-B68E-67AEEA7D27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32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247B1-C1C6-4FE3-AD9B-44465477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0FCB7-6B7D-4F85-9B49-551F491055AA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9B14-E6C9-4643-9C7A-AF5DFF7E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C83A-8335-42CC-A8AD-70B5A6E9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090F6-AA6D-48AF-A73C-A2D87B399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766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569C-5C52-4D47-99F6-32BB7FB0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02842-C064-47E7-8EAB-82E30656112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5D245-1618-405C-B346-FAD0C80B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30E3-30E0-4975-B94F-AAB3C12E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15C3-D2F3-4641-BEAB-5C1B0F1DDC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463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3E510-8B03-47C9-A4DF-9C0552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47129-754A-47A0-87AE-97356CB318A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99756D-E5A9-493E-9CAF-174BE9A8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D13C0A-3477-48A5-8CF3-7BAAC8E2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1C63B-F573-4B9F-BFD8-7FC429B28C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045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73D648-E7BE-4887-962B-CF85004A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53F13-9EE9-42DA-A4FA-6E712D54182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8D77E1-9ACA-4A0D-A2A8-F1009E5D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C3D057-B5D6-45FE-A28E-AC5B1FB2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D5F9D-3D62-45D3-BA3D-0461A46E8A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874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357395-4004-4E5F-BF69-E45AF675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8D232-C108-4D67-B43C-A4D236035F0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7935A8-638F-4AB5-B1AD-C3B51CB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E3F70-45F0-472E-A9D2-28DC4E4C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09E5-B625-4105-BBEF-06A84E35C4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91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A0799D-53A8-45E4-AF25-F51A9838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55D16-83A2-4A3D-8460-556CA6A71BB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5787EB-02AE-4BA1-8391-9FC2AADD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273B78-FC92-4F19-9B1C-B65E1AA7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CD92-B6CE-4A5D-8D29-A2E3AE2CD8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267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2F1E31-95D6-42F8-926C-636893ED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C6347-5433-460A-ACFE-CB8AFEC261CE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D3E07-22C5-47AF-B81C-26D8458C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1813AD-03CC-4239-A3F1-928BCB22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883C-B297-4484-B8EA-BDCBDD2B2A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14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A4C2A5-3DB4-47D1-8F2D-D33415B9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3E94D-6B49-431E-96E9-7B300263A02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E2AB71-0807-491F-B427-28985F21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BA928A-737C-4296-AE31-45578EF0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B5D0-A429-4810-B450-77D29A1F96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08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9BDE45D-5685-479A-A309-7DC7240FC8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8D1EA0-283B-4FEE-BD5C-B218A995C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36E7-6825-45AD-AC2D-FA0969FC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346F119-D745-4A4C-97F9-FD366B8BC78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85969-CA92-4598-B20E-32FC08A4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AB8A1-0121-4C59-91F4-C2E951A3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6BF2BE-67EA-4AD1-A8BE-5350118937B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Apresentação na tela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ヒラギノ角ゴ Pro W3</vt:lpstr>
      <vt:lpstr>Calibri</vt:lpstr>
      <vt:lpstr>ＭＳ Ｐゴシック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13</cp:revision>
  <dcterms:created xsi:type="dcterms:W3CDTF">2010-03-17T11:52:21Z</dcterms:created>
  <dcterms:modified xsi:type="dcterms:W3CDTF">2019-11-22T10:15:34Z</dcterms:modified>
</cp:coreProperties>
</file>