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4B6C6-E31F-4461-93A9-BA38E17B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83BAA-B8E3-43E7-9239-A10DFFB8A78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8DC6-EDF8-4384-B9F9-0259E67A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A95B-C956-4769-8C60-1631915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BB0F5-EF58-4712-9D90-8722A637E0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83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FDFEA-C7DD-4669-897F-AAFA8773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BEF00-9B15-4938-AFAC-ADD3E1C6D04D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F0542-E9C0-44FE-B775-366088C0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68A40-2D41-4710-BA5B-05F5F0BA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9881-F889-4472-B187-6E6B074F69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184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8FE05-0652-4704-882E-6A680BD9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AC55F-A506-4D7B-A015-34421D3F6C2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14D9-D6E3-4286-95E9-D9D61F61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D308-D502-427D-8C31-3FA1CB01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A9D4-535E-43AA-B9E3-99174AC37A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54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1F5C-CC02-4EC5-8BA3-DDB9D113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3BA61-9B7A-4CDC-A317-8F793730D8F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64537-7CEB-4071-AE32-418C447A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B76B-859F-4082-A290-7868D5F9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9DD18-D2F7-4AED-952E-3436CA62E8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72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43DA2-114D-4BA0-AAEC-AE133CFB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B22A1-9563-4AED-B225-71AF9E01D29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2ACB-FE23-4396-974D-9FED4DB7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A229-0ED8-4E03-9827-2DBA3EE0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357CF-4FD9-49E0-A089-CD5C033C53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113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D95705-4845-4E4A-B880-354A98D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475E5-39ED-4F77-BD3D-599E18A0692B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46CEC8-2A68-4F7F-A0A0-0C6366B2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7C8F12-B647-4CAB-84E0-516B9C48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8A542-E384-45C2-A636-E0710DA301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46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693D33-0D6F-4CC2-91E4-C6C777BF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59E74-C540-48DD-8F4E-848D9E006D8E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85B4F3-931A-414B-A943-80BDB7C8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079C45-C82E-42C8-85D4-C3DDCB49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2DD7F-740F-470F-A6C2-FC291D5110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774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BCEB58-B362-4F81-A276-929F41AC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12570-4AB9-4AF0-B932-7EC127F41A9D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906680-AC0A-424A-B788-0E140C98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C6DE55-5EA6-4846-A9D1-C68978F7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AA10-F408-4E42-8720-89DE31F71C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11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C6715D-8DC4-42D5-A0B2-F88DF8F5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3CBAF-8C74-4FD0-80DE-95868889F9FD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871D04-0A34-48A0-805F-43EF6ED1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0D669C-3637-45E4-A63E-A5AEC41E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DF3A-D5F9-4B1E-AC57-C65831053C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849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8D0026-8D4B-4E40-A82E-58A1F453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AE1E5-22CA-44F2-973A-9BC5384CD88D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6AAE7A-29EC-494C-AD9B-CD5F2DFA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B27484-B6B9-489C-A1D4-E42A28B5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AC969-A0DA-4C65-8C53-BD379E84C7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805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E3AD67-DA11-4697-83A4-56940779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43427-3EE7-40CF-90AB-948824410ACD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B98A6D-A6AE-4601-AABF-671ADF12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8FEE79-1CD6-4844-9E3F-D6A87489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A359D-5FA8-4FE6-9D03-8231F2ACB6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40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FAC5B0-127D-45DD-8842-EAB9582780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23E3FEC-CE51-472F-8D01-AD29445C4E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455F-6140-43A8-94B8-F7988B97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D06CEC-72D7-408B-8D00-8E7073F4FCC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7A061-35C2-4654-827C-670312E4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A4D8-DDDD-4CCE-9B5B-4F0803535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BFE4B4E-9394-4754-B22E-735E97C3057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Apresentação na tela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Arial</vt:lpstr>
      <vt:lpstr>ヒラギノ角ゴ Pro W3</vt:lpstr>
      <vt:lpstr>Calibri</vt:lpstr>
      <vt:lpstr>ＭＳ Ｐゴシック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83</dc:creator>
  <cp:lastModifiedBy>Pr. Marcelo Carvalho</cp:lastModifiedBy>
  <cp:revision>23</cp:revision>
  <dcterms:created xsi:type="dcterms:W3CDTF">2010-03-17T17:18:11Z</dcterms:created>
  <dcterms:modified xsi:type="dcterms:W3CDTF">2019-11-22T10:15:18Z</dcterms:modified>
</cp:coreProperties>
</file>