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32F7A-1B44-4A32-8312-E55837C2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FAF7E-3F9B-41DE-8496-8A67FEEE9300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2D52-80B4-4AD5-B952-E53AF0E3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3DB7A-4E8D-4DF5-904F-1F6580B1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FC262-6BC1-4D75-B66E-D006919EA1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2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3EBCB-BBA0-4C9C-897D-B207E500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546C-9901-49F7-A175-1EB64C4F38CD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DC2E-69BA-4A9E-87A5-B62ACD93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7B791-6ECF-423A-8F98-09BB32E3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86452-424F-4E90-8F09-E63C03548B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593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A4CE9-7080-4683-B98B-2E2624B2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9A2D-6CDC-4478-857F-9232371B486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1487B-AA9D-4410-B0EE-E489C8E5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1D70-9F3B-4B6C-B05D-52642105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0BA2C-6B53-4E95-BDDA-306AF58EE6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730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18D6-4349-485F-AB9D-8FD4F8ED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1093-B49A-490D-AA1A-3EF00ED8600F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53DF4-8D43-4457-BE76-D4441C97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2E143-08AA-43B3-B50E-84645D1B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D3C4F-8328-44FA-BD54-375B5C07A3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01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F000E-8E20-47B0-B76A-97F99BA4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5954-14DE-4ADE-A143-E60BDFC5A16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88E94-5C14-45D3-9AB2-E5ABF411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4D747-3570-4A6B-BBAE-DFFC8B49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30DE-90D4-41FC-9E54-7F05F7014A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78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215991-06D0-4D90-A420-CD3AB83F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D203-D40B-4D5D-B12C-C73E18E8A945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9D56E1-8DAF-4949-890E-61493A37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0456C0-2A55-477F-A528-8C1021F9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59070-851E-46A1-8046-64643D94E5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437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2AB2DA-046B-4411-BD33-E0160CA8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96DB-F1C3-4A2D-9D9D-C19F5F58AC9E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DA056A-F6D8-42AB-8617-F53A61F6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905374-D21E-464A-881D-8EE86C12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7549D-AFD4-46AD-B9B2-0CA85F72F4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300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1B088E-701C-4D26-B5EE-B88C7CC3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DC20-C0EE-40B3-AEAC-E18E8A374A6E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2B759E-50B1-4481-AAA3-117AF5AA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4326A7-C791-404A-9E9E-4EBFF663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D947E-EFA6-4026-BDF3-24971C130A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713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90047A-C0D1-42E0-A585-D26564F6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7E6D-5272-4AA7-86EA-87BBCCB5B58A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288409-4D1F-4464-98D7-62219F73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E3862F-4A8D-4F72-9DDC-5F6AA578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97E09-DCC6-43C3-8B76-08AEDBBA7D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30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08A2EA-59B2-44E0-A423-D2A988C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DF7C-D9B1-4A5C-B6D9-BBCDA3BBBD14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A7CA6A-8F1C-400C-BFEE-CF67B104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D15483-583C-47F3-8BD2-084F340F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88D23-6C35-4866-8E4A-11589E46E8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866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632454-0F0B-43F1-AB34-4B21C40C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F051-0F6C-439A-9561-2262F0D2E5FE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1D2F10-0CB3-4164-B2CD-AC57FDBA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58BFAB-5DB6-408F-8155-8ECC2F65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01C27-ABD1-4185-A077-EAA3CA78E8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960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F78E4C-8244-4302-B1B2-F79FE22EF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E16A8D-CE4C-4055-9BC0-FEA7EA3B1F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462C-076D-4FA7-9A4F-4389EEE99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30FA7C-D03B-4A9A-8FA7-BBF4FFDF43A3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A20F-938A-4EF7-89AD-990B1642B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088B8-CF78-41A6-B69D-42E7B264B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134D05B-7DFF-4544-88B8-8569952F01F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Apresentação na tela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ヒラギノ角ゴ Pro W3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83</dc:creator>
  <cp:lastModifiedBy>Pr. Marcelo Carvalho</cp:lastModifiedBy>
  <cp:revision>7</cp:revision>
  <dcterms:created xsi:type="dcterms:W3CDTF">2010-03-18T13:34:56Z</dcterms:created>
  <dcterms:modified xsi:type="dcterms:W3CDTF">2019-11-22T10:14:28Z</dcterms:modified>
</cp:coreProperties>
</file>