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6" r:id="rId17"/>
    <p:sldId id="273" r:id="rId18"/>
    <p:sldId id="274" r:id="rId19"/>
    <p:sldId id="270" r:id="rId20"/>
    <p:sldId id="277" r:id="rId21"/>
    <p:sldId id="275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20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\Desktop\seminario_esperanca_para_viver\jpg\_capas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6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1600" y="748358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“Toda a Escritura é inspirada por Deus e útil para o ensino, para a repreensão, para a correção, para a educação na justiça, a fim de que o homem de Deus seja perfeito e perfeitamente habilitado para toda boa obra.”</a:t>
            </a: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2Timóteo 3:16 e 17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8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1600" y="74835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“Lâmpada para os meus pés é a tua palavra e, luz para os meus caminhos.”</a:t>
            </a: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Salmo 119:105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1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1600" y="74835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“Achadas as tuas palavras, logo as comi; as tuas palavras me foram gozo e alegria para o coração, pois pelo teu nome sou chamado, ó SENHOR, Deus dos Exércitos.”</a:t>
            </a: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Jeremias 15:16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2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748358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“Não é a minha palavra fogo, diz o SENHOR, e martelo que esmiúça a penha?”</a:t>
            </a: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Jeremias 23:29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7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values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332656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Cerca de 40 escritores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1.600 anos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 1.500aC a 100dC)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mais lido do mundo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8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99792" y="748357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“Na verdade, fez Jesus diante dos discípulos muitos outros sinais que não estão escritos neste </a:t>
            </a:r>
            <a:r>
              <a:rPr lang="pt-BR" sz="3200" b="1" dirty="0" smtClean="0">
                <a:solidFill>
                  <a:schemeClr val="bg1"/>
                </a:solidFill>
              </a:rPr>
              <a:t>livro. Estes</a:t>
            </a:r>
            <a:r>
              <a:rPr lang="pt-BR" sz="3200" b="1" dirty="0">
                <a:solidFill>
                  <a:schemeClr val="bg1"/>
                </a:solidFill>
              </a:rPr>
              <a:t>, porém, foram registrados para que creiais que Jesus é o Cristo, o Filho de Deus, e para que, crendo, tenhais vida em seu nome. .” </a:t>
            </a:r>
            <a:endParaRPr lang="pt-BR" sz="3200" b="1" dirty="0" smtClean="0">
              <a:solidFill>
                <a:schemeClr val="bg1"/>
              </a:solidFill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João 20:30 e 31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3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duardo\Desktop\seminario_esperanca_para_viver\im\jesu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139952" y="748357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“Vinde a mim, todos os que estais cansados e sobrecarregados, e eu vos </a:t>
            </a:r>
            <a:r>
              <a:rPr lang="pt-BR" sz="3200" b="1" dirty="0" smtClean="0">
                <a:solidFill>
                  <a:schemeClr val="bg1"/>
                </a:solidFill>
              </a:rPr>
              <a:t>aliviarei.” </a:t>
            </a: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Mateus 11:28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4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\Desktop\seminario_esperanca_para_viver\im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748358"/>
            <a:ext cx="432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“Deixo-vos a paz, a minha paz vos dou; não </a:t>
            </a:r>
            <a:r>
              <a:rPr lang="pt-BR" sz="3200" b="1" dirty="0" err="1">
                <a:solidFill>
                  <a:schemeClr val="bg1"/>
                </a:solidFill>
              </a:rPr>
              <a:t>vo-la</a:t>
            </a:r>
            <a:r>
              <a:rPr lang="pt-BR" sz="3200" b="1" dirty="0">
                <a:solidFill>
                  <a:schemeClr val="bg1"/>
                </a:solidFill>
              </a:rPr>
              <a:t> dou como a dá o mundo. Não se turbe o vosso coração, nem se </a:t>
            </a:r>
            <a:r>
              <a:rPr lang="pt-BR" sz="3200" b="1" dirty="0" smtClean="0">
                <a:solidFill>
                  <a:schemeClr val="bg1"/>
                </a:solidFill>
              </a:rPr>
              <a:t>atemorize.”</a:t>
            </a: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João 14:27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9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1800" y="748358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“Pois tudo quanto, outrora, foi escrito para o nosso ensino foi escrito, a fim de que, pela paciência e pela consolação das Escrituras, tenhamos esperança.”</a:t>
            </a: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Romanos 15:4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4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uardo\Desktop\seminario_esperanca_para_viver\jpg\biblia\bible_wallpaper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6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duardo\Desktop\seminario_esperanca_para_viver\jpg\objetos\nav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865"/>
            <a:ext cx="10353556" cy="68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51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“Tenho-a à minha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cabeceira, não entre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demais livros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estante.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Leio-a cada dia.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pão para minha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saber e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minha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 do espírito.”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Coelho Neto</a:t>
            </a:r>
          </a:p>
        </p:txBody>
      </p:sp>
    </p:spTree>
    <p:extLst>
      <p:ext uri="{BB962C8B-B14F-4D97-AF65-F5344CB8AC3E}">
        <p14:creationId xmlns:p14="http://schemas.microsoft.com/office/powerpoint/2010/main" val="28638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uardo\Desktop\seminario_esperanca_para_viver\jpg\_capas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6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duardo\Desktop\seminario_esperanca_para_viver\im\buss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1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duardo\Desktop\seminario_esperanca_para_viver\jpg\objetos\m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duardo\Desktop\seminario_esperanca_para_viver\jpg\objetos\comp_nor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00" y="820352"/>
            <a:ext cx="5083601" cy="521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6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duardo\Desktop\seminario_esperanca_para_viver\jpg\biblia\Bible in Hand_18138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" y="-675456"/>
            <a:ext cx="9261648" cy="926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duardo\Desktop\seminario_esperanca_para_viver\jpg\objetos\comp_nor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00" y="820352"/>
            <a:ext cx="5083601" cy="521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8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1800" y="748358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“Pois tudo quanto, outrora, foi escrito para o nosso ensino foi escrito, a fim de que, pela paciência e pela consolação das Escrituras, tenhamos esperança.”</a:t>
            </a: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Romanos 15:4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3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\Desktop\seminario_esperanca_para_viver\jpg\pessoas\Doubting Thomas_T_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87824" y="735955"/>
            <a:ext cx="568863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AFINAL:</a:t>
            </a:r>
          </a:p>
          <a:p>
            <a:pPr algn="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sou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 algn="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estou fazendo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aqui?</a:t>
            </a:r>
          </a:p>
          <a:p>
            <a:pPr marL="457200" indent="-457200" algn="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vim?  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as minhas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origens?</a:t>
            </a:r>
          </a:p>
          <a:p>
            <a:pPr marL="457200" indent="-457200" algn="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vou?  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meu destino?</a:t>
            </a:r>
          </a:p>
          <a:p>
            <a:pPr algn="r"/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79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duardo\Desktop\seminario_esperanca_para_viver\jpg\biblia\bible_6994c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8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0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1600" y="748358"/>
            <a:ext cx="7488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“...sabendo, primeiramente, isto: que nenhuma profecia da Escritura provém de particular elucidação; porque nunca jamais qualquer profecia foi dada por vontade humana; entretanto, homens [santos] falaram da parte de Deus, movidos pelo Espírito Santo.”</a:t>
            </a:r>
          </a:p>
          <a:p>
            <a:pPr algn="r"/>
            <a:r>
              <a:rPr lang="pt-BR" sz="3200" dirty="0" smtClean="0">
                <a:solidFill>
                  <a:schemeClr val="bg1"/>
                </a:solidFill>
              </a:rPr>
              <a:t>2Pedro 1:20 e 21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9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407</Words>
  <Application>Microsoft Office PowerPoint</Application>
  <PresentationFormat>Apresentação na tela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24</cp:revision>
  <dcterms:created xsi:type="dcterms:W3CDTF">2013-04-24T18:59:19Z</dcterms:created>
  <dcterms:modified xsi:type="dcterms:W3CDTF">2013-07-22T20:20:58Z</dcterms:modified>
  <cp:category>SM-EVANGELISMO</cp:category>
</cp:coreProperties>
</file>