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8" r:id="rId3"/>
    <p:sldId id="319" r:id="rId4"/>
    <p:sldId id="277" r:id="rId5"/>
    <p:sldId id="317" r:id="rId6"/>
    <p:sldId id="347" r:id="rId7"/>
    <p:sldId id="320" r:id="rId8"/>
    <p:sldId id="294" r:id="rId9"/>
    <p:sldId id="295" r:id="rId10"/>
    <p:sldId id="322" r:id="rId11"/>
    <p:sldId id="323" r:id="rId12"/>
    <p:sldId id="324" r:id="rId13"/>
    <p:sldId id="325" r:id="rId14"/>
    <p:sldId id="345" r:id="rId15"/>
    <p:sldId id="327" r:id="rId16"/>
    <p:sldId id="328" r:id="rId17"/>
    <p:sldId id="346" r:id="rId18"/>
    <p:sldId id="329" r:id="rId19"/>
    <p:sldId id="330" r:id="rId20"/>
    <p:sldId id="282" r:id="rId21"/>
    <p:sldId id="332" r:id="rId22"/>
    <p:sldId id="331" r:id="rId23"/>
    <p:sldId id="333" r:id="rId24"/>
    <p:sldId id="297" r:id="rId25"/>
    <p:sldId id="334" r:id="rId26"/>
    <p:sldId id="335" r:id="rId27"/>
    <p:sldId id="336" r:id="rId28"/>
    <p:sldId id="337" r:id="rId29"/>
    <p:sldId id="338" r:id="rId30"/>
    <p:sldId id="339" r:id="rId31"/>
    <p:sldId id="298" r:id="rId32"/>
    <p:sldId id="340" r:id="rId33"/>
    <p:sldId id="299" r:id="rId34"/>
    <p:sldId id="342" r:id="rId35"/>
    <p:sldId id="343" r:id="rId36"/>
    <p:sldId id="344" r:id="rId37"/>
    <p:sldId id="270" r:id="rId38"/>
    <p:sldId id="29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7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_capas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8140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Indicadas pelo Espírito de </a:t>
            </a:r>
            <a:r>
              <a:rPr lang="pt-BR" sz="3200" b="1" dirty="0" smtClean="0">
                <a:solidFill>
                  <a:schemeClr val="bg1"/>
                </a:solidFill>
              </a:rPr>
              <a:t>Cristo</a:t>
            </a:r>
            <a:r>
              <a:rPr lang="pt-BR" sz="3200" b="1" dirty="0">
                <a:solidFill>
                  <a:schemeClr val="bg1"/>
                </a:solidFill>
              </a:rPr>
              <a:t>, que neles estava, </a:t>
            </a:r>
            <a:r>
              <a:rPr lang="pt-BR" sz="3200" b="1" dirty="0" smtClean="0">
                <a:solidFill>
                  <a:schemeClr val="bg1"/>
                </a:solidFill>
              </a:rPr>
              <a:t>ao </a:t>
            </a:r>
            <a:r>
              <a:rPr lang="pt-BR" sz="3200" b="1" dirty="0">
                <a:solidFill>
                  <a:schemeClr val="bg1"/>
                </a:solidFill>
              </a:rPr>
              <a:t>dar de antemão </a:t>
            </a:r>
            <a:r>
              <a:rPr lang="pt-BR" sz="3200" b="1" dirty="0" smtClean="0">
                <a:solidFill>
                  <a:schemeClr val="bg1"/>
                </a:solidFill>
              </a:rPr>
              <a:t>testemunho sobre os sofrimentos </a:t>
            </a:r>
            <a:r>
              <a:rPr lang="pt-BR" sz="3200" b="1" dirty="0">
                <a:solidFill>
                  <a:schemeClr val="bg1"/>
                </a:solidFill>
              </a:rPr>
              <a:t>referentes </a:t>
            </a:r>
            <a:r>
              <a:rPr lang="pt-BR" sz="3200" b="1" dirty="0" smtClean="0">
                <a:solidFill>
                  <a:schemeClr val="bg1"/>
                </a:solidFill>
              </a:rPr>
              <a:t>a </a:t>
            </a:r>
            <a:r>
              <a:rPr lang="pt-BR" sz="3200" b="1" dirty="0">
                <a:solidFill>
                  <a:schemeClr val="bg1"/>
                </a:solidFill>
              </a:rPr>
              <a:t>Cristo e sobre </a:t>
            </a:r>
            <a:r>
              <a:rPr lang="pt-BR" sz="3200" b="1" dirty="0" smtClean="0">
                <a:solidFill>
                  <a:schemeClr val="bg1"/>
                </a:solidFill>
              </a:rPr>
              <a:t>as glórias </a:t>
            </a:r>
            <a:r>
              <a:rPr lang="pt-BR" sz="3200" b="1" dirty="0">
                <a:solidFill>
                  <a:schemeClr val="bg1"/>
                </a:solidFill>
              </a:rPr>
              <a:t>que os </a:t>
            </a:r>
            <a:r>
              <a:rPr lang="pt-BR" sz="3200" b="1" dirty="0" smtClean="0">
                <a:solidFill>
                  <a:schemeClr val="bg1"/>
                </a:solidFill>
              </a:rPr>
              <a:t>seguiriam</a:t>
            </a:r>
            <a:r>
              <a:rPr lang="pt-BR" sz="3200" b="1" dirty="0">
                <a:solidFill>
                  <a:schemeClr val="bg1"/>
                </a:solidFill>
              </a:rPr>
              <a:t>.”</a:t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b="1" dirty="0">
              <a:solidFill>
                <a:schemeClr val="bg1"/>
              </a:solidFill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I Pedro 1: 10, </a:t>
            </a:r>
            <a:r>
              <a:rPr lang="pt-BR" sz="3200" dirty="0" smtClean="0">
                <a:solidFill>
                  <a:schemeClr val="bg1"/>
                </a:solidFill>
              </a:rPr>
              <a:t>11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3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11150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PROFECIAS SOBRE </a:t>
            </a:r>
            <a:r>
              <a:rPr lang="pt-BR" sz="3200" b="1" dirty="0" smtClean="0">
                <a:solidFill>
                  <a:schemeClr val="bg1"/>
                </a:solidFill>
              </a:rPr>
              <a:t>CRISTO: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908720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do nascimento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 do nascimento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de Seu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batismo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morte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Traição por um amigo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Vendido por 30 moedas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Vestimentas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repartidas e Túnica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sorteada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Ossos não seriam quebrados</a:t>
            </a:r>
          </a:p>
        </p:txBody>
      </p:sp>
    </p:spTree>
    <p:extLst>
      <p:ext uri="{BB962C8B-B14F-4D97-AF65-F5344CB8AC3E}">
        <p14:creationId xmlns:p14="http://schemas.microsoft.com/office/powerpoint/2010/main" val="423943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1258882"/>
            <a:ext cx="5256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tu, Belém-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Efrata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 demais para figurar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grupo de milhares de Judá, de ti me sairá o que há de reinar em Israel, e cujas origens são desde os tempos antigos, desde os dias da eternidade.”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Miquéias 5: 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1502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1. LUGAR DO NASCIMENTO:</a:t>
            </a:r>
          </a:p>
          <a:p>
            <a:pPr algn="r"/>
            <a:r>
              <a:rPr lang="pt-BR" sz="2400" b="1" dirty="0">
                <a:solidFill>
                  <a:schemeClr val="bg1"/>
                </a:solidFill>
              </a:rPr>
              <a:t>Profetizado 600 anos </a:t>
            </a:r>
            <a:r>
              <a:rPr lang="pt-BR" sz="2400" b="1" dirty="0" err="1">
                <a:solidFill>
                  <a:schemeClr val="bg1"/>
                </a:solidFill>
              </a:rPr>
              <a:t>aC.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6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111502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1. LUGAR DO NASCIMENTO:</a:t>
            </a:r>
          </a:p>
          <a:p>
            <a:pPr algn="r"/>
            <a:r>
              <a:rPr lang="pt-BR" sz="2400" b="1" dirty="0">
                <a:solidFill>
                  <a:schemeClr val="bg1"/>
                </a:solidFill>
              </a:rPr>
              <a:t>Profetizado 600 anos </a:t>
            </a:r>
            <a:r>
              <a:rPr lang="pt-BR" sz="2400" b="1" dirty="0" err="1">
                <a:solidFill>
                  <a:schemeClr val="bg1"/>
                </a:solidFill>
              </a:rPr>
              <a:t>aC.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255400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“Tendo Jesus nascido em Belém da Judéia, em dias do rei Herodes, eis que vieram uns magos do Oriente a Jerusalém.”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</p:txBody>
      </p:sp>
    </p:spTree>
    <p:extLst>
      <p:ext uri="{BB962C8B-B14F-4D97-AF65-F5344CB8AC3E}">
        <p14:creationId xmlns:p14="http://schemas.microsoft.com/office/powerpoint/2010/main" val="16391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@IASD\ACP\2012\cartao_natal_2012\im\cena_5_jesus_bdz5t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-4205"/>
          <a:stretch/>
        </p:blipFill>
        <p:spPr bwMode="auto">
          <a:xfrm>
            <a:off x="0" y="9252"/>
            <a:ext cx="9575800" cy="68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4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11502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2. A </a:t>
            </a:r>
            <a:r>
              <a:rPr lang="pt-BR" sz="3200" b="1" dirty="0">
                <a:solidFill>
                  <a:schemeClr val="bg1"/>
                </a:solidFill>
              </a:rPr>
              <a:t>FORMA SEU </a:t>
            </a:r>
            <a:r>
              <a:rPr lang="pt-BR" sz="3200" b="1" dirty="0" smtClean="0">
                <a:solidFill>
                  <a:schemeClr val="bg1"/>
                </a:solidFill>
              </a:rPr>
              <a:t>NASCIMENTO: </a:t>
            </a:r>
            <a:r>
              <a:rPr lang="pt-BR" sz="2400" b="1" dirty="0" smtClean="0">
                <a:solidFill>
                  <a:schemeClr val="bg1"/>
                </a:solidFill>
              </a:rPr>
              <a:t>Profetizado </a:t>
            </a:r>
            <a:r>
              <a:rPr lang="pt-BR" sz="2400" b="1" dirty="0">
                <a:solidFill>
                  <a:schemeClr val="bg1"/>
                </a:solidFill>
              </a:rPr>
              <a:t>600 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27408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“Portanto, o Senhor mesmo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dará um sinal: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 que a virgem conceberá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dará à luz um filho e lhe chamará Emanuel.”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7: 14</a:t>
            </a:r>
          </a:p>
        </p:txBody>
      </p:sp>
    </p:spTree>
    <p:extLst>
      <p:ext uri="{BB962C8B-B14F-4D97-AF65-F5344CB8AC3E}">
        <p14:creationId xmlns:p14="http://schemas.microsoft.com/office/powerpoint/2010/main" val="37964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11502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2. A </a:t>
            </a:r>
            <a:r>
              <a:rPr lang="pt-BR" sz="3200" b="1" dirty="0">
                <a:solidFill>
                  <a:schemeClr val="bg1"/>
                </a:solidFill>
              </a:rPr>
              <a:t>FORMA SEU </a:t>
            </a:r>
            <a:r>
              <a:rPr lang="pt-BR" sz="3200" b="1" dirty="0" smtClean="0">
                <a:solidFill>
                  <a:schemeClr val="bg1"/>
                </a:solidFill>
              </a:rPr>
              <a:t>NASCIMENTO: </a:t>
            </a:r>
            <a:r>
              <a:rPr lang="pt-BR" sz="2400" b="1" dirty="0" smtClean="0">
                <a:solidFill>
                  <a:schemeClr val="bg1"/>
                </a:solidFill>
              </a:rPr>
              <a:t>Profetizado </a:t>
            </a:r>
            <a:r>
              <a:rPr lang="pt-BR" sz="2400" b="1" dirty="0">
                <a:solidFill>
                  <a:schemeClr val="bg1"/>
                </a:solidFill>
              </a:rPr>
              <a:t>600 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196752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“Enquanto ponderava nestas coisas, eis que lhe apareceu, em sonho, um anjo do Senhor, dizendo: José, filho de Davi, não temas receber Maria, tua mulher, por que o que nela foi gerado é do Espírito Santo. Ela dará à luz um filho e lhe porás o nome de Jesus, porque Ele salvará o Seu povo dos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pecados deles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1:20-21</a:t>
            </a:r>
          </a:p>
        </p:txBody>
      </p:sp>
    </p:spTree>
    <p:extLst>
      <p:ext uri="{BB962C8B-B14F-4D97-AF65-F5344CB8AC3E}">
        <p14:creationId xmlns:p14="http://schemas.microsoft.com/office/powerpoint/2010/main" val="195641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duardo\Desktop\seminario_esperanca_para_viver\jpg\jesus\menino_jes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185" r="-247" b="-185"/>
          <a:stretch/>
        </p:blipFill>
        <p:spPr bwMode="auto">
          <a:xfrm>
            <a:off x="0" y="12700"/>
            <a:ext cx="916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6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1150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3. ANO </a:t>
            </a:r>
            <a:r>
              <a:rPr lang="pt-BR" sz="3200" b="1" dirty="0">
                <a:solidFill>
                  <a:schemeClr val="bg1"/>
                </a:solidFill>
              </a:rPr>
              <a:t>DE SEU BATISMO </a:t>
            </a:r>
            <a:r>
              <a:rPr lang="pt-BR" sz="3200" b="1" dirty="0" smtClean="0">
                <a:solidFill>
                  <a:schemeClr val="bg1"/>
                </a:solidFill>
              </a:rPr>
              <a:t>E </a:t>
            </a:r>
            <a:r>
              <a:rPr lang="pt-BR" sz="3200" b="1" dirty="0">
                <a:solidFill>
                  <a:schemeClr val="bg1"/>
                </a:solidFill>
              </a:rPr>
              <a:t>DE SUA </a:t>
            </a:r>
            <a:r>
              <a:rPr lang="pt-BR" sz="3200" b="1" dirty="0" smtClean="0">
                <a:solidFill>
                  <a:schemeClr val="bg1"/>
                </a:solidFill>
              </a:rPr>
              <a:t>MORTE:          </a:t>
            </a:r>
            <a:r>
              <a:rPr lang="pt-BR" sz="2400" b="1" dirty="0" smtClean="0">
                <a:solidFill>
                  <a:schemeClr val="bg1"/>
                </a:solidFill>
              </a:rPr>
              <a:t>Profetizado 538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32051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“Sabe e entende: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saída da ordem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restaurar e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edificar Jerusalém,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ao Ungido,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Príncipe, sete semanas; 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sessenta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duas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semanas; 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praças e 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circunvalações se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reedificarão, mas em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angustiosos.”</a:t>
            </a: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9: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97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1150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3. ANO </a:t>
            </a:r>
            <a:r>
              <a:rPr lang="pt-BR" sz="3200" b="1" dirty="0">
                <a:solidFill>
                  <a:schemeClr val="bg1"/>
                </a:solidFill>
              </a:rPr>
              <a:t>DE SEU BATISMO </a:t>
            </a:r>
            <a:r>
              <a:rPr lang="pt-BR" sz="3200" b="1" dirty="0" smtClean="0">
                <a:solidFill>
                  <a:schemeClr val="bg1"/>
                </a:solidFill>
              </a:rPr>
              <a:t>E </a:t>
            </a:r>
            <a:r>
              <a:rPr lang="pt-BR" sz="3200" b="1" dirty="0">
                <a:solidFill>
                  <a:schemeClr val="bg1"/>
                </a:solidFill>
              </a:rPr>
              <a:t>DE SUA </a:t>
            </a:r>
            <a:r>
              <a:rPr lang="pt-BR" sz="3200" b="1" dirty="0" smtClean="0">
                <a:solidFill>
                  <a:schemeClr val="bg1"/>
                </a:solidFill>
              </a:rPr>
              <a:t>MORTE:          </a:t>
            </a:r>
            <a:r>
              <a:rPr lang="pt-BR" sz="2400" b="1" dirty="0" smtClean="0">
                <a:solidFill>
                  <a:schemeClr val="bg1"/>
                </a:solidFill>
              </a:rPr>
              <a:t>Profetizado 538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32051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aconteceu que, ao ser todo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povo batizado, também o foi Jesus; e, estando Ele a orar, o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 se abriu, e 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desceu sobre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em forma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pomba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ouviu-se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voz do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Tu és meu Filho amado,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ti me comprazo.”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3: 21 e 22</a:t>
            </a:r>
          </a:p>
        </p:txBody>
      </p:sp>
    </p:spTree>
    <p:extLst>
      <p:ext uri="{BB962C8B-B14F-4D97-AF65-F5344CB8AC3E}">
        <p14:creationId xmlns:p14="http://schemas.microsoft.com/office/powerpoint/2010/main" val="45415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Eduardo\Desktop\seminario_esperanca_para_viver\jpg\tematico\fl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67" cy="68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Há três maneiras de olhar uma flor: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Eduardo\Desktop\seminario_esperanca_para_viver\jpg\tematico\batismo_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-1"/>
            <a:ext cx="9153500" cy="68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8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duardo\Desktop\seminario_esperanca_para_viver\jpg\tematico\crucific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4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4. </a:t>
            </a:r>
            <a:r>
              <a:rPr lang="pt-BR" sz="3200" b="1" dirty="0">
                <a:solidFill>
                  <a:schemeClr val="bg1"/>
                </a:solidFill>
              </a:rPr>
              <a:t>TRAÍDO POR UM </a:t>
            </a:r>
            <a:r>
              <a:rPr lang="pt-BR" sz="3200" b="1" dirty="0" smtClean="0">
                <a:solidFill>
                  <a:schemeClr val="bg1"/>
                </a:solidFill>
              </a:rPr>
              <a:t>AMIGO:          </a:t>
            </a:r>
            <a:r>
              <a:rPr lang="pt-BR" sz="2400" b="1" dirty="0" smtClean="0">
                <a:solidFill>
                  <a:schemeClr val="bg1"/>
                </a:solidFill>
              </a:rPr>
              <a:t>Profetizado mil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688609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“Até o meu amigo íntimo,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quem Eu confiava,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comia do meu pão,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levantou contra Mim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calcanhar.”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41: 9</a:t>
            </a:r>
          </a:p>
        </p:txBody>
      </p:sp>
    </p:spTree>
    <p:extLst>
      <p:ext uri="{BB962C8B-B14F-4D97-AF65-F5344CB8AC3E}">
        <p14:creationId xmlns:p14="http://schemas.microsoft.com/office/powerpoint/2010/main" val="94046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4. </a:t>
            </a:r>
            <a:r>
              <a:rPr lang="pt-BR" sz="3200" b="1" dirty="0">
                <a:solidFill>
                  <a:schemeClr val="bg1"/>
                </a:solidFill>
              </a:rPr>
              <a:t>TRAÍDO POR UM </a:t>
            </a:r>
            <a:r>
              <a:rPr lang="pt-BR" sz="3200" b="1" dirty="0" smtClean="0">
                <a:solidFill>
                  <a:schemeClr val="bg1"/>
                </a:solidFill>
              </a:rPr>
              <a:t>AMIGO:          </a:t>
            </a:r>
            <a:r>
              <a:rPr lang="pt-BR" sz="2400" b="1" dirty="0" smtClean="0">
                <a:solidFill>
                  <a:schemeClr val="bg1"/>
                </a:solidFill>
              </a:rPr>
              <a:t>Profetizado mil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688609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 um dos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doze, chamado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Iscariotes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com 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sacerdotes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propôs: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me quereis dar, e eu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entregarei?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pagaram-lhe trinta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moedas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prata. 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desse momento em diante, buscava ele uma boa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ocasião para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entregar.”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26: 14-16</a:t>
            </a:r>
          </a:p>
        </p:txBody>
      </p:sp>
    </p:spTree>
    <p:extLst>
      <p:ext uri="{BB962C8B-B14F-4D97-AF65-F5344CB8AC3E}">
        <p14:creationId xmlns:p14="http://schemas.microsoft.com/office/powerpoint/2010/main" val="22076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pessoas\jud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46" r="7435" b="-246"/>
          <a:stretch/>
        </p:blipFill>
        <p:spPr bwMode="auto">
          <a:xfrm>
            <a:off x="-1" y="-15316"/>
            <a:ext cx="9144001" cy="69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0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5. </a:t>
            </a:r>
            <a:r>
              <a:rPr lang="pt-BR" sz="3200" b="1" dirty="0">
                <a:solidFill>
                  <a:schemeClr val="bg1"/>
                </a:solidFill>
              </a:rPr>
              <a:t>TRAÍDO POR 30 </a:t>
            </a:r>
            <a:r>
              <a:rPr lang="pt-BR" sz="3200" b="1" dirty="0" smtClean="0">
                <a:solidFill>
                  <a:schemeClr val="bg1"/>
                </a:solidFill>
              </a:rPr>
              <a:t>MOEDAS:          </a:t>
            </a:r>
            <a:r>
              <a:rPr lang="pt-BR" sz="2400" b="1" dirty="0" smtClean="0">
                <a:solidFill>
                  <a:schemeClr val="bg1"/>
                </a:solidFill>
              </a:rPr>
              <a:t>Profetizado 500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192678"/>
            <a:ext cx="5040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lhes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disse: se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parece bem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dai-me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salário; 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não,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deixai-o. Pesaram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pois, por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salário trinta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moedas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prata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o Senhor me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disse: Arroja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ao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oleiro, esse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magnífico preço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que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 avaliado por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eles. Tomei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trinta moedas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arrojei ao oleiro,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Casa do Senhor.”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Zacarias 11: 12 e 13</a:t>
            </a: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86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5. </a:t>
            </a:r>
            <a:r>
              <a:rPr lang="pt-BR" sz="3200" b="1" dirty="0">
                <a:solidFill>
                  <a:schemeClr val="bg1"/>
                </a:solidFill>
              </a:rPr>
              <a:t>TRAÍDO POR 30 </a:t>
            </a:r>
            <a:r>
              <a:rPr lang="pt-BR" sz="3200" b="1" dirty="0" smtClean="0">
                <a:solidFill>
                  <a:schemeClr val="bg1"/>
                </a:solidFill>
              </a:rPr>
              <a:t>MOEDAS:          </a:t>
            </a:r>
            <a:r>
              <a:rPr lang="pt-BR" sz="2400" b="1" dirty="0" smtClean="0">
                <a:solidFill>
                  <a:schemeClr val="bg1"/>
                </a:solidFill>
              </a:rPr>
              <a:t>Profetizado 500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192678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Judas, atirando para o santuário as moedas de prata,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retirou-se e foi enforcar-se.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principais sacerdotes, tomando as moedas, disseram: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lícito deitá-las no cofre das ofertas, porque é preço de sangue.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E, tendo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deliberado, compraram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campo do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oleiro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cemitério de forasteiros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27: 5-7</a:t>
            </a:r>
          </a:p>
        </p:txBody>
      </p:sp>
    </p:spTree>
    <p:extLst>
      <p:ext uri="{BB962C8B-B14F-4D97-AF65-F5344CB8AC3E}">
        <p14:creationId xmlns:p14="http://schemas.microsoft.com/office/powerpoint/2010/main" val="281570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6. VESTIMENTAS REPARTIDAS</a:t>
            </a: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E TÚNICA SORTEADA:                            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Profetizado mil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62355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“Repartem entre si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minhas vestes e sobre a minha túnica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deitam sorte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22: 18</a:t>
            </a:r>
          </a:p>
        </p:txBody>
      </p:sp>
    </p:spTree>
    <p:extLst>
      <p:ext uri="{BB962C8B-B14F-4D97-AF65-F5344CB8AC3E}">
        <p14:creationId xmlns:p14="http://schemas.microsoft.com/office/powerpoint/2010/main" val="27457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6. VESTIMENTAS REPARTIDAS</a:t>
            </a: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E TÚNICA SORTEADA:                            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Profetizado </a:t>
            </a:r>
            <a:r>
              <a:rPr lang="pt-BR" sz="2400" b="1" dirty="0">
                <a:solidFill>
                  <a:schemeClr val="bg1"/>
                </a:solidFill>
              </a:rPr>
              <a:t>mil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98884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soldados, pois, quando,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crucificaram Jesus,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tomaram-lhe as vestes e fizeram quatro partes, para cada soldado uma parte;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pegaram também a túnica.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túnica, porém, era sem costura, toda tecida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alto a baixo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69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6. VESTIMENTAS REPARTIDAS</a:t>
            </a: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E TÚNICA SORTEADA:                            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Profetizado </a:t>
            </a:r>
            <a:r>
              <a:rPr lang="pt-BR" sz="2400" b="1" dirty="0">
                <a:solidFill>
                  <a:schemeClr val="bg1"/>
                </a:solidFill>
              </a:rPr>
              <a:t>mil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988840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Disseram, pois, uns aos outros: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 rasguemos, mas lancemos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sortes sobre ela para ver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quem caberá – para se cumprir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Escritura: Repartiram entre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as minhas vestes e sobre a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túnica lançaram sortes.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pois fizeram os soldados.”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19: 23, 24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97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duardo\Desktop\seminario_esperanca_para_viver\jpg\tematico\flor_borbol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15" cy="68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Olhar da borboleta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7. </a:t>
            </a:r>
            <a:r>
              <a:rPr lang="pt-BR" sz="3200" b="1" dirty="0">
                <a:solidFill>
                  <a:schemeClr val="bg1"/>
                </a:solidFill>
              </a:rPr>
              <a:t>OSSOS NÃO </a:t>
            </a:r>
            <a:r>
              <a:rPr lang="pt-BR" sz="3200" b="1" dirty="0" smtClean="0">
                <a:solidFill>
                  <a:schemeClr val="bg1"/>
                </a:solidFill>
              </a:rPr>
              <a:t>SERIAM 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   QUEBRADOS:                            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Profetizado </a:t>
            </a:r>
            <a:r>
              <a:rPr lang="pt-BR" sz="2400" b="1" dirty="0">
                <a:solidFill>
                  <a:schemeClr val="bg1"/>
                </a:solidFill>
              </a:rPr>
              <a:t>mil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988840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“Preserva-lhe todos 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ossos, nem um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deles sequer será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quebrado.”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34: 20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4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duardo\Desktop\seminario_esperanca_para_viver\jpg\tematico\crucific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1150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7. </a:t>
            </a:r>
            <a:r>
              <a:rPr lang="pt-BR" sz="3200" b="1" dirty="0">
                <a:solidFill>
                  <a:schemeClr val="bg1"/>
                </a:solidFill>
              </a:rPr>
              <a:t>OSSOS NÃO </a:t>
            </a:r>
            <a:r>
              <a:rPr lang="pt-BR" sz="3200" b="1" dirty="0" smtClean="0">
                <a:solidFill>
                  <a:schemeClr val="bg1"/>
                </a:solidFill>
              </a:rPr>
              <a:t>SERIAM 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   QUEBRADOS:                            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Profetizado </a:t>
            </a:r>
            <a:r>
              <a:rPr lang="pt-BR" sz="2400" b="1" dirty="0">
                <a:solidFill>
                  <a:schemeClr val="bg1"/>
                </a:solidFill>
              </a:rPr>
              <a:t>mil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anos </a:t>
            </a:r>
            <a:r>
              <a:rPr lang="pt-BR" sz="2400" b="1" dirty="0" err="1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C</a:t>
            </a:r>
            <a:r>
              <a:rPr lang="pt-BR" sz="2400" b="1" dirty="0" err="1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988840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soldados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foram 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quebraram 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pernas ao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e ao outro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que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 tinham sido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crucificados;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chegando-se, porém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Jesus,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vissem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já estava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morto, não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 quebraram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pernas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19: 32 e 33</a:t>
            </a: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340768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“Tomando consigo 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doze, disse-lhes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Eis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subimos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Jerusalém, e vai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cumprir 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tudo quanto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 por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intermédio dos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profetas, no tocante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 do Homem;</a:t>
            </a:r>
          </a:p>
        </p:txBody>
      </p:sp>
    </p:spTree>
    <p:extLst>
      <p:ext uri="{BB962C8B-B14F-4D97-AF65-F5344CB8AC3E}">
        <p14:creationId xmlns:p14="http://schemas.microsoft.com/office/powerpoint/2010/main" val="219038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3407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será Ele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entregue aos gentios, escarnecido, ultrajado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cuspido; e depois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açoitarem,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tirar-lhe-ão 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vida; mas ao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dia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ressuscitará.”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18: 31-33</a:t>
            </a:r>
          </a:p>
        </p:txBody>
      </p:sp>
    </p:spTree>
    <p:extLst>
      <p:ext uri="{BB962C8B-B14F-4D97-AF65-F5344CB8AC3E}">
        <p14:creationId xmlns:p14="http://schemas.microsoft.com/office/powerpoint/2010/main" val="45233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3407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“Disse-lhes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 a ressurreição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vida.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 em Mim, ainda que morra,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viverá.”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11: 25</a:t>
            </a:r>
          </a:p>
        </p:txBody>
      </p:sp>
    </p:spTree>
    <p:extLst>
      <p:ext uri="{BB962C8B-B14F-4D97-AF65-F5344CB8AC3E}">
        <p14:creationId xmlns:p14="http://schemas.microsoft.com/office/powerpoint/2010/main" val="29322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1654929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JESUS CRISTO </a:t>
            </a:r>
            <a:r>
              <a:rPr lang="pt-BR" sz="3200" b="1" dirty="0" smtClean="0">
                <a:solidFill>
                  <a:schemeClr val="bg1"/>
                </a:solidFill>
              </a:rPr>
              <a:t>TEM PODER</a:t>
            </a:r>
            <a:endParaRPr lang="pt-BR" sz="3200" b="1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chemeClr val="bg1"/>
                </a:solidFill>
              </a:rPr>
              <a:t>PARA REESCREVER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A SUA </a:t>
            </a:r>
            <a:r>
              <a:rPr lang="pt-BR" sz="3200" b="1" dirty="0" smtClean="0">
                <a:solidFill>
                  <a:schemeClr val="bg1"/>
                </a:solidFill>
              </a:rPr>
              <a:t>VIDA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_capa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0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duardo\Desktop\seminario_esperanca_para_viver\jpg\tematico\flor_lu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-5171"/>
            <a:ext cx="9150895" cy="68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Olhar do botânico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duardo\Desktop\seminario_esperanca_para_viver\jpg\tematico\flor_abel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9" y="0"/>
            <a:ext cx="9176709" cy="68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Olhar da abelha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7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Há três maneiras de estudar a Bíblia: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3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701407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Leitura superficial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Eduardo\Desktop\seminario_esperanca_para_viver\jpg\biblia\Bible in Hand_18138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7916"/>
          <a:stretch/>
        </p:blipFill>
        <p:spPr bwMode="auto">
          <a:xfrm>
            <a:off x="6075470" y="5454"/>
            <a:ext cx="2766260" cy="22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Eduardo\Desktop\seminario_esperanca_para_viver\jpg\biblia\ReadingThe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46" y="4732359"/>
            <a:ext cx="2755702" cy="20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Eduardo\Desktop\seminario_esperanca_para_viver\jpg\tematico\biblia_cie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02" y="2444350"/>
            <a:ext cx="2746946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97980" y="3181880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Pesquisa científica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5373216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Mergulhar fundo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332656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autor das Escrituras Sagradas?</a:t>
            </a:r>
          </a:p>
        </p:txBody>
      </p:sp>
    </p:spTree>
    <p:extLst>
      <p:ext uri="{BB962C8B-B14F-4D97-AF65-F5344CB8AC3E}">
        <p14:creationId xmlns:p14="http://schemas.microsoft.com/office/powerpoint/2010/main" val="346706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“Foi a respeito desta salvação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que os profetas indagaram e inquiriram, os quais  profetizaram acerca da graça </a:t>
            </a:r>
            <a:r>
              <a:rPr lang="pt-BR" sz="3200" b="1" dirty="0" smtClean="0">
                <a:solidFill>
                  <a:schemeClr val="bg1"/>
                </a:solidFill>
              </a:rPr>
              <a:t> a </a:t>
            </a:r>
            <a:r>
              <a:rPr lang="pt-BR" sz="3200" b="1" dirty="0">
                <a:solidFill>
                  <a:schemeClr val="bg1"/>
                </a:solidFill>
              </a:rPr>
              <a:t>vós outros destinada.</a:t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b="1" dirty="0">
              <a:solidFill>
                <a:schemeClr val="bg1"/>
              </a:solidFill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</a:rPr>
              <a:t>Investigando </a:t>
            </a:r>
            <a:r>
              <a:rPr lang="pt-BR" sz="3200" b="1" dirty="0" smtClean="0">
                <a:solidFill>
                  <a:schemeClr val="bg1"/>
                </a:solidFill>
              </a:rPr>
              <a:t>atentamente, qual </a:t>
            </a:r>
            <a:r>
              <a:rPr lang="pt-BR" sz="3200" b="1" dirty="0">
                <a:solidFill>
                  <a:schemeClr val="bg1"/>
                </a:solidFill>
              </a:rPr>
              <a:t>a ocasião ou quais as circunstâncias </a:t>
            </a:r>
            <a:r>
              <a:rPr lang="pt-BR" sz="3200" b="1" dirty="0" smtClean="0">
                <a:solidFill>
                  <a:schemeClr val="bg1"/>
                </a:solidFill>
              </a:rPr>
              <a:t>oportunas</a:t>
            </a:r>
          </a:p>
          <a:p>
            <a:pPr algn="r"/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624</Words>
  <Application>Microsoft Office PowerPoint</Application>
  <PresentationFormat>Apresentação na tela (4:3)</PresentationFormat>
  <Paragraphs>98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76</cp:revision>
  <dcterms:created xsi:type="dcterms:W3CDTF">2013-04-24T18:59:19Z</dcterms:created>
  <dcterms:modified xsi:type="dcterms:W3CDTF">2013-07-22T20:13:22Z</dcterms:modified>
  <cp:category>SM-EVANGELISMO</cp:category>
</cp:coreProperties>
</file>