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18" r:id="rId3"/>
    <p:sldId id="349" r:id="rId4"/>
    <p:sldId id="350" r:id="rId5"/>
    <p:sldId id="319" r:id="rId6"/>
    <p:sldId id="277" r:id="rId7"/>
    <p:sldId id="317" r:id="rId8"/>
    <p:sldId id="320" r:id="rId9"/>
    <p:sldId id="295" r:id="rId10"/>
    <p:sldId id="351" r:id="rId11"/>
    <p:sldId id="322" r:id="rId12"/>
    <p:sldId id="352" r:id="rId13"/>
    <p:sldId id="354" r:id="rId14"/>
    <p:sldId id="353" r:id="rId15"/>
    <p:sldId id="355" r:id="rId16"/>
    <p:sldId id="356" r:id="rId17"/>
    <p:sldId id="357" r:id="rId18"/>
    <p:sldId id="358" r:id="rId19"/>
    <p:sldId id="323" r:id="rId20"/>
    <p:sldId id="359" r:id="rId21"/>
    <p:sldId id="360" r:id="rId22"/>
    <p:sldId id="361" r:id="rId23"/>
    <p:sldId id="362" r:id="rId24"/>
    <p:sldId id="345" r:id="rId25"/>
    <p:sldId id="366" r:id="rId26"/>
    <p:sldId id="367" r:id="rId27"/>
    <p:sldId id="368" r:id="rId28"/>
    <p:sldId id="369" r:id="rId29"/>
    <p:sldId id="363" r:id="rId30"/>
    <p:sldId id="370" r:id="rId31"/>
    <p:sldId id="371" r:id="rId32"/>
    <p:sldId id="372" r:id="rId33"/>
    <p:sldId id="340" r:id="rId34"/>
    <p:sldId id="374" r:id="rId35"/>
    <p:sldId id="373" r:id="rId36"/>
    <p:sldId id="270" r:id="rId37"/>
    <p:sldId id="347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10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Eduardo\Desktop\seminario_esperanca_para_viver\jpg\_capas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2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33265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“Crês, tu, que Deus é um só?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Fazes bem. Até os demônios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creem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temem.”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Tiago 2: 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95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Eduardo\Desktop\seminario_esperanca_para_viver\jpg\tematico\an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83768" y="332656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não é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admirar, porque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próprio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 se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anjo de luz.”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Coríntios 11: 14</a:t>
            </a:r>
          </a:p>
        </p:txBody>
      </p:sp>
    </p:spTree>
    <p:extLst>
      <p:ext uri="{BB962C8B-B14F-4D97-AF65-F5344CB8AC3E}">
        <p14:creationId xmlns:p14="http://schemas.microsoft.com/office/powerpoint/2010/main" val="388873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332656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“Então, será, 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fato, revelado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iníquo, a quem o Senhor Jesus matará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sopro de sua boca e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destruirá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manifestação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sua vinda.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aparecimento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iníquo é segundo a eficácia de Satanás, com poder, e sinais e prodígios da mentira.”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Tessalonicenses 2: 8, 9</a:t>
            </a:r>
          </a:p>
        </p:txBody>
      </p:sp>
    </p:spTree>
    <p:extLst>
      <p:ext uri="{BB962C8B-B14F-4D97-AF65-F5344CB8AC3E}">
        <p14:creationId xmlns:p14="http://schemas.microsoft.com/office/powerpoint/2010/main" val="179910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Eduardo\Desktop\seminario_esperanca_para_viver\jpg\biblia\bible-war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/>
          <a:stretch/>
        </p:blipFill>
        <p:spPr bwMode="auto">
          <a:xfrm>
            <a:off x="-1" y="0"/>
            <a:ext cx="91761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95736" y="33265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Ele lhes disse: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via Satanás caindo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céu como um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relâmpago.”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Lucas 10: 18</a:t>
            </a:r>
          </a:p>
        </p:txBody>
      </p:sp>
    </p:spTree>
    <p:extLst>
      <p:ext uri="{BB962C8B-B14F-4D97-AF65-F5344CB8AC3E}">
        <p14:creationId xmlns:p14="http://schemas.microsoft.com/office/powerpoint/2010/main" val="14023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Imagens\Imagens Diversas\antigas\Ilustrações Bíblicas\Anjos - Satanas - Juizo\D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1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332656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“Houve peleja no céu.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Miguel e seus anjos pelejaram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 o dragão. Também pelejaram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dragão 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 anjos; todavia,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prevaleceram; nem mais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achou no céu o lugar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17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33265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foi expulso o grande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dragão, 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antiga serpente, que se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diabo 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Satanás, 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sedutor de todo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mundo, sim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foi atirado para a terra,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 ele, os seus anjos”.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12: 7-9</a:t>
            </a:r>
          </a:p>
        </p:txBody>
      </p:sp>
      <p:pic>
        <p:nvPicPr>
          <p:cNvPr id="34818" name="Picture 2" descr="E:\Imagens\Imagens Diversas\antigas\Ilustrações Bíblicas\Anjos - Satanas - Juizo\D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031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9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33265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sua cauda arrastava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terça parte das estrelas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céu; as quais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lançou para a terra.”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12: 4 pp</a:t>
            </a:r>
          </a:p>
        </p:txBody>
      </p:sp>
      <p:pic>
        <p:nvPicPr>
          <p:cNvPr id="34818" name="Picture 2" descr="E:\Imagens\Imagens Diversas\antigas\Ilustrações Bíblicas\Anjos - Satanas - Juizo\D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031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8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95736" y="332656"/>
            <a:ext cx="64087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“Por isso, festejai,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céus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vós, os que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neles habitais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 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mar, pois o diabo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desceu até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vós, cheio de grande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cólera, sabendo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pouco 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lhe resta.”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12: 12</a:t>
            </a:r>
          </a:p>
        </p:txBody>
      </p:sp>
      <p:pic>
        <p:nvPicPr>
          <p:cNvPr id="34818" name="Picture 2" descr="E:\Imagens\Imagens Diversas\antigas\Ilustrações Bíblicas\Anjos - Satanas - Juizo\D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031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4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2132856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DEUS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AUTOR DA VIDA</a:t>
            </a:r>
          </a:p>
          <a:p>
            <a:pPr algn="ctr"/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CRIAR SATANÁS?</a:t>
            </a:r>
          </a:p>
        </p:txBody>
      </p:sp>
    </p:spTree>
    <p:extLst>
      <p:ext uri="{BB962C8B-B14F-4D97-AF65-F5344CB8AC3E}">
        <p14:creationId xmlns:p14="http://schemas.microsoft.com/office/powerpoint/2010/main" val="423943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Eduardo\Desktop\seminario_esperanca_para_viver\jpg\tematico\depress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3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332656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“Estavas nos Éden, jardim de Deus; de todas as pedras preciosas te cobrias: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sárdio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topázio,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diamante 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berilo, o ônix, 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jaspe, 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safira, o carbúnculo e a esmeralda; de ouro se te fizeram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engastes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ornamentos; no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em que foste criado, foram eles preparados.</a:t>
            </a:r>
          </a:p>
        </p:txBody>
      </p:sp>
    </p:spTree>
    <p:extLst>
      <p:ext uri="{BB962C8B-B14F-4D97-AF65-F5344CB8AC3E}">
        <p14:creationId xmlns:p14="http://schemas.microsoft.com/office/powerpoint/2010/main" val="210102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11760" y="332656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eras querubim da guarda ungido, e te estabeleci; permanecias no monte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santo de Deus, no brilho das pedras andava.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Perfeito eras nos teus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caminhos, desde o dia em que foste criado até que se achou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iniquidade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ti.</a:t>
            </a:r>
          </a:p>
        </p:txBody>
      </p:sp>
    </p:spTree>
    <p:extLst>
      <p:ext uri="{BB962C8B-B14F-4D97-AF65-F5344CB8AC3E}">
        <p14:creationId xmlns:p14="http://schemas.microsoft.com/office/powerpoint/2010/main" val="31577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07704" y="332656"/>
            <a:ext cx="655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multiplicação do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teu comércio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encheu o teu interior de violência,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pecaste; pelo que te lançarei, profanado, fora do monte de Deus e te farei perecer; ó querubim da guarda, em meio ao brilho das pedras.</a:t>
            </a:r>
          </a:p>
        </p:txBody>
      </p:sp>
    </p:spTree>
    <p:extLst>
      <p:ext uri="{BB962C8B-B14F-4D97-AF65-F5344CB8AC3E}">
        <p14:creationId xmlns:p14="http://schemas.microsoft.com/office/powerpoint/2010/main" val="34291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51720" y="332656"/>
            <a:ext cx="64087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Elevou-se o teu coração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causa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tua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formosura, corrompeste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sabedoria por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 do teu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resplendor; lancei-te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terra, diante dos reis te pus, para que te contemplem.”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Ezequiel 28: 13-17</a:t>
            </a:r>
          </a:p>
        </p:txBody>
      </p:sp>
    </p:spTree>
    <p:extLst>
      <p:ext uri="{BB962C8B-B14F-4D97-AF65-F5344CB8AC3E}">
        <p14:creationId xmlns:p14="http://schemas.microsoft.com/office/powerpoint/2010/main" val="89334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Images\D_devil\D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4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1916832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É PERFEITO E CRIOU</a:t>
            </a:r>
            <a:b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LÚCIFER PERFEITO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CORROMPEU-SE?</a:t>
            </a:r>
          </a:p>
        </p:txBody>
      </p:sp>
    </p:spTree>
    <p:extLst>
      <p:ext uri="{BB962C8B-B14F-4D97-AF65-F5344CB8AC3E}">
        <p14:creationId xmlns:p14="http://schemas.microsoft.com/office/powerpoint/2010/main" val="398157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Eduardo\Desktop\seminario_esperanca_para_viver\jpg\tematico\Mãe Ensinan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1" b="1108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4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191683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DEUS NÃO</a:t>
            </a:r>
          </a:p>
          <a:p>
            <a:pPr algn="ctr"/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DESTRUIU LÚCIFER?</a:t>
            </a:r>
          </a:p>
        </p:txBody>
      </p:sp>
    </p:spTree>
    <p:extLst>
      <p:ext uri="{BB962C8B-B14F-4D97-AF65-F5344CB8AC3E}">
        <p14:creationId xmlns:p14="http://schemas.microsoft.com/office/powerpoint/2010/main" val="197611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191683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ELE FOI MANDADO</a:t>
            </a:r>
          </a:p>
          <a:p>
            <a:pPr algn="ctr"/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TERRA?</a:t>
            </a:r>
          </a:p>
        </p:txBody>
      </p:sp>
    </p:spTree>
    <p:extLst>
      <p:ext uri="{BB962C8B-B14F-4D97-AF65-F5344CB8AC3E}">
        <p14:creationId xmlns:p14="http://schemas.microsoft.com/office/powerpoint/2010/main" val="104593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magens\Imagens Diversas\antigas\im 1\adão eva\crian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4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Eduardo\Desktop\seminario_esperanca_para_viver\jpg\tematico\per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9"/>
          <a:stretch/>
        </p:blipFill>
        <p:spPr bwMode="auto">
          <a:xfrm>
            <a:off x="0" y="15044"/>
            <a:ext cx="9144000" cy="68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0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Imagens\Imagens Diversas\antigas\im 1\adão eva\tenta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1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Imagens\Imagens Diversas\antigas\Imagens\Jesus\Cruz\cruz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" y="-27384"/>
            <a:ext cx="9128246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8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Imagens\Imagens Diversas\antigas\Imagens\Jesus\ressurreição\jesus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54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536" y="1988840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 lhes enxugará dos olhos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lágrima, e a morte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não existirá, já não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haverá luto, nem pranto,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dor, porque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primeiras coisas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passaram.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7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duardo\Desktop\seminario_esperanca_para_viver\jpg\tematico\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536" y="1988840"/>
            <a:ext cx="5040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aquele que está assentado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trono disse: Eis que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faço novas todas as coisas.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acrescentou: Escreve,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estas palavras são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fiéis e verdadeiras.”</a:t>
            </a:r>
          </a:p>
          <a:p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Apocalipse 21: 4-5</a:t>
            </a:r>
          </a:p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32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Imagens\Imagens Diversas\antigas\Ilustrações Bíblicas\Montagens\J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5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6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Eduardo\Desktop\seminario_esperanca_para_viver\jpg\_capas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2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Eduardo\Desktop\seminario_esperanca_para_viver\jpg\tematico\Sofrimento 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0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duardo\Desktop\seminario_esperanca_para_viver\jpg\tematico\26-rc-frame-sofriment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r="58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5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Images\D_devil\D_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8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Eduardo\Desktop\seminario_esperanca_para_viver\jpg\tematico\le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604048" cy="34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332656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“Sede sóbrios e vigilantes.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diabo, vosso adversário,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anda em derredor,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leão que ruge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procurando alguém para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devorar.”</a:t>
            </a:r>
          </a:p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Pedro 5: 8</a:t>
            </a:r>
          </a:p>
        </p:txBody>
      </p:sp>
    </p:spTree>
    <p:extLst>
      <p:ext uri="{BB962C8B-B14F-4D97-AF65-F5344CB8AC3E}">
        <p14:creationId xmlns:p14="http://schemas.microsoft.com/office/powerpoint/2010/main" val="307297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7"/>
          <p:cNvSpPr txBox="1">
            <a:spLocks noChangeArrowheads="1"/>
          </p:cNvSpPr>
          <p:nvPr/>
        </p:nvSpPr>
        <p:spPr>
          <a:xfrm>
            <a:off x="685800" y="762000"/>
            <a:ext cx="7772400" cy="5638800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+mj-lt"/>
              </a:rPr>
              <a:t>Satanás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*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= </a:t>
            </a:r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Adversário</a:t>
            </a: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9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+mj-lt"/>
              </a:rPr>
              <a:t>Diabo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= </a:t>
            </a:r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Acusador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Falso</a:t>
            </a: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Outros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nomes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lvl="1"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Príncipe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deste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mundo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1"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Príncipe das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trevas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1" algn="l"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Potestade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do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ar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1" algn="l"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Dragão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1" algn="l"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  <a:latin typeface="+mj-lt"/>
              </a:rPr>
              <a:t>Antiga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serpente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1" algn="l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lvl="1" algn="l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*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Citado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19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vezes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no VT e 35 NT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744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332656"/>
            <a:ext cx="6840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“Vós sois do diabo,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vosso pai, e quereis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satisfazer-lhe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desejos.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homicida desde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e jamais se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firmou na verdade.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profere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mentira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que lhe 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próprio,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mentiroso </a:t>
            </a:r>
          </a:p>
          <a:p>
            <a:pPr algn="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 da mentira.”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 44</a:t>
            </a:r>
          </a:p>
          <a:p>
            <a:pPr algn="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25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327</Words>
  <Application>Microsoft Office PowerPoint</Application>
  <PresentationFormat>Apresentação na tela (4:3)</PresentationFormat>
  <Paragraphs>64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90</cp:revision>
  <dcterms:created xsi:type="dcterms:W3CDTF">2013-04-24T18:59:19Z</dcterms:created>
  <dcterms:modified xsi:type="dcterms:W3CDTF">2013-07-22T20:22:53Z</dcterms:modified>
  <cp:category>SM-EVANGELISMO</cp:category>
</cp:coreProperties>
</file>