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376" r:id="rId3"/>
    <p:sldId id="377" r:id="rId4"/>
    <p:sldId id="378" r:id="rId5"/>
    <p:sldId id="379" r:id="rId6"/>
    <p:sldId id="380" r:id="rId7"/>
    <p:sldId id="318" r:id="rId8"/>
    <p:sldId id="383" r:id="rId9"/>
    <p:sldId id="384" r:id="rId10"/>
    <p:sldId id="385" r:id="rId11"/>
    <p:sldId id="386" r:id="rId12"/>
    <p:sldId id="387" r:id="rId13"/>
    <p:sldId id="389" r:id="rId14"/>
    <p:sldId id="388" r:id="rId15"/>
    <p:sldId id="382" r:id="rId16"/>
    <p:sldId id="381" r:id="rId17"/>
    <p:sldId id="390" r:id="rId18"/>
    <p:sldId id="351" r:id="rId19"/>
    <p:sldId id="391" r:id="rId20"/>
    <p:sldId id="392" r:id="rId21"/>
    <p:sldId id="393" r:id="rId22"/>
    <p:sldId id="394" r:id="rId23"/>
    <p:sldId id="354" r:id="rId24"/>
    <p:sldId id="396" r:id="rId25"/>
    <p:sldId id="395" r:id="rId26"/>
    <p:sldId id="397" r:id="rId27"/>
    <p:sldId id="398" r:id="rId28"/>
    <p:sldId id="399" r:id="rId29"/>
    <p:sldId id="400" r:id="rId30"/>
    <p:sldId id="401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3" r:id="rId39"/>
    <p:sldId id="414" r:id="rId40"/>
    <p:sldId id="416" r:id="rId41"/>
    <p:sldId id="417" r:id="rId42"/>
    <p:sldId id="418" r:id="rId43"/>
    <p:sldId id="402" r:id="rId44"/>
    <p:sldId id="419" r:id="rId45"/>
    <p:sldId id="415" r:id="rId46"/>
    <p:sldId id="420" r:id="rId47"/>
    <p:sldId id="421" r:id="rId48"/>
    <p:sldId id="422" r:id="rId49"/>
    <p:sldId id="423" r:id="rId50"/>
    <p:sldId id="424" r:id="rId51"/>
    <p:sldId id="425" r:id="rId52"/>
    <p:sldId id="426" r:id="rId53"/>
    <p:sldId id="410" r:id="rId54"/>
    <p:sldId id="427" r:id="rId55"/>
    <p:sldId id="428" r:id="rId56"/>
    <p:sldId id="412" r:id="rId57"/>
    <p:sldId id="411" r:id="rId58"/>
    <p:sldId id="340" r:id="rId59"/>
    <p:sldId id="270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70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Eduardo\Desktop\seminario_esperanca_para_viver\jpg\_capas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1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Temp\DISCOVERY_1\GOSPEL\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1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uardo\Desktop\seminario_esperanca_para_viver\jpg\tematico\jesus-before-pilate_MG_9510-1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/>
          <a:stretch/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9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duardo\Desktop\seminario_esperanca_para_viver\jpg\tematico\Ecce Hom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9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duardo\Desktop\seminario_esperanca_para_viver\jpg\tematico\A Dolorosa flagelação de Jesus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" y="0"/>
            <a:ext cx="9134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02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duardo\Desktop\seminario_esperanca_para_viver\jpg\tematico\coroa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9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\Desktop\seminario_esperanca_para_viver\jpg\tematico\2004 Passion of the Christ (7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0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uardo\Desktop\seminario_esperanca_para_viver\jpg\tematico\5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0833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duardo\Desktop\seminario_esperanca_para_viver\jpg\tematico\Pas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36318"/>
            <a:ext cx="5255135" cy="34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1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duardo\Desktop\seminario_esperanca_para_viver\jpg\tematico\timthumb.ph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1" r="16761" b="-391"/>
          <a:stretch/>
        </p:blipFill>
        <p:spPr bwMode="auto">
          <a:xfrm>
            <a:off x="1" y="-5139"/>
            <a:ext cx="9144000" cy="68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0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332656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na mão do SENHOR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 um cálice cujo vinho espuma, cheio de mistura; dele dá a beber; sorvem-no, até às escórias, todos os ímpios da terra.”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75: 8</a:t>
            </a:r>
          </a:p>
        </p:txBody>
      </p:sp>
    </p:spTree>
    <p:extLst>
      <p:ext uri="{BB962C8B-B14F-4D97-AF65-F5344CB8AC3E}">
        <p14:creationId xmlns:p14="http://schemas.microsoft.com/office/powerpoint/2010/main" val="416495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332656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“Carregando Ele mesmo em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 corpo, sobre o madeiro,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nossos pecados, para que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nós, mortos para os pecados,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vivamos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justiça;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suas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chagas fostes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sarados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Pedro 2: 24 </a:t>
            </a:r>
          </a:p>
        </p:txBody>
      </p:sp>
    </p:spTree>
    <p:extLst>
      <p:ext uri="{BB962C8B-B14F-4D97-AF65-F5344CB8AC3E}">
        <p14:creationId xmlns:p14="http://schemas.microsoft.com/office/powerpoint/2010/main" val="342219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“Antes de tudo,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 entreguei o que também recebi: que Cristo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morreu pelos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nossos pecados, segundo as escrituras.”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Coríntios 15: 3</a:t>
            </a:r>
          </a:p>
        </p:txBody>
      </p:sp>
    </p:spTree>
    <p:extLst>
      <p:ext uri="{BB962C8B-B14F-4D97-AF65-F5344CB8AC3E}">
        <p14:creationId xmlns:p14="http://schemas.microsoft.com/office/powerpoint/2010/main" val="207471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332656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“Aquele que não conheceu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pecado, Ele O fez pecado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nós; para que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fôssemos feitos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justiça de Deus.”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Coríntios 5: 21</a:t>
            </a:r>
          </a:p>
        </p:txBody>
      </p:sp>
    </p:spTree>
    <p:extLst>
      <p:ext uri="{BB962C8B-B14F-4D97-AF65-F5344CB8AC3E}">
        <p14:creationId xmlns:p14="http://schemas.microsoft.com/office/powerpoint/2010/main" val="9661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332656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“Cristo nos resgatou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maldição da lei,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fazendo-se Ele próprio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maldição em nosso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 (porque está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escrito: Maldito todo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aquele que for pendurado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madeiro).”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Gálatas 3: 13</a:t>
            </a:r>
          </a:p>
        </p:txBody>
      </p:sp>
    </p:spTree>
    <p:extLst>
      <p:ext uri="{BB962C8B-B14F-4D97-AF65-F5344CB8AC3E}">
        <p14:creationId xmlns:p14="http://schemas.microsoft.com/office/powerpoint/2010/main" val="9661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332656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“Carregando Ele mesmo em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 corpo, sobre o madeiro,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nossos pecados, para que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nós, mortos para os pecados,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vivamos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justiça;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suas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chagas fostes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sarados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Pedro 2: 24 </a:t>
            </a:r>
          </a:p>
        </p:txBody>
      </p:sp>
    </p:spTree>
    <p:extLst>
      <p:ext uri="{BB962C8B-B14F-4D97-AF65-F5344CB8AC3E}">
        <p14:creationId xmlns:p14="http://schemas.microsoft.com/office/powerpoint/2010/main" val="9661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Users\Eduardo\Desktop\seminario_esperanca_para_viver\jpg\biblia\bible-war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/>
          <a:stretch/>
        </p:blipFill>
        <p:spPr bwMode="auto">
          <a:xfrm>
            <a:off x="-1" y="0"/>
            <a:ext cx="9176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264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“Meu Deus, Meu Deus, por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me desamparas-te.”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27: 46</a:t>
            </a:r>
          </a:p>
        </p:txBody>
      </p:sp>
    </p:spTree>
    <p:extLst>
      <p:ext uri="{BB962C8B-B14F-4D97-AF65-F5344CB8AC3E}">
        <p14:creationId xmlns:p14="http://schemas.microsoft.com/office/powerpoint/2010/main" val="14023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duardo\Desktop\seminario_esperanca_para_viver\jpg\tematico\rai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10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332656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dizia: Aba Pai,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 te é possível;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 de mim este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cálice; contudo,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seja como </a:t>
            </a:r>
            <a:r>
              <a:rPr lang="pt-BR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quero, e sim 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pt-BR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queres.”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14: 36</a:t>
            </a:r>
          </a:p>
        </p:txBody>
      </p:sp>
    </p:spTree>
    <p:extLst>
      <p:ext uri="{BB962C8B-B14F-4D97-AF65-F5344CB8AC3E}">
        <p14:creationId xmlns:p14="http://schemas.microsoft.com/office/powerpoint/2010/main" val="9661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332656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“Porque, como, pela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desobediência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um só homem,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tornaram pecadores,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também, por meio da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obediência 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só, muitos se tornarão justos!”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5: 19</a:t>
            </a:r>
            <a:b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09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9672" y="2153883"/>
            <a:ext cx="6264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“TU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É O HOMEM JESUS QUE OBEDECE A DEUS, </a:t>
            </a: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LIVREMENTE POR AMOR!</a:t>
            </a:r>
          </a:p>
        </p:txBody>
      </p:sp>
    </p:spTree>
    <p:extLst>
      <p:ext uri="{BB962C8B-B14F-4D97-AF65-F5344CB8AC3E}">
        <p14:creationId xmlns:p14="http://schemas.microsoft.com/office/powerpoint/2010/main" val="410076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duardo\Desktop\seminario_esperanca_para_viver\jpg\tematico\rai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19672" y="1628800"/>
            <a:ext cx="626469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SIM!</a:t>
            </a:r>
          </a:p>
        </p:txBody>
      </p:sp>
    </p:spTree>
    <p:extLst>
      <p:ext uri="{BB962C8B-B14F-4D97-AF65-F5344CB8AC3E}">
        <p14:creationId xmlns:p14="http://schemas.microsoft.com/office/powerpoint/2010/main" val="396216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9672" y="2153883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NO</a:t>
            </a:r>
          </a:p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 CALVÁRIO</a:t>
            </a:r>
          </a:p>
        </p:txBody>
      </p:sp>
    </p:spTree>
    <p:extLst>
      <p:ext uri="{BB962C8B-B14F-4D97-AF65-F5344CB8AC3E}">
        <p14:creationId xmlns:p14="http://schemas.microsoft.com/office/powerpoint/2010/main" val="63000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“Depois de ter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amado os Seus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estavam no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mundo, amou-os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o fim.”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13: 1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78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duardo\Desktop\seminario_esperanca_para_viver\jpg\tematico\golgot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2046" r="4099" b="1160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8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“Tomaram eles, pois,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Jesus; e Ele próprio,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carregando a sua cruz,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saiu  para o lugar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chamado Calvário,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Gólgota em hebraico,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O crucificaram e com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outros dois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63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de cada lado,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Jesus no meio.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Pilatos escreveu também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título e o colocou no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cimo da cruz; e o que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estava escrito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NAZARENO O REI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JUDEUS.</a:t>
            </a:r>
          </a:p>
        </p:txBody>
      </p:sp>
    </p:spTree>
    <p:extLst>
      <p:ext uri="{BB962C8B-B14F-4D97-AF65-F5344CB8AC3E}">
        <p14:creationId xmlns:p14="http://schemas.microsoft.com/office/powerpoint/2010/main" val="115932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Muitos judeus leram este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título, porque o lugar em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Jesus fora crucificado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perto da cidade;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estava escrito em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hebraico,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latim e grego.”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19: 17-20</a:t>
            </a:r>
          </a:p>
        </p:txBody>
      </p:sp>
    </p:spTree>
    <p:extLst>
      <p:ext uri="{BB962C8B-B14F-4D97-AF65-F5344CB8AC3E}">
        <p14:creationId xmlns:p14="http://schemas.microsoft.com/office/powerpoint/2010/main" val="115932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Users\Eduardo\Desktop\seminario_esperanca_para_viver\jpg\biblia\bible-war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/>
          <a:stretch/>
        </p:blipFill>
        <p:spPr bwMode="auto">
          <a:xfrm>
            <a:off x="-1" y="0"/>
            <a:ext cx="9176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264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“Pois não há outro Deus,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senão eu, Deus justo 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Salvador não há além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mim.”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Isaias 45: 21 </a:t>
            </a:r>
            <a:b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17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“Ora, tudo provém de Deus,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reconciliou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consigo mesmo por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de Cristo e nos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 o ministério da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reconciliação,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saber, 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43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Deus estava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Cristo, reconciliando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consigo o mundo, não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imputando aos homens 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suas transgressões,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nos confiou a palavra da reconciliação.”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Coríntios 5: 18, 19</a:t>
            </a:r>
          </a:p>
        </p:txBody>
      </p:sp>
    </p:spTree>
    <p:extLst>
      <p:ext uri="{BB962C8B-B14F-4D97-AF65-F5344CB8AC3E}">
        <p14:creationId xmlns:p14="http://schemas.microsoft.com/office/powerpoint/2010/main" val="242143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 Deus prova o seu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próprio amor para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conosco pelo fato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ter Cristo morrido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nós, sendo nós ainda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pecadores.</a:t>
            </a:r>
          </a:p>
        </p:txBody>
      </p:sp>
    </p:spTree>
    <p:extLst>
      <p:ext uri="{BB962C8B-B14F-4D97-AF65-F5344CB8AC3E}">
        <p14:creationId xmlns:p14="http://schemas.microsoft.com/office/powerpoint/2010/main" val="242143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Logo, muito mais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agora, sendo justificados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seu sangue,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seremos por Ele salvos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ira. Porque, se nós,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inimigos, fomos reconciliados com Deus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mediante a morte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Seu Filho,</a:t>
            </a:r>
          </a:p>
        </p:txBody>
      </p:sp>
    </p:spTree>
    <p:extLst>
      <p:ext uri="{BB962C8B-B14F-4D97-AF65-F5344CB8AC3E}">
        <p14:creationId xmlns:p14="http://schemas.microsoft.com/office/powerpoint/2010/main" val="13321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mais, estando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 reconciliados,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seremos salvos pela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vida.”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5: 8-10</a:t>
            </a:r>
          </a:p>
        </p:txBody>
      </p:sp>
    </p:spTree>
    <p:extLst>
      <p:ext uri="{BB962C8B-B14F-4D97-AF65-F5344CB8AC3E}">
        <p14:creationId xmlns:p14="http://schemas.microsoft.com/office/powerpoint/2010/main" val="13321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“Ninguém tem maior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 do que este: dar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vida pelos seus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próprios amigos.”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15: 13</a:t>
            </a:r>
          </a:p>
        </p:txBody>
      </p:sp>
    </p:spTree>
    <p:extLst>
      <p:ext uri="{BB962C8B-B14F-4D97-AF65-F5344CB8AC3E}">
        <p14:creationId xmlns:p14="http://schemas.microsoft.com/office/powerpoint/2010/main" val="239878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Ele é a nossa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paz, o qual de ambos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fez um; e, tendo derribado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parede da separação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estava no meio,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inimizade.”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Efésios 2: 14</a:t>
            </a:r>
          </a:p>
        </p:txBody>
      </p:sp>
    </p:spTree>
    <p:extLst>
      <p:ext uri="{BB962C8B-B14F-4D97-AF65-F5344CB8AC3E}">
        <p14:creationId xmlns:p14="http://schemas.microsoft.com/office/powerpoint/2010/main" val="19974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Users\Eduardo\Desktop\seminario_esperanca_para_viver\jpg\biblia\bible-war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/>
          <a:stretch/>
        </p:blipFill>
        <p:spPr bwMode="auto">
          <a:xfrm>
            <a:off x="-1" y="0"/>
            <a:ext cx="9176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“Nisto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conhecemos 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amor: que Cristo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 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vida por nós;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devemos dar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elos irmãos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João 3: 16</a:t>
            </a:r>
          </a:p>
        </p:txBody>
      </p:sp>
    </p:spTree>
    <p:extLst>
      <p:ext uri="{BB962C8B-B14F-4D97-AF65-F5344CB8AC3E}">
        <p14:creationId xmlns:p14="http://schemas.microsoft.com/office/powerpoint/2010/main" val="367351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“Logo, já não sou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quem vive, mas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vive em mim;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esse viver que agora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tenho na carne, vivo pela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fé no Filho de Deus,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me amou e a Si mesmo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entregou por mim.”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Gálatas 2: 20</a:t>
            </a:r>
          </a:p>
        </p:txBody>
      </p:sp>
    </p:spTree>
    <p:extLst>
      <p:ext uri="{BB962C8B-B14F-4D97-AF65-F5344CB8AC3E}">
        <p14:creationId xmlns:p14="http://schemas.microsoft.com/office/powerpoint/2010/main" val="397375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9672" y="2153883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TUMBA DE</a:t>
            </a:r>
          </a:p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124548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duardo\Desktop\seminario_esperanca_para_viver\jpg\tematico\sepulcro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73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“Entrando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túmulo,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viram um jovem assentado ao lado direito, vestido de branco, e ficaram surpreendidas 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atemorizadas.</a:t>
            </a:r>
          </a:p>
        </p:txBody>
      </p:sp>
    </p:spTree>
    <p:extLst>
      <p:ext uri="{BB962C8B-B14F-4D97-AF65-F5344CB8AC3E}">
        <p14:creationId xmlns:p14="http://schemas.microsoft.com/office/powerpoint/2010/main" val="13321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Ele, porém, lhes disse: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vos atemorizeis;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buscais a Jesus, que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 crucificado;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Ele ressuscitou, não está aqui; vede o lugar onde O tinham posto.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65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ide, dizei a  seus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discípulos e a Pedro que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vai adiante de vós para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Galiléia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 O vereis,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Ele vos disse.”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16: 7-5 </a:t>
            </a:r>
          </a:p>
        </p:txBody>
      </p:sp>
    </p:spTree>
    <p:extLst>
      <p:ext uri="{BB962C8B-B14F-4D97-AF65-F5344CB8AC3E}">
        <p14:creationId xmlns:p14="http://schemas.microsoft.com/office/powerpoint/2010/main" val="425565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duardo\Desktop\seminario_esperanca_para_viver\jpg\tematico\jesus-appears-to-mary-magdale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" b="30855"/>
          <a:stretch/>
        </p:blipFill>
        <p:spPr bwMode="auto">
          <a:xfrm>
            <a:off x="27063" y="0"/>
            <a:ext cx="9116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87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“Ora, nós esperávamos que fosse Ele quem havia de redimir a Israel; mas depois de tudo isto, é já este terceiro dia desde que tais coisas sucederam.”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24: 21 </a:t>
            </a:r>
          </a:p>
        </p:txBody>
      </p:sp>
    </p:spTree>
    <p:extLst>
      <p:ext uri="{BB962C8B-B14F-4D97-AF65-F5344CB8AC3E}">
        <p14:creationId xmlns:p14="http://schemas.microsoft.com/office/powerpoint/2010/main" val="236227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Deus amou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mundo de tal maneira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deu o Seu Filho unigênito,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todo aquele que nele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crê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pereça mas tenha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eterna.”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3: 16</a:t>
            </a:r>
          </a:p>
        </p:txBody>
      </p:sp>
    </p:spTree>
    <p:extLst>
      <p:ext uri="{BB962C8B-B14F-4D97-AF65-F5344CB8AC3E}">
        <p14:creationId xmlns:p14="http://schemas.microsoft.com/office/powerpoint/2010/main" val="240653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Jesus Deus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ressuscitou, do que todos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 somos testemunha.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Esteja absolutamente certa,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pois, toda a casa de Israel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que a este Jesus, que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vós crucificastes, Deus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fez Senhor e Cristo.”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2: 36 e 36</a:t>
            </a:r>
          </a:p>
        </p:txBody>
      </p:sp>
    </p:spTree>
    <p:extLst>
      <p:ext uri="{BB962C8B-B14F-4D97-AF65-F5344CB8AC3E}">
        <p14:creationId xmlns:p14="http://schemas.microsoft.com/office/powerpoint/2010/main" val="236227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“Jesus lhes respondeu: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Destruí este santuário,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em três dias 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reconstruirei.”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2: 19</a:t>
            </a:r>
          </a:p>
        </p:txBody>
      </p:sp>
    </p:spTree>
    <p:extLst>
      <p:ext uri="{BB962C8B-B14F-4D97-AF65-F5344CB8AC3E}">
        <p14:creationId xmlns:p14="http://schemas.microsoft.com/office/powerpoint/2010/main" val="236227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qual foi entregue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causa de nossas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transgressões e ressuscitou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causa da nossa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justificação.”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4: 25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29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duardo\Desktop\seminario_esperanca_para_viver\jpg\biblia\values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332655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se Cristo não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ressuscitou é vã 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 pregação e vã a vossa fé.”</a:t>
            </a:r>
          </a:p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Coríntios 15: 17</a:t>
            </a:r>
          </a:p>
        </p:txBody>
      </p:sp>
    </p:spTree>
    <p:extLst>
      <p:ext uri="{BB962C8B-B14F-4D97-AF65-F5344CB8AC3E}">
        <p14:creationId xmlns:p14="http://schemas.microsoft.com/office/powerpoint/2010/main" val="325740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 em teu coração, creres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Deus os ressuscitou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dentre os mortos,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serás salvo.”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10: 9 </a:t>
            </a:r>
            <a:r>
              <a:rPr lang="pt-B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u.p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37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“Pois assim está escrito: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primeiro homem,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Adão, foi feito alma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vivente. O último Adão,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porém, é espírito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vivificante.”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Coríntios 15: 45</a:t>
            </a:r>
          </a:p>
        </p:txBody>
      </p:sp>
    </p:spTree>
    <p:extLst>
      <p:ext uri="{BB962C8B-B14F-4D97-AF65-F5344CB8AC3E}">
        <p14:creationId xmlns:p14="http://schemas.microsoft.com/office/powerpoint/2010/main" val="199637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duardo\Desktop\seminario_esperanca_para_viver\jpg\tematico\jesu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r="146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0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Images\Q_Hell\Q_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0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74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duardo\Desktop\seminario_esperanca_para_viver\jpg\_capas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41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6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35696" y="2132856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NO</a:t>
            </a:r>
          </a:p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GETSÊMANI</a:t>
            </a:r>
          </a:p>
        </p:txBody>
      </p:sp>
    </p:spTree>
    <p:extLst>
      <p:ext uri="{BB962C8B-B14F-4D97-AF65-F5344CB8AC3E}">
        <p14:creationId xmlns:p14="http://schemas.microsoft.com/office/powerpoint/2010/main" val="257980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Temp\DISCOVERY_1\GOSPEL\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3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lhes disse: A minha alma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 profundamente triste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à morte; ficai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 e vigiai.”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14: 34</a:t>
            </a:r>
          </a:p>
        </p:txBody>
      </p:sp>
    </p:spTree>
    <p:extLst>
      <p:ext uri="{BB962C8B-B14F-4D97-AF65-F5344CB8AC3E}">
        <p14:creationId xmlns:p14="http://schemas.microsoft.com/office/powerpoint/2010/main" val="216718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dizia: Aba Pai,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 te é possível;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 de mim este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cálice; contudo,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seja como </a:t>
            </a:r>
            <a:r>
              <a:rPr lang="pt-BR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quero, e sim 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pt-BR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queres.”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14: 36</a:t>
            </a:r>
          </a:p>
        </p:txBody>
      </p:sp>
    </p:spTree>
    <p:extLst>
      <p:ext uri="{BB962C8B-B14F-4D97-AF65-F5344CB8AC3E}">
        <p14:creationId xmlns:p14="http://schemas.microsoft.com/office/powerpoint/2010/main" val="185047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308</Words>
  <Application>Microsoft Office PowerPoint</Application>
  <PresentationFormat>Apresentação na tela (4:3)</PresentationFormat>
  <Paragraphs>105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104</cp:revision>
  <dcterms:created xsi:type="dcterms:W3CDTF">2013-04-24T18:59:19Z</dcterms:created>
  <dcterms:modified xsi:type="dcterms:W3CDTF">2013-07-22T20:39:23Z</dcterms:modified>
  <cp:category>SM-EVANGELISMO</cp:category>
</cp:coreProperties>
</file>