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5" r:id="rId2"/>
    <p:sldId id="446" r:id="rId3"/>
    <p:sldId id="447" r:id="rId4"/>
    <p:sldId id="448" r:id="rId5"/>
    <p:sldId id="449" r:id="rId6"/>
    <p:sldId id="430" r:id="rId7"/>
    <p:sldId id="376" r:id="rId8"/>
    <p:sldId id="377" r:id="rId9"/>
    <p:sldId id="450" r:id="rId10"/>
    <p:sldId id="451" r:id="rId11"/>
    <p:sldId id="452" r:id="rId12"/>
    <p:sldId id="453" r:id="rId13"/>
    <p:sldId id="454" r:id="rId14"/>
    <p:sldId id="455" r:id="rId15"/>
    <p:sldId id="378" r:id="rId16"/>
    <p:sldId id="456" r:id="rId17"/>
    <p:sldId id="457" r:id="rId18"/>
    <p:sldId id="458" r:id="rId19"/>
    <p:sldId id="380" r:id="rId20"/>
    <p:sldId id="431" r:id="rId21"/>
    <p:sldId id="440" r:id="rId22"/>
    <p:sldId id="459" r:id="rId23"/>
    <p:sldId id="460" r:id="rId24"/>
    <p:sldId id="461" r:id="rId25"/>
    <p:sldId id="462" r:id="rId26"/>
    <p:sldId id="432" r:id="rId27"/>
    <p:sldId id="468" r:id="rId28"/>
    <p:sldId id="464" r:id="rId29"/>
    <p:sldId id="463" r:id="rId30"/>
    <p:sldId id="433" r:id="rId31"/>
    <p:sldId id="469" r:id="rId32"/>
    <p:sldId id="470" r:id="rId33"/>
    <p:sldId id="465" r:id="rId34"/>
    <p:sldId id="471" r:id="rId35"/>
    <p:sldId id="472" r:id="rId36"/>
    <p:sldId id="473" r:id="rId37"/>
    <p:sldId id="474" r:id="rId38"/>
    <p:sldId id="475" r:id="rId39"/>
    <p:sldId id="466" r:id="rId40"/>
    <p:sldId id="467" r:id="rId41"/>
    <p:sldId id="476" r:id="rId42"/>
    <p:sldId id="34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90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duardo\Desktop\seminario_esperanca_para_viver\jpg\_capas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5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4452" name="Picture 4" descr="D:\Temp\DISCOVERY_1\DANIEL2\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7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5476" name="Picture 4" descr="D:\Temp\DISCOVERY_1\DANIEL2\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3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7524" name="Picture 4" descr="D:\Temp\DISCOVERY_1\DANIEL2\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9572" name="Picture 4" descr="D:\Temp\DISCOVERY_1\DANIEL2\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1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6500" name="Picture 4" descr="D:\Temp\DISCOVERY_1\DANIEL2\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5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há um Deus no céu, o qual revela os mistérios, pois fez saber ao rei Nabucodonosor o que há de ser nos últimos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 teu sonho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 visões da tua cabeça,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teu leito.”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 28</a:t>
            </a:r>
          </a:p>
        </p:txBody>
      </p:sp>
    </p:spTree>
    <p:extLst>
      <p:ext uri="{BB962C8B-B14F-4D97-AF65-F5344CB8AC3E}">
        <p14:creationId xmlns:p14="http://schemas.microsoft.com/office/powerpoint/2010/main" val="23987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“Estando tu, ó rei,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teu leito, surgiram-te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pensamentos a respeito do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de ser depois disto.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Aquele, pois, que revela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mistérios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revelou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há de ser.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5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mim foi revelado este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mistério, não porque haja em mim mais sabedoria do que em todos os viventes, mas para que a interpretação se fizesse saber ao rei, e para que entendesses as cogitações de tua mente.”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 29, 30</a:t>
            </a:r>
          </a:p>
        </p:txBody>
      </p:sp>
    </p:spTree>
    <p:extLst>
      <p:ext uri="{BB962C8B-B14F-4D97-AF65-F5344CB8AC3E}">
        <p14:creationId xmlns:p14="http://schemas.microsoft.com/office/powerpoint/2010/main" val="39065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“Tu, ó rei, estavas vendo,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eis aqui uma grande estátua;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esta, que era  imensa e de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extraordinário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esplendor,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 em pé diante de ti;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sua aparência era terrível. </a:t>
            </a:r>
          </a:p>
        </p:txBody>
      </p:sp>
    </p:spTree>
    <p:extLst>
      <p:ext uri="{BB962C8B-B14F-4D97-AF65-F5344CB8AC3E}">
        <p14:creationId xmlns:p14="http://schemas.microsoft.com/office/powerpoint/2010/main" val="39065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duardo\Desktop\seminario_esperanca_para_viver\jpg\tematico\Dan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0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retarda o Senhor a Sua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promessa, como alguns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 demorada; pelo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contrário, Ele é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longânimo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convosco, não querendo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nenhum pereça, senão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todos cheguem ao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arrependimento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Pedro 3: 9</a:t>
            </a:r>
          </a:p>
        </p:txBody>
      </p:sp>
    </p:spTree>
    <p:extLst>
      <p:ext uri="{BB962C8B-B14F-4D97-AF65-F5344CB8AC3E}">
        <p14:creationId xmlns:p14="http://schemas.microsoft.com/office/powerpoint/2010/main" val="180948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B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51920" y="656104"/>
            <a:ext cx="439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cabeça era de ouro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peito e os braços </a:t>
            </a:r>
            <a:b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eram de prata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ventre e os </a:t>
            </a:r>
            <a:b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quadris de bronze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pernas, de ferro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pés eram parte de </a:t>
            </a:r>
            <a:b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ferro, parte de barro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2:31-33</a:t>
            </a:r>
          </a:p>
        </p:txBody>
      </p:sp>
    </p:spTree>
    <p:extLst>
      <p:ext uri="{BB962C8B-B14F-4D97-AF65-F5344CB8AC3E}">
        <p14:creationId xmlns:p14="http://schemas.microsoft.com/office/powerpoint/2010/main" val="314464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“Quando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estavas olhando, uma pedra cortada sem auxilio de mãos, feriu a estátua nos pés de ferro e de barro e os esmiuçou. Então juntamente esmiuçou o ferro, o barro, o bronze, a prata e o ouro, os quais se fizeram como palha das eiras no estio, e o vento os levou, e deles não se viram mais vestígios. Mas a pedra que feriu a estátua se tornou em grande montanha, que encheu toda a terra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2:34-35</a:t>
            </a:r>
          </a:p>
        </p:txBody>
      </p:sp>
    </p:spTree>
    <p:extLst>
      <p:ext uri="{BB962C8B-B14F-4D97-AF65-F5344CB8AC3E}">
        <p14:creationId xmlns:p14="http://schemas.microsoft.com/office/powerpoint/2010/main" val="85740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Temp\DISCOVERY_1\DANIEL2\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3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Pedra pés da estatua</a:t>
            </a:r>
          </a:p>
        </p:txBody>
      </p:sp>
      <p:pic>
        <p:nvPicPr>
          <p:cNvPr id="111620" name="Picture 4" descr="D:\DANIEL2\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2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0356" name="Picture 4" descr="D:\Temp\DISCOVERY_1\DANIEL2\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3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“Este é o sonho; e também a sua interpretação diremos ao rei. </a:t>
            </a:r>
          </a:p>
          <a:p>
            <a:pPr algn="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Tu, ó rei, rei de reis,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céu conferiu o reino,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poder, a força e a glória;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cujas mãos foram entregues os filhos dos homens, onde quer que eles habitem, e os animais do campo e as aves do céu, para que dominasse sobre eles, tu és a cabeça de ouro.”</a:t>
            </a:r>
          </a:p>
          <a:p>
            <a:pPr algn="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</a:p>
          <a:p>
            <a:pPr algn="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2:36-38</a:t>
            </a:r>
          </a:p>
        </p:txBody>
      </p:sp>
    </p:spTree>
    <p:extLst>
      <p:ext uri="{BB962C8B-B14F-4D97-AF65-F5344CB8AC3E}">
        <p14:creationId xmlns:p14="http://schemas.microsoft.com/office/powerpoint/2010/main" val="207955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Eduardo\Desktop\seminario_esperanca_para_viver\jpg\tematico\B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475656" y="5562600"/>
            <a:ext cx="6192688" cy="103475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62000" y="5562600"/>
            <a:ext cx="7772400" cy="1143000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IMPÉRIO BABILÔNICO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sz="2200" b="1" smtClean="0">
                <a:solidFill>
                  <a:schemeClr val="bg1"/>
                </a:solidFill>
              </a:rPr>
              <a:t>606-539 A.C.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“Depois de ti, se Levantará outro reino inferior ao teu; depois um terceiro reino, de bronze o qual terá domínio sobre a toda a terra; o quarto reino, será forte como o ferro que a tudo quebra e esmiúça; como o ferro que quebra todas as coisas, assim ele fará em pedaços  e esmiuçará.”</a:t>
            </a:r>
          </a:p>
          <a:p>
            <a:pPr algn="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2:39-40</a:t>
            </a:r>
          </a:p>
        </p:txBody>
      </p:sp>
    </p:spTree>
    <p:extLst>
      <p:ext uri="{BB962C8B-B14F-4D97-AF65-F5344CB8AC3E}">
        <p14:creationId xmlns:p14="http://schemas.microsoft.com/office/powerpoint/2010/main" val="19313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duardo\Desktop\seminario_esperanca_para_viver\jpg\tematico\B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5656" y="5562600"/>
            <a:ext cx="6192688" cy="103475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IMPÉRIO DA MEDO-PÉRSIA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539-331 A.C.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7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duardo\Desktop\seminario_esperanca_para_viver\jpg\tematico\B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75656" y="5562600"/>
            <a:ext cx="6192688" cy="103475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GRÉCIA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331 – 168 A.C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7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“Temos, assim, tanto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confirmada a palavra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profética, e fazeis bem 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atendê-la, como a uma candeia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brilha em lugar tenebroso,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que o dia clareie e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estrela da alva nasça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vosso coração;</a:t>
            </a:r>
          </a:p>
        </p:txBody>
      </p:sp>
    </p:spTree>
    <p:extLst>
      <p:ext uri="{BB962C8B-B14F-4D97-AF65-F5344CB8AC3E}">
        <p14:creationId xmlns:p14="http://schemas.microsoft.com/office/powerpoint/2010/main" val="12305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Eduardo\Desktop\seminario_esperanca_para_viver\jpg\tematico\B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75656" y="5562600"/>
            <a:ext cx="6192688" cy="103475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IMPÉRIO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ROMANO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168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A.C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– 476 D.C.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6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“Quanto ao que viste  dos pés e dos artelhos, em parte, de barro de oleiro e, em parte de ferro, será esse reino dividido; contudo, haverá nele alguma coisa de firmeza de ferro, pois que viste o ferro misturado com barro de lodo.”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2:41</a:t>
            </a:r>
          </a:p>
        </p:txBody>
      </p:sp>
    </p:spTree>
    <p:extLst>
      <p:ext uri="{BB962C8B-B14F-4D97-AF65-F5344CB8AC3E}">
        <p14:creationId xmlns:p14="http://schemas.microsoft.com/office/powerpoint/2010/main" val="151727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“Quanto ao que viste 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 misturado com o barro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lodo, misturar-se-ão mediante casamento, mas não se ligarão um ao outro, assim como o ferro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mistura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barro.”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 43</a:t>
            </a:r>
          </a:p>
        </p:txBody>
      </p:sp>
    </p:spTree>
    <p:extLst>
      <p:ext uri="{BB962C8B-B14F-4D97-AF65-F5344CB8AC3E}">
        <p14:creationId xmlns:p14="http://schemas.microsoft.com/office/powerpoint/2010/main" val="18566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ardo\Desktop\seminario_esperanca_para_viver\jpg\tematico\B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75656" y="5562600"/>
            <a:ext cx="6192688" cy="103475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706616"/>
            <a:ext cx="8229600" cy="8187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NAÇÕES DA EUROPA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7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:\DANIEL2\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09600" y="3048000"/>
            <a:ext cx="8001000" cy="23622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29000"/>
            <a:ext cx="7848600" cy="2438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pt-BR" sz="5600" b="1" dirty="0">
                <a:solidFill>
                  <a:srgbClr val="FFFF00"/>
                </a:solidFill>
              </a:rPr>
              <a:t>“NÃO SE LIGARÃO </a:t>
            </a:r>
            <a:br>
              <a:rPr lang="pt-BR" sz="5600" b="1" dirty="0">
                <a:solidFill>
                  <a:srgbClr val="FFFF00"/>
                </a:solidFill>
              </a:rPr>
            </a:br>
            <a:r>
              <a:rPr lang="pt-BR" sz="5600" b="1" dirty="0">
                <a:solidFill>
                  <a:srgbClr val="FFFF00"/>
                </a:solidFill>
              </a:rPr>
              <a:t>UM AO OUTRO”</a:t>
            </a:r>
          </a:p>
          <a:p>
            <a:pPr algn="ctr"/>
            <a:endParaRPr lang="pt-BR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9812" name="Picture 4" descr="D:\Temp\DISCOVERY_1\DANIEL2\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7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0836" name="Picture 4" descr="D:\Temp\DISCOVERY_1\DANIEL2\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5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“Mas, nos dias destes reis,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do céu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sucistará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 reino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será jamais destruído;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reino não passará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 povo; esmiuçará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consumirá todos estes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reinos, mas ele mesmo 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subsistirá para sempre.”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 44</a:t>
            </a:r>
          </a:p>
        </p:txBody>
      </p:sp>
    </p:spTree>
    <p:extLst>
      <p:ext uri="{BB962C8B-B14F-4D97-AF65-F5344CB8AC3E}">
        <p14:creationId xmlns:p14="http://schemas.microsoft.com/office/powerpoint/2010/main" val="361480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Pedra pés da estatua</a:t>
            </a:r>
          </a:p>
        </p:txBody>
      </p:sp>
      <p:pic>
        <p:nvPicPr>
          <p:cNvPr id="111620" name="Picture 4" descr="D:\DANIEL2\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8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duardo\Desktop\seminario_esperanca_para_viver\jpg\tematico\B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Sabendo, primeiramente,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isto: que nenhuma escritura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particular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elucidação; porque nunca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jamais qualquer profecia foi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dada por vontade humana;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5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duardo\Desktop\seminario_esperanca_para_viver\jpg\tematico\B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9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_capas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Entretanto,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 [santos]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falaram da parte de Deus,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movidos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Espírito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Pedro 1: 19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5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Eduardo\Desktop\seminario_esperanca_para_viver\jpg\tematico\The-Hanging-Gardens-Of-Babylo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2"/>
          <a:stretch/>
        </p:blipFill>
        <p:spPr bwMode="auto">
          <a:xfrm>
            <a:off x="1670" y="0"/>
            <a:ext cx="9142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Temp\DISCOVERY_1\DANIEL2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1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DANIEL2\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8" name="Picture 4" descr="D:\Temp\DISCOVERY_1\DANIEL2\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7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421</Words>
  <Application>Microsoft Office PowerPoint</Application>
  <PresentationFormat>Apresentação na tela (4:3)</PresentationFormat>
  <Paragraphs>52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122</cp:revision>
  <dcterms:created xsi:type="dcterms:W3CDTF">2013-04-24T18:59:19Z</dcterms:created>
  <dcterms:modified xsi:type="dcterms:W3CDTF">2013-07-22T20:34:38Z</dcterms:modified>
  <cp:category>SM-EVANGELISMO</cp:category>
</cp:coreProperties>
</file>