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7" r:id="rId2"/>
    <p:sldId id="478" r:id="rId3"/>
    <p:sldId id="446" r:id="rId4"/>
    <p:sldId id="447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48" r:id="rId15"/>
    <p:sldId id="488" r:id="rId16"/>
    <p:sldId id="489" r:id="rId17"/>
    <p:sldId id="449" r:id="rId18"/>
    <p:sldId id="490" r:id="rId19"/>
    <p:sldId id="491" r:id="rId20"/>
    <p:sldId id="492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3" r:id="rId30"/>
    <p:sldId id="504" r:id="rId31"/>
    <p:sldId id="430" r:id="rId32"/>
    <p:sldId id="505" r:id="rId33"/>
    <p:sldId id="506" r:id="rId34"/>
    <p:sldId id="507" r:id="rId35"/>
    <p:sldId id="508" r:id="rId36"/>
    <p:sldId id="509" r:id="rId37"/>
    <p:sldId id="510" r:id="rId38"/>
    <p:sldId id="457" r:id="rId39"/>
    <p:sldId id="511" r:id="rId40"/>
    <p:sldId id="512" r:id="rId41"/>
    <p:sldId id="458" r:id="rId42"/>
    <p:sldId id="513" r:id="rId43"/>
    <p:sldId id="514" r:id="rId44"/>
    <p:sldId id="440" r:id="rId45"/>
    <p:sldId id="515" r:id="rId46"/>
    <p:sldId id="516" r:id="rId47"/>
    <p:sldId id="467" r:id="rId48"/>
    <p:sldId id="517" r:id="rId49"/>
    <p:sldId id="518" r:id="rId50"/>
    <p:sldId id="476" r:id="rId51"/>
    <p:sldId id="520" r:id="rId52"/>
    <p:sldId id="521" r:id="rId53"/>
    <p:sldId id="522" r:id="rId54"/>
    <p:sldId id="519" r:id="rId55"/>
    <p:sldId id="340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50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_capas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5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duardo\Desktop\seminario_esperanca_para_viver\jpg\tematico\B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Eduardo\Desktop\seminario_esperanca_para_viver\jpg\tematico\B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uardo\Desktop\seminario_esperanca_para_viver\jpg\tematico\B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7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Pedra pés da estatua</a:t>
            </a:r>
          </a:p>
        </p:txBody>
      </p:sp>
      <p:pic>
        <p:nvPicPr>
          <p:cNvPr id="111620" name="Picture 4" descr="D:\DANIEL2\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0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duardo\Desktop\seminario_esperanca_para_viver\jpg\tematico\iraw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Eduardo\Desktop\seminario_esperanca_para_viver\jpg\tematico\wallpaper-3D-gu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6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Eduardo\Desktop\seminario_esperanca_para_viver\jpg\tematico\F-16-dos-Emirados-Árabes-Unidos-em-exercício-Red-Flag-foto-2-USA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755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2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“Mas, nos dias destes reis,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do céu suscitará um reino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não será jamais destruído;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reino não passará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 povo; esmiuçará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consumirá todos estes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reinos, mas ele mesmo 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subsistirá para sempre.”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 44</a:t>
            </a:r>
          </a:p>
        </p:txBody>
      </p:sp>
    </p:spTree>
    <p:extLst>
      <p:ext uri="{BB962C8B-B14F-4D97-AF65-F5344CB8AC3E}">
        <p14:creationId xmlns:p14="http://schemas.microsoft.com/office/powerpoint/2010/main" val="12305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duardo\Desktop\seminario_esperanca_para_viver\jpg\tematico\B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362200"/>
            <a:ext cx="7772400" cy="3048000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smtClean="0">
                <a:solidFill>
                  <a:srgbClr val="FFFF99"/>
                </a:solidFill>
              </a:rPr>
              <a:t>A INTERVENÇÃO </a:t>
            </a:r>
          </a:p>
          <a:p>
            <a:r>
              <a:rPr lang="en-US" sz="4200" b="1" smtClean="0">
                <a:solidFill>
                  <a:srgbClr val="FFFF99"/>
                </a:solidFill>
              </a:rPr>
              <a:t>DE DEUS NOS</a:t>
            </a:r>
          </a:p>
          <a:p>
            <a:r>
              <a:rPr lang="en-US" sz="4200" b="1" smtClean="0">
                <a:solidFill>
                  <a:srgbClr val="FFFF99"/>
                </a:solidFill>
              </a:rPr>
              <a:t>NEGÓCIOS DO DO HOMEM.</a:t>
            </a:r>
            <a:endParaRPr lang="pt-BR" sz="42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se turbe o vosso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coração; credes em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crede também em Mim.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casa de Meu Pai há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muitas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moradas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não fora,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teria dito.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preparar-vos lugar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10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067944" y="908720"/>
            <a:ext cx="4932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Bíblia apresenta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Pensamento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 Científico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Exatidão Histórica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Praticidade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Profética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Poder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Transformar Vidas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21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quando Eu for e vos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 lugar, voltarei e vos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receberei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mim mesmo,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que, onde Eu estou,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estejais vós também.”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14: 1-3</a:t>
            </a:r>
          </a:p>
        </p:txBody>
      </p:sp>
    </p:spTree>
    <p:extLst>
      <p:ext uri="{BB962C8B-B14F-4D97-AF65-F5344CB8AC3E}">
        <p14:creationId xmlns:p14="http://schemas.microsoft.com/office/powerpoint/2010/main" val="23260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Jesus?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solidFill>
            <a:srgbClr val="0A2208">
              <a:alpha val="4588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41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“pessoal”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lhes disseram: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Varões galileus, por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estais olhando para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alturas? Esse Jesus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dentre vós foi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assunto ao céu, virá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modo como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vistes subir.”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1: 11</a:t>
            </a:r>
          </a:p>
        </p:txBody>
      </p:sp>
    </p:spTree>
    <p:extLst>
      <p:ext uri="{BB962C8B-B14F-4D97-AF65-F5344CB8AC3E}">
        <p14:creationId xmlns:p14="http://schemas.microsoft.com/office/powerpoint/2010/main" val="331876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Jesus?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solidFill>
            <a:srgbClr val="0A2208">
              <a:alpha val="4588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41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“pessoal”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“Eis que vem as nuvens,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todo o olho O verá,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quantos O traspassaram.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todas as tribos da terra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lamentarão sobre Ele. Certamente, Amém!”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1: 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5649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“visível”</a:t>
            </a:r>
          </a:p>
        </p:txBody>
      </p:sp>
    </p:spTree>
    <p:extLst>
      <p:ext uri="{BB962C8B-B14F-4D97-AF65-F5344CB8AC3E}">
        <p14:creationId xmlns:p14="http://schemas.microsoft.com/office/powerpoint/2010/main" val="116390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Jesus?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solidFill>
            <a:srgbClr val="0A2208">
              <a:alpha val="4588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41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“pessoal”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alguém vos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disser: Eis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 o Cristo! OU: Ei-lo ali! Não acrediteis; porque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surgirão falsos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cristos e falsos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profetas operando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sinais e prodígios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enganar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possível, os próprios eleitos.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5649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“visível”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393595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será secreta”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57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Jesus?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solidFill>
            <a:srgbClr val="0A2208">
              <a:alpha val="4588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41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“pessoal”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vo-lo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tenho predito.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se vos disserem: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 que Ele está no deserto!, não saiais. Ou: Ei-lo no interior da casa, não acrediteis.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5649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“visível”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393595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“não será secreta”</a:t>
            </a:r>
          </a:p>
        </p:txBody>
      </p:sp>
    </p:spTree>
    <p:extLst>
      <p:ext uri="{BB962C8B-B14F-4D97-AF65-F5344CB8AC3E}">
        <p14:creationId xmlns:p14="http://schemas.microsoft.com/office/powerpoint/2010/main" val="379541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Jesus?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solidFill>
            <a:srgbClr val="0A2208">
              <a:alpha val="4588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41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“pessoal”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assim como 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relâmpago sai do oriente e se mostra até no ocidente,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há de ser a vinda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Filho do Homem.”</a:t>
            </a:r>
          </a:p>
          <a:p>
            <a:pPr algn="ct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 23-27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5649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“visível”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393595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“não será secreta”</a:t>
            </a:r>
          </a:p>
        </p:txBody>
      </p:sp>
    </p:spTree>
    <p:extLst>
      <p:ext uri="{BB962C8B-B14F-4D97-AF65-F5344CB8AC3E}">
        <p14:creationId xmlns:p14="http://schemas.microsoft.com/office/powerpoint/2010/main" val="379541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Jesus?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solidFill>
            <a:srgbClr val="0A2208">
              <a:alpha val="4588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41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“pessoal”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4220" y="1220554"/>
            <a:ext cx="42902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Porquanto o Senhor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mesmo, dada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sua palavra de ordem,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ouvida a voz do arcanjo,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ressoada a trombeta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descerá dos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céus, 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mortos em Cristo ressuscitarão primeiro;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5649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“visível”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393595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“não será secreta”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6" y="515719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“audível”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20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Jesus?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44008" y="908720"/>
            <a:ext cx="4320480" cy="5040560"/>
          </a:xfrm>
          <a:prstGeom prst="rect">
            <a:avLst/>
          </a:prstGeom>
          <a:solidFill>
            <a:srgbClr val="0A2208">
              <a:alpha val="4588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87896" y="1196751"/>
            <a:ext cx="41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“pessoal”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4220" y="908720"/>
            <a:ext cx="42902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Depois, nós, os vivos, os que ficarmos, seremos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arrebatados junta-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eles, entre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nuvens, para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com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Senhor nos ares, e,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estaremos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sempre com o Senhor.”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Tessalonicenses 4: 16-18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5649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“visível”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393595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“não será secreta”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6" y="515719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“audível”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10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23728" y="1776298"/>
            <a:ext cx="60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“pessoal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29357" y="280667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“visível”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29357" y="3862789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“não será secreta”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29357" y="487090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“audível”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36575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</a:t>
            </a: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JESUS?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7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36575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VIRA </a:t>
            </a:r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JESUS?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52429" y="1776298"/>
            <a:ext cx="60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“pessoal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58058" y="280667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será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“visível”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58058" y="3862789"/>
            <a:ext cx="64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será secreta”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58058" y="487090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Vinda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“audível”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67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“Lembrai-vos das coisas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passadas da antiguidade: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Deus, e não há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outro, Eu sou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há outro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r"/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emelhante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mim;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48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1" y="365755"/>
            <a:ext cx="720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 DA SUA </a:t>
            </a:r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600" y="177629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Ressurreição dos justos mortos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Transformação dos justos vivos.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Senhor nos ares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Viagem rumo a Jerusalém Celestial.</a:t>
            </a:r>
          </a:p>
        </p:txBody>
      </p:sp>
    </p:spTree>
    <p:extLst>
      <p:ext uri="{BB962C8B-B14F-4D97-AF65-F5344CB8AC3E}">
        <p14:creationId xmlns:p14="http://schemas.microsoft.com/office/powerpoint/2010/main" val="119956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E:\@IASD\USB\2012\planejamento_usb_2012\BGs\BG_planejamento_US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" y="-3938"/>
            <a:ext cx="9130740" cy="68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duardo\Desktop\seminario_esperanca_para_viver\jpg\tematico\20081022-6624-jesus-wallpap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8"/>
            <a:ext cx="9144000" cy="68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duardo\Desktop\seminario_esperanca_para_viver\jpg\tematico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" y="1279"/>
            <a:ext cx="9142294" cy="68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duardo\Desktop\seminario_esperanca_para_viver\jpg\tematico\volta cris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duardo\Desktop\seminario_esperanca_para_viver\jpg\tematico\Cartaz Retiro 2009-3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79140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Eduardo\Desktop\seminario_esperanca_para_viver\jpg\tematico\novat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Eduardo\Desktop\seminario_esperanca_para_viver\jpg\tematico\ceu-nova terra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tematico\ceu-nova terr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5" y="0"/>
            <a:ext cx="5259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“Mas, como está escrito: Nem olhos viram, nem ouvidos ouviram, nem jamais penetrou em coração humano o que Deus tem preparado para aqueles que O amam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2: 9</a:t>
            </a:r>
          </a:p>
        </p:txBody>
      </p:sp>
    </p:spTree>
    <p:extLst>
      <p:ext uri="{BB962C8B-B14F-4D97-AF65-F5344CB8AC3E}">
        <p14:creationId xmlns:p14="http://schemas.microsoft.com/office/powerpoint/2010/main" val="375378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desde o princípio anuncio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há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acontecer 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antiguidade, as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coisas que ainda não sucederam;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digo: o Meu conselho permanecerá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pé, farei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minha vontade.”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46: 9, 10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5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duardo\Desktop\seminario_esperanca_para_viver\jpg\tematico\Cartaz Retiro 2009-3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79140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4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65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a respeito daquele dia  e hora ninguém sabe, nem os anjos do céus, nem o Filho, senão o Pai. Pois assim como foi nos dias de Noé, e também será a vinda do Filho do Homem. </a:t>
            </a:r>
          </a:p>
        </p:txBody>
      </p:sp>
    </p:spTree>
    <p:extLst>
      <p:ext uri="{BB962C8B-B14F-4D97-AF65-F5344CB8AC3E}">
        <p14:creationId xmlns:p14="http://schemas.microsoft.com/office/powerpoint/2010/main" val="39065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656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Porquanto, assim como nos dias anteriores ao dilúvio comiam e bebiam, casavam e davam-se em casamento, até ao dia que Noé entrou na arca.</a:t>
            </a:r>
          </a:p>
        </p:txBody>
      </p:sp>
    </p:spTree>
    <p:extLst>
      <p:ext uri="{BB962C8B-B14F-4D97-AF65-F5344CB8AC3E}">
        <p14:creationId xmlns:p14="http://schemas.microsoft.com/office/powerpoint/2010/main" val="141595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656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perceberam, senão quando veio  o dilúvio  e os levou a todos, assim será também a vinda do Filho do Homem.”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24:36-39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95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“Virá, entretanto,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ladrão, o Dia do Senhor,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qual os céus passarão com estrepitoso estrondo, e os elementos se desfarão abrasados; também a terra e as obras que nela existem serão atingidas.”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Pedro 3: 10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40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656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“Visto que todas essas coisas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hão de ser assim desfeitas,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deveis ser tais  como os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vivem em santo procedimento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piedade, esperando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apressando a vinda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Dia de Deus, </a:t>
            </a:r>
          </a:p>
        </p:txBody>
      </p:sp>
    </p:spTree>
    <p:extLst>
      <p:ext uri="{BB962C8B-B14F-4D97-AF65-F5344CB8AC3E}">
        <p14:creationId xmlns:p14="http://schemas.microsoft.com/office/powerpoint/2010/main" val="36622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656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causa do qual os céus, incendiados, serão desfeitos,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elementos abrasados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derreterão. Nós, porém,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a sua promessa, esperamos novos céus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nova terra, nos quais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 a justiça.”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3:11-13</a:t>
            </a:r>
          </a:p>
        </p:txBody>
      </p:sp>
    </p:spTree>
    <p:extLst>
      <p:ext uri="{BB962C8B-B14F-4D97-AF65-F5344CB8AC3E}">
        <p14:creationId xmlns:p14="http://schemas.microsoft.com/office/powerpoint/2010/main" val="36622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duardo\Desktop\seminario_esperanca_para_viver\jpg\biblia\ReadingThe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24586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Eduardo\Desktop\seminario_esperanca_para_viver\jpg\biblia\bible_7440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5" y="0"/>
            <a:ext cx="9148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Eduardo\Desktop\seminario_esperanca_para_viver\jpg\tematico\hearing-Gods-voice-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1" y="0"/>
            <a:ext cx="9143999" cy="68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75656" y="2132856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PROFECIA É A HISTÓRIA 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MÃOS DE DEUS!</a:t>
            </a:r>
          </a:p>
        </p:txBody>
      </p:sp>
    </p:spTree>
    <p:extLst>
      <p:ext uri="{BB962C8B-B14F-4D97-AF65-F5344CB8AC3E}">
        <p14:creationId xmlns:p14="http://schemas.microsoft.com/office/powerpoint/2010/main" val="416191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Eduardo\Desktop\seminario_esperanca_para_viver\jpg\tematico\fellowsh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 b="34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9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65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a nossa esperança em Cristo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limita apenas a esta vida,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os mais infelizes de todos os homens.”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15: 19</a:t>
            </a:r>
          </a:p>
        </p:txBody>
      </p:sp>
    </p:spTree>
    <p:extLst>
      <p:ext uri="{BB962C8B-B14F-4D97-AF65-F5344CB8AC3E}">
        <p14:creationId xmlns:p14="http://schemas.microsoft.com/office/powerpoint/2010/main" val="388312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656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retarda o Senhor a Sua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promessa, como alguns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julgam demorada; pelo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contrário, Ele é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longânimo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convosco, não querendo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nenhum pereça, senão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todos cheguem ao arrependimento.”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Pedro 3: 9</a:t>
            </a:r>
          </a:p>
        </p:txBody>
      </p:sp>
    </p:spTree>
    <p:extLst>
      <p:ext uri="{BB962C8B-B14F-4D97-AF65-F5344CB8AC3E}">
        <p14:creationId xmlns:p14="http://schemas.microsoft.com/office/powerpoint/2010/main" val="100969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dirá o Rei aos que estiverem à sua direita: Vinde , benditos de Meu Pai! Entrai na posse do reino que vos está preparado desde a fundação do mundo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25:34</a:t>
            </a:r>
          </a:p>
        </p:txBody>
      </p:sp>
    </p:spTree>
    <p:extLst>
      <p:ext uri="{BB962C8B-B14F-4D97-AF65-F5344CB8AC3E}">
        <p14:creationId xmlns:p14="http://schemas.microsoft.com/office/powerpoint/2010/main" val="17814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Eduardo\Desktop\seminario_esperanca_para_viver\jpg\_capa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duardo\Desktop\seminario_esperanca_para_viver\jpg\tematico\Dan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9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B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3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Eduardo\Desktop\seminario_esperanca_para_viver\jpg\tematico\B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5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duardo\Desktop\seminario_esperanca_para_viver\jpg\tematico\B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" y="11668"/>
            <a:ext cx="9139191" cy="68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629</Words>
  <Application>Microsoft Office PowerPoint</Application>
  <PresentationFormat>Apresentação na tela (4:3)</PresentationFormat>
  <Paragraphs>106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134</cp:revision>
  <dcterms:created xsi:type="dcterms:W3CDTF">2013-04-24T18:59:19Z</dcterms:created>
  <dcterms:modified xsi:type="dcterms:W3CDTF">2013-07-22T20:31:44Z</dcterms:modified>
  <cp:category>SM-EVANGELISMO</cp:category>
</cp:coreProperties>
</file>