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3" r:id="rId2"/>
    <p:sldId id="561" r:id="rId3"/>
    <p:sldId id="478" r:id="rId4"/>
    <p:sldId id="524" r:id="rId5"/>
    <p:sldId id="446" r:id="rId6"/>
    <p:sldId id="447" r:id="rId7"/>
    <p:sldId id="479" r:id="rId8"/>
    <p:sldId id="525" r:id="rId9"/>
    <p:sldId id="526" r:id="rId10"/>
    <p:sldId id="511" r:id="rId11"/>
    <p:sldId id="527" r:id="rId12"/>
    <p:sldId id="449" r:id="rId13"/>
    <p:sldId id="491" r:id="rId14"/>
    <p:sldId id="530" r:id="rId15"/>
    <p:sldId id="534" r:id="rId16"/>
    <p:sldId id="528" r:id="rId17"/>
    <p:sldId id="531" r:id="rId18"/>
    <p:sldId id="532" r:id="rId19"/>
    <p:sldId id="533" r:id="rId20"/>
    <p:sldId id="492" r:id="rId21"/>
    <p:sldId id="529" r:id="rId22"/>
    <p:sldId id="535" r:id="rId23"/>
    <p:sldId id="512" r:id="rId24"/>
    <p:sldId id="536" r:id="rId25"/>
    <p:sldId id="537" r:id="rId26"/>
    <p:sldId id="458" r:id="rId27"/>
    <p:sldId id="513" r:id="rId28"/>
    <p:sldId id="514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1" r:id="rId43"/>
    <p:sldId id="552" r:id="rId44"/>
    <p:sldId id="440" r:id="rId45"/>
    <p:sldId id="515" r:id="rId46"/>
    <p:sldId id="553" r:id="rId47"/>
    <p:sldId id="554" r:id="rId48"/>
    <p:sldId id="555" r:id="rId49"/>
    <p:sldId id="556" r:id="rId50"/>
    <p:sldId id="557" r:id="rId51"/>
    <p:sldId id="558" r:id="rId52"/>
    <p:sldId id="559" r:id="rId53"/>
    <p:sldId id="560" r:id="rId54"/>
    <p:sldId id="516" r:id="rId55"/>
    <p:sldId id="340" r:id="rId56"/>
    <p:sldId id="519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208"/>
    <a:srgbClr val="080808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2712" y="-13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63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9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78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69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39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6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14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53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3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09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27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ED72-3268-4ED0-A31A-674451723AB9}" type="datetimeFigureOut">
              <a:rPr lang="pt-BR" smtClean="0"/>
              <a:t>25/07/2013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97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Eduardo\Desktop\seminario_esperanca_para_viver\jpg\_capas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“Não se turbe o vosso coração; credes em Deus, credes em Mim. Na casa do Meu Pai há muitas moradas; se assim não fora, eu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vo-lo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teria dito.</a:t>
            </a:r>
          </a:p>
        </p:txBody>
      </p:sp>
    </p:spTree>
    <p:extLst>
      <p:ext uri="{BB962C8B-B14F-4D97-AF65-F5344CB8AC3E}">
        <p14:creationId xmlns:p14="http://schemas.microsoft.com/office/powerpoint/2010/main" val="3753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quando eu for e vos preparar lugar, voltarei e vos receberei para Mim mesmo, para que, onde Eu estou, estejais vós também.”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pt-BR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14:1-3</a:t>
            </a:r>
          </a:p>
          <a:p>
            <a:pPr algn="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duardo\Desktop\seminario_esperanca_para_viver\jpg\tematico\sermon_on_the_mount_carl_bloch-e12965002036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r="1354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2465601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b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1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 Ele lhes respondeu: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Vede que ninguém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vos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engane. Porque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virão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muitos em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 nome,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dizendo: Eu sou 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Cristo, e enganarão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muitos.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7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surgirão falsos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cristos e falsos profetas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operando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grandes sinais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prodígios para enganar,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possível, os próprios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eleitos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 4, 5, 24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7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religiosa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4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duardo\Desktop\seminario_esperanca_para_viver\jpg\tematico\DSC07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" y="4548"/>
            <a:ext cx="12173894" cy="685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duardo\Desktop\seminario_esperanca_para_viver\jpg\tematico\MARCHA+PARA+JESUS-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8" y="0"/>
            <a:ext cx="102837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duardo\Desktop\seminario_esperanca_para_viver\jpg\tematico\march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" y="-22424"/>
            <a:ext cx="10375758" cy="68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2465601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5 ACONTECIMENTOS MAIS</a:t>
            </a: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IMPORTANTES DO MILÊNIO PASSADO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2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certamente, ouvireis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falar de guerras e rumores de guerras; vede, não vos assusteis, porque é necessário assim acontecer, mas ainda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é o fim.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0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Porquanto se levantará nação contra nação, e reino contra reino, e haverá fomes e terremotos em vários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lugares.”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 6,7</a:t>
            </a:r>
          </a:p>
        </p:txBody>
      </p:sp>
    </p:spTree>
    <p:extLst>
      <p:ext uri="{BB962C8B-B14F-4D97-AF65-F5344CB8AC3E}">
        <p14:creationId xmlns:p14="http://schemas.microsoft.com/office/powerpoint/2010/main" val="8914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guerras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duardo\Desktop\seminario_esperanca_para_viver\jpg\tematico\A dança e as Guerras - Dança Moderna 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" y="1"/>
            <a:ext cx="10216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Eduardo\Desktop\seminario_esperanca_para_viver\jpg\tematico\Maobadi attack 06.o4.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789" y="0"/>
            <a:ext cx="10066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duardo\Desktop\seminario_esperanca_para_viver\jpg\tematico\eua no afeganist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019" y="0"/>
            <a:ext cx="102910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79712" y="332656"/>
            <a:ext cx="6264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“Na verdade, as nações se enfureceram; chegou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porém a Tua ira, e 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determinado para serem julgados os mortos, para se dar o galardão ao Teus servos, os profetas,</a:t>
            </a:r>
          </a:p>
        </p:txBody>
      </p:sp>
    </p:spTree>
    <p:extLst>
      <p:ext uri="{BB962C8B-B14F-4D97-AF65-F5344CB8AC3E}">
        <p14:creationId xmlns:p14="http://schemas.microsoft.com/office/powerpoint/2010/main" val="3906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79712" y="332656"/>
            <a:ext cx="6264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 santos e aos que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temem o Teu nome, tanto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pequenos como aos grandes, e para destruíres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destroem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terra.”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Apocalipse 11: 18</a:t>
            </a:r>
          </a:p>
        </p:txBody>
      </p:sp>
    </p:spTree>
    <p:extLst>
      <p:ext uri="{BB962C8B-B14F-4D97-AF65-F5344CB8AC3E}">
        <p14:creationId xmlns:p14="http://schemas.microsoft.com/office/powerpoint/2010/main" val="14159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duardo\Desktop\seminario_esperanca_para_viver\jpg\tematico\poluição-do-a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800" y="-21027"/>
            <a:ext cx="10313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Eduardo\Desktop\seminario_esperanca_para_viver\jpg\tematico\urso po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15616" y="116632"/>
            <a:ext cx="705678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5º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Galileu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prova que a Terra gira em torno do sol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4º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invenção da máquina a vapor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3º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 protestante do século XVI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viagem de Colombo ao Novo Mundo.</a:t>
            </a:r>
          </a:p>
          <a:p>
            <a:pPr marL="457200" indent="-457200">
              <a:buFont typeface="Arial" pitchFamily="34" charset="0"/>
              <a:buChar char="•"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2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Eduardo\Desktop\seminario_esperanca_para_viver\jpg\tematico\Aterro_Sanita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9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Eduardo\Desktop\seminario_esperanca_para_viver\jpg\tematico\dali city 1999 taiwan earthqu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Eduardo\Desktop\seminario_esperanca_para_viver\jpg\tematico\ira_terremoto_mulher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duardo\Desktop\seminario_esperanca_para_viver\jpg\tematico\phot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4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duardo\Desktop\seminario_esperanca_para_viver\jpg\tematico\fom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458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8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duardo\Desktop\seminario_esperanca_para_viver\jpg\tematico\fom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10275703" cy="68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uardo\Desktop\seminario_esperanca_para_viver\jpg\tematico\f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6656" cy="690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Epidemias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doenças 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pestes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93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1973739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lugar</a:t>
            </a:r>
          </a:p>
          <a:p>
            <a:endParaRPr lang="pt-BR" dirty="0"/>
          </a:p>
          <a:p>
            <a:pPr lvl="1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Bíblia de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Gutemberg</a:t>
            </a: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5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Eduardo\Desktop\seminario_esperanca_para_viver\jpg\tematico\gripe-avi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24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duardo\Desktop\seminario_esperanca_para_viver\jpg\tematico\Bird_flue.gov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67"/>
            <a:ext cx="9144000" cy="73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Eduardo\Desktop\seminario_esperanca_para_viver\jpg\tematico\baby_with_tumor_on_f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Epidemias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doenças 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pestes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sociais = Dias de Noé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36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560" y="332656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“Pois assim como foi nos dias de Noé, também será a vinda do Filho do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Homem. Porquanto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assim como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dias anteriores ao dilúvio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comiam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bebiam, casavam 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davam-se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casamento, até 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Noé entrou na arca, 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percebera, senão quando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dilúvio e os levou a todos,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 será a vinda do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Filho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Homem.”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 37-38</a:t>
            </a:r>
          </a:p>
        </p:txBody>
      </p:sp>
    </p:spTree>
    <p:extLst>
      <p:ext uri="{BB962C8B-B14F-4D97-AF65-F5344CB8AC3E}">
        <p14:creationId xmlns:p14="http://schemas.microsoft.com/office/powerpoint/2010/main" val="8574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duardo\Desktop\seminario_esperanca_para_viver\jpg\tematico\arca-de-n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139" y="0"/>
            <a:ext cx="10233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Temp\DISCOVERY_1\REV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duardo\Desktop\seminario_esperanca_para_viver\jpg\tematico\Dilúvio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" y="1288"/>
            <a:ext cx="9142280" cy="685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Eduardo\Desktop\seminario_esperanca_para_viver\jpg\tematico\a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Multidões entregues à sensualidade.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Extravangância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Fraude, suborno e roubo.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Viloência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crimes.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NOS DIAS DE NÓE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duardo\Desktop\seminario_esperanca_para_viver\jpg\tematico\gutenberg-init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3"/>
            <a:ext cx="9168019" cy="687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4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17420" y="1556792"/>
            <a:ext cx="74168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ativação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religiosa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e rumores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Epidemias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doenças 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pestes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sociais = Dias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Noé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Incredulidade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DA VOLTA DE 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32656"/>
            <a:ext cx="662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 será pregado este evangelho do reino por todo o mundo, para testemunho a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nações.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Então, virá o fim.”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 14</a:t>
            </a:r>
          </a:p>
        </p:txBody>
      </p:sp>
    </p:spTree>
    <p:extLst>
      <p:ext uri="{BB962C8B-B14F-4D97-AF65-F5344CB8AC3E}">
        <p14:creationId xmlns:p14="http://schemas.microsoft.com/office/powerpoint/2010/main" val="35139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32656"/>
            <a:ext cx="66247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“Contudo, quando vier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Filho do Homem,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achará, porventura,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 na terra?”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18: 8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2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32656"/>
            <a:ext cx="66247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“Ora, ao começarem estas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coisas a suceder, exultai e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erguei a vossa cabeça;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a vossa redenção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aproxima.”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21: 28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5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duardo\Desktop\seminario_esperanca_para_viver\jpg\tematico\olha para ci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23192" r="-117" b="8846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7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duardo\Desktop\seminario_esperanca_para_viver\jpg\_capas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duardo\Desktop\seminario_esperanca_para_viver\jpg\tematico\Gutenberg_Bible,_Lenox_Copy,_New_York_Public_Library,_2009._Pic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r="97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duardo\Desktop\seminario_esperanca_para_viver\jpg\tematico\guttenberg p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64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duardo\Desktop\seminario_esperanca_para_viver\jpg\biblia\bible-wa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“Segundo a medida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fé que Deus repartiu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cada um.”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Romanos 12: 3 </a:t>
            </a: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u.p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74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duardo\Desktop\seminario_esperanca_para_viver\jpg\biblia\bible-wa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assim, a fé vem pela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pregação, e a pregação,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palavra de Cristo.”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Romanos 10: 17</a:t>
            </a:r>
          </a:p>
        </p:txBody>
      </p:sp>
    </p:spTree>
    <p:extLst>
      <p:ext uri="{BB962C8B-B14F-4D97-AF65-F5344CB8AC3E}">
        <p14:creationId xmlns:p14="http://schemas.microsoft.com/office/powerpoint/2010/main" val="19195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431</Words>
  <Application>Microsoft Office PowerPoint</Application>
  <PresentationFormat>Apresentação na tela (4:3)</PresentationFormat>
  <Paragraphs>95</Paragraphs>
  <Slides>56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5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SM8061-SM8086</dc:title>
  <dc:subject>ESPERANCA PARA VIVER</dc:subject>
  <dc:creator>Pr. MARCELO AUGUSTO DE CARVALHO</dc:creator>
  <cp:keywords>www.4tons.com</cp:keywords>
  <dc:description>COMÉRCIO PROIBIDO. USO PESSOAL</dc:description>
  <cp:lastModifiedBy>Pedro Eduardo de Morais</cp:lastModifiedBy>
  <cp:revision>146</cp:revision>
  <dcterms:created xsi:type="dcterms:W3CDTF">2013-04-24T18:59:19Z</dcterms:created>
  <dcterms:modified xsi:type="dcterms:W3CDTF">2013-07-25T21:14:56Z</dcterms:modified>
  <cp:category>SM-EVANGELISMO</cp:category>
</cp:coreProperties>
</file>