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61" r:id="rId2"/>
    <p:sldId id="478" r:id="rId3"/>
    <p:sldId id="562" r:id="rId4"/>
    <p:sldId id="563" r:id="rId5"/>
    <p:sldId id="564" r:id="rId6"/>
    <p:sldId id="565" r:id="rId7"/>
    <p:sldId id="566" r:id="rId8"/>
    <p:sldId id="524" r:id="rId9"/>
    <p:sldId id="446" r:id="rId10"/>
    <p:sldId id="447" r:id="rId11"/>
    <p:sldId id="479" r:id="rId12"/>
    <p:sldId id="525" r:id="rId13"/>
    <p:sldId id="511" r:id="rId14"/>
    <p:sldId id="527" r:id="rId15"/>
    <p:sldId id="449" r:id="rId16"/>
    <p:sldId id="567" r:id="rId17"/>
    <p:sldId id="530" r:id="rId18"/>
    <p:sldId id="534" r:id="rId19"/>
    <p:sldId id="568" r:id="rId20"/>
    <p:sldId id="569" r:id="rId21"/>
    <p:sldId id="570" r:id="rId22"/>
    <p:sldId id="571" r:id="rId23"/>
    <p:sldId id="528" r:id="rId24"/>
    <p:sldId id="572" r:id="rId25"/>
    <p:sldId id="531" r:id="rId26"/>
    <p:sldId id="532" r:id="rId27"/>
    <p:sldId id="533" r:id="rId28"/>
    <p:sldId id="492" r:id="rId29"/>
    <p:sldId id="529" r:id="rId30"/>
    <p:sldId id="573" r:id="rId31"/>
    <p:sldId id="574" r:id="rId32"/>
    <p:sldId id="575" r:id="rId33"/>
    <p:sldId id="576" r:id="rId34"/>
    <p:sldId id="578" r:id="rId35"/>
    <p:sldId id="577" r:id="rId36"/>
    <p:sldId id="579" r:id="rId37"/>
    <p:sldId id="581" r:id="rId38"/>
    <p:sldId id="580" r:id="rId39"/>
    <p:sldId id="535" r:id="rId40"/>
    <p:sldId id="582" r:id="rId41"/>
    <p:sldId id="340" r:id="rId42"/>
    <p:sldId id="583" r:id="rId43"/>
    <p:sldId id="519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208"/>
    <a:srgbClr val="080808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50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63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92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78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69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39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6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14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53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3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09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27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0ED72-3268-4ED0-A31A-674451723AB9}" type="datetimeFigureOut">
              <a:rPr lang="pt-BR" smtClean="0"/>
              <a:t>26/07/2013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4881B-663A-43BE-93A3-768258546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97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duardo\Desktop\seminario_esperanca_para_viver\jpg\_capas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55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duardo\Desktop\seminario_esperanca_para_viver\jpg\profecias\prophet-Dan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1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Imagens\Imagens Diversas\antigas\Ilustrações Bíblicas\Profecias\H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91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Eduardo\Desktop\seminario_esperanca_para_viver\jpg\pessoas\man-in-prayer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-26440"/>
            <a:ext cx="9144000" cy="688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49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“E, assim, se alguém está em Cristo, é nova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criatura; as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coisas antigas já 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passaram; eis que se 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fizeram novas.”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Coríntios 5: 17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78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“Desejai ardentemente,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crianças recém-nascidas,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genuíno leite espiritual,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que, por ele, vos seja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 crescimento para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salvação, se é que já tendes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experiência de que o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Senhor é bondoso.”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Pedro 2: 2, 3</a:t>
            </a:r>
          </a:p>
        </p:txBody>
      </p:sp>
    </p:spTree>
    <p:extLst>
      <p:ext uri="{BB962C8B-B14F-4D97-AF65-F5344CB8AC3E}">
        <p14:creationId xmlns:p14="http://schemas.microsoft.com/office/powerpoint/2010/main" val="31566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Temp\DISCOVERY_1\GOD\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1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Eduardo\Desktop\seminario_esperanca_para_viver\jpg\tematico\alergia_ao_leite_de_va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1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3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velhice darão ainda frutos,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serão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cheios de seiva e de verdor,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anunciar o que é reto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 é a minha rocha,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nele não há injustiça.”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Salmos 92:12-15</a:t>
            </a:r>
          </a:p>
        </p:txBody>
      </p:sp>
    </p:spTree>
    <p:extLst>
      <p:ext uri="{BB962C8B-B14F-4D97-AF65-F5344CB8AC3E}">
        <p14:creationId xmlns:p14="http://schemas.microsoft.com/office/powerpoint/2010/main" val="131874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 surgirão falsos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cristos e falsos profetas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operando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grandes sinais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prodígios para enganar,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possível, os próprios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eleitos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24: 4, 5, 24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72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“Porque este mandamento que,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hoje, te ordeno não é demasiado difícil, nem está longe de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ti. Não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 nos céus, para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dizeres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Quem subirá por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nós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aos céus, que </a:t>
            </a:r>
            <a:r>
              <a:rPr lang="pt-B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no-lo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traga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no-lo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faça ouvir,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que o cumpramos.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666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Eduardo\Desktop\seminario_esperanca_para_viver\jpg\tematico\jesus-e-as-crianc3a7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4" b="22991"/>
          <a:stretch/>
        </p:blipFill>
        <p:spPr bwMode="auto">
          <a:xfrm>
            <a:off x="7912" y="0"/>
            <a:ext cx="9136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21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 está além do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mar, para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dizeres: Quem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passará por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nós além do mar que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no-lo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traga e </a:t>
            </a:r>
            <a:r>
              <a:rPr lang="pt-B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no-lo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faça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ouvir, para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cumpramos? Pois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palavra está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 perto de ti, na tua boca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no teu coração,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cumprires.”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Deuteronômio 30: 11-14</a:t>
            </a:r>
          </a:p>
        </p:txBody>
      </p:sp>
    </p:spTree>
    <p:extLst>
      <p:ext uri="{BB962C8B-B14F-4D97-AF65-F5344CB8AC3E}">
        <p14:creationId xmlns:p14="http://schemas.microsoft.com/office/powerpoint/2010/main" val="361277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“Os céus e a terra tomo,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hoje, por testemunhas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 ti, que te propus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vida e a morte,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benção e a maldição;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escolhe, pois, a vida,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que vivas, tu e a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tua descendência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07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Amando o Senhor, teu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Deus, dando ouvidos à Sua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voz e apegando-se a Ele;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 disto depende a tua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e a tua longevidade;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que habites na terra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o Senhor, sob juramento,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prometeu dar a teus pais,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Abraão, Isaque e Jacó.”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Deuteronômio 30: 19-20</a:t>
            </a:r>
          </a:p>
        </p:txBody>
      </p:sp>
    </p:spTree>
    <p:extLst>
      <p:ext uri="{BB962C8B-B14F-4D97-AF65-F5344CB8AC3E}">
        <p14:creationId xmlns:p14="http://schemas.microsoft.com/office/powerpoint/2010/main" val="141960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duardo\Desktop\seminario_esperanca_para_viver\jpg\tematico\jesu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139952" y="1607513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só você pode escolher aceitar!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91880" y="649991"/>
            <a:ext cx="589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MOSTRA – AVISA - CONVIDA</a:t>
            </a:r>
          </a:p>
        </p:txBody>
      </p:sp>
    </p:spTree>
    <p:extLst>
      <p:ext uri="{BB962C8B-B14F-4D97-AF65-F5344CB8AC3E}">
        <p14:creationId xmlns:p14="http://schemas.microsoft.com/office/powerpoint/2010/main" val="26914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“Jesus, porém,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respondeu: Está escrito: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só de pão viverá o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homem, mas de toda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palavra que procede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boca de Deus.”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4: 4</a:t>
            </a:r>
          </a:p>
        </p:txBody>
      </p:sp>
    </p:spTree>
    <p:extLst>
      <p:ext uri="{BB962C8B-B14F-4D97-AF65-F5344CB8AC3E}">
        <p14:creationId xmlns:p14="http://schemas.microsoft.com/office/powerpoint/2010/main" val="115369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Eduardo\Desktop\seminario_esperanca_para_viver\jpg\biblia\ReadingTheBi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1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Eduardo\Desktop\seminario_esperanca_para_viver\jpg\biblia\values_bib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2"/>
          <a:stretch/>
        </p:blipFill>
        <p:spPr bwMode="auto">
          <a:xfrm>
            <a:off x="-6533" y="0"/>
            <a:ext cx="9150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546298"/>
            <a:ext cx="47525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“Orai sem cessar.”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Tessalonicenses 5: 17</a:t>
            </a:r>
          </a:p>
        </p:txBody>
      </p:sp>
    </p:spTree>
    <p:extLst>
      <p:ext uri="{BB962C8B-B14F-4D97-AF65-F5344CB8AC3E}">
        <p14:creationId xmlns:p14="http://schemas.microsoft.com/office/powerpoint/2010/main" val="182337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Eduardo\Desktop\seminario_esperanca_para_viver\jpg\pessoas\hearing-Gods-voice-Bib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7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Eduardo\Desktop\seminario_esperanca_para_viver\jpg\tematico\bible_4885c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07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“E, despedidas as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multidões, subiu ao monte,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fim de orar sozinho.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caindo a tarde,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 estava ele, só.”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14: 23</a:t>
            </a:r>
          </a:p>
        </p:txBody>
      </p:sp>
    </p:spTree>
    <p:extLst>
      <p:ext uri="{BB962C8B-B14F-4D97-AF65-F5344CB8AC3E}">
        <p14:creationId xmlns:p14="http://schemas.microsoft.com/office/powerpoint/2010/main" val="89148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Eduardo\Desktop\seminario_esperanca_para_viver\jpg\tematico\cura do cego bartim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5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“Respondeu-lhe Jesus: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sou o caminho, e a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verdade, e a vida;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ninguém vem ao Pai senão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Mim.” 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 14: 6</a:t>
            </a:r>
          </a:p>
        </p:txBody>
      </p:sp>
    </p:spTree>
    <p:extLst>
      <p:ext uri="{BB962C8B-B14F-4D97-AF65-F5344CB8AC3E}">
        <p14:creationId xmlns:p14="http://schemas.microsoft.com/office/powerpoint/2010/main" val="65073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 tudo quanto pedirdes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meu nome, isso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farei, a fim de que o Pai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seja glorificado no Filho.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pedirdes alguma coisa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Meu nome, Eu o farei.”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 14: 13, 14</a:t>
            </a:r>
          </a:p>
        </p:txBody>
      </p:sp>
    </p:spTree>
    <p:extLst>
      <p:ext uri="{BB962C8B-B14F-4D97-AF65-F5344CB8AC3E}">
        <p14:creationId xmlns:p14="http://schemas.microsoft.com/office/powerpoint/2010/main" val="48500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“Em tudo, daí graças,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é a vontade de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Cristo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convosco.”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Tessalonicenses 5:18</a:t>
            </a:r>
          </a:p>
        </p:txBody>
      </p:sp>
    </p:spTree>
    <p:extLst>
      <p:ext uri="{BB962C8B-B14F-4D97-AF65-F5344CB8AC3E}">
        <p14:creationId xmlns:p14="http://schemas.microsoft.com/office/powerpoint/2010/main" val="143564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 manhã, Senhor,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ouves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minha voz;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manhã te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apresento</a:t>
            </a: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minha oração e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Salmos 5:3</a:t>
            </a:r>
          </a:p>
          <a:p>
            <a:pPr algn="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564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“E, quando orardes, não sereis como os hipócritas; porque gostam de orar em pé nas sinagogas e nos cantos das praças, para serem vistos dos homens.</a:t>
            </a:r>
          </a:p>
        </p:txBody>
      </p:sp>
    </p:spTree>
    <p:extLst>
      <p:ext uri="{BB962C8B-B14F-4D97-AF65-F5344CB8AC3E}">
        <p14:creationId xmlns:p14="http://schemas.microsoft.com/office/powerpoint/2010/main" val="193334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“Tu, porém, quando orares,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 no teu quarto e,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fechada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porta, orarás a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teu Pai, que está em secreto;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teu Pai, que vê em secreto,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recompensará.</a:t>
            </a:r>
          </a:p>
        </p:txBody>
      </p:sp>
    </p:spTree>
    <p:extLst>
      <p:ext uri="{BB962C8B-B14F-4D97-AF65-F5344CB8AC3E}">
        <p14:creationId xmlns:p14="http://schemas.microsoft.com/office/powerpoint/2010/main" val="193334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uardo\Desktop\seminario_esperanca_para_viver\jpg\biblia\bg_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332656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E, orando, não useis de vãs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repetições, como os gentios;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presumem que pelo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falar serão ouvidos.” </a:t>
            </a:r>
          </a:p>
          <a:p>
            <a:pPr algn="r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6: 5-7</a:t>
            </a:r>
          </a:p>
        </p:txBody>
      </p:sp>
    </p:spTree>
    <p:extLst>
      <p:ext uri="{BB962C8B-B14F-4D97-AF65-F5344CB8AC3E}">
        <p14:creationId xmlns:p14="http://schemas.microsoft.com/office/powerpoint/2010/main" val="350055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“Por isso, vos digo que 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tudo quanto em oração pedirdes, 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recebestes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será assim convosco.”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Marcos 11:24</a:t>
            </a:r>
          </a:p>
          <a:p>
            <a:pPr algn="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72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“Pedi e </a:t>
            </a:r>
            <a:r>
              <a:rPr lang="pt-B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dar-se-vos-á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buscai e achareis;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batei e </a:t>
            </a:r>
            <a:r>
              <a:rPr lang="pt-B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abrir-se-vos-á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 todo o que pede recebe;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que busca encontra;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e, a quem bate,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abrir-se-lhe-á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7: 7, 8</a:t>
            </a:r>
          </a:p>
        </p:txBody>
      </p:sp>
    </p:spTree>
    <p:extLst>
      <p:ext uri="{BB962C8B-B14F-4D97-AF65-F5344CB8AC3E}">
        <p14:creationId xmlns:p14="http://schemas.microsoft.com/office/powerpoint/2010/main" val="219172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Eduardo\Desktop\seminario_esperanca_para_viver\jpg\tematico\pra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6256" cy="68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duardo\Desktop\seminario_esperanca_para_viver\jpg\tematico\pra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6876256" cy="68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27584" y="332656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Oração:</a:t>
            </a:r>
          </a:p>
          <a:p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a respiração da alma.</a:t>
            </a:r>
          </a:p>
          <a:p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o abrir do coração a Deus como a um amigo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33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Eduardo\Desktop\seminario_esperanca_para_viver\jpg\tematico\A MULHER ADULTE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232" r="13846" b="-232"/>
          <a:stretch/>
        </p:blipFill>
        <p:spPr bwMode="auto">
          <a:xfrm>
            <a:off x="0" y="-115287"/>
            <a:ext cx="9144000" cy="69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5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duardo\Desktop\seminario_esperanca_para_viver\jpg\biblia\bibli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75656" y="332656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“Logo, já não sou eu quem vive, mas Cristo vive em mim; e esse viver que, agora, tenho na carne, vivo pela fé no Filho de Deus, que me amou e a si mesmo se entregou por mim.”</a:t>
            </a:r>
          </a:p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Gálatas 2:20</a:t>
            </a:r>
          </a:p>
        </p:txBody>
      </p:sp>
    </p:spTree>
    <p:extLst>
      <p:ext uri="{BB962C8B-B14F-4D97-AF65-F5344CB8AC3E}">
        <p14:creationId xmlns:p14="http://schemas.microsoft.com/office/powerpoint/2010/main" val="373501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Eduardo\Desktop\seminario_esperanca_para_viver\jpg\jesus\jesus_oraca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/>
          <a:stretch/>
        </p:blipFill>
        <p:spPr bwMode="auto">
          <a:xfrm>
            <a:off x="-1" y="0"/>
            <a:ext cx="9144001" cy="68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74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52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Users\Eduardo\Desktop\seminario_esperanca_para_viver\jpg\_capas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2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Eduardo\Desktop\seminario_esperanca_para_viver\jpg\tematico\zaque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9" b="34378"/>
          <a:stretch/>
        </p:blipFill>
        <p:spPr bwMode="auto">
          <a:xfrm>
            <a:off x="-1" y="0"/>
            <a:ext cx="9145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5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duardo\Desktop\seminario_esperanca_para_viver\jpg\tematico\Jesus e a mulher samarita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6159" r="1369" b="615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5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duardo\Desktop\seminario_esperanca_para_viver\jpg\tematico\Jesus e a mulher samarita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6159" r="1369" b="615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79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duardo\Desktop\seminario_esperanca_para_viver\jpg\tematico\adao_e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26"/>
            <a:ext cx="9169042" cy="68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57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Imagens\Imagens Diversas\antigas\im 1\adão eva\0604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48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316</Words>
  <Application>Microsoft Office PowerPoint</Application>
  <PresentationFormat>Apresentação na tela (4:3)</PresentationFormat>
  <Paragraphs>74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SM8061-SM8086</dc:title>
  <dc:subject>ESPERANCA PARA VIVER</dc:subject>
  <dc:creator>Pr. MARCELO AUGUSTO DE CARVALHO</dc:creator>
  <cp:keywords>www.4tons.com</cp:keywords>
  <dc:description>COMÉRCIO PROIBIDO. USO PESSOAL</dc:description>
  <cp:lastModifiedBy>Pedro Eduardo de Morais</cp:lastModifiedBy>
  <cp:revision>158</cp:revision>
  <dcterms:created xsi:type="dcterms:W3CDTF">2013-04-24T18:59:19Z</dcterms:created>
  <dcterms:modified xsi:type="dcterms:W3CDTF">2013-07-26T13:41:06Z</dcterms:modified>
  <cp:category>SM-EVANGELISMO</cp:category>
</cp:coreProperties>
</file>