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84" r:id="rId2"/>
    <p:sldId id="585" r:id="rId3"/>
    <p:sldId id="561" r:id="rId4"/>
    <p:sldId id="511" r:id="rId5"/>
    <p:sldId id="527" r:id="rId6"/>
    <p:sldId id="586" r:id="rId7"/>
    <p:sldId id="587" r:id="rId8"/>
    <p:sldId id="530" r:id="rId9"/>
    <p:sldId id="534" r:id="rId10"/>
    <p:sldId id="568" r:id="rId11"/>
    <p:sldId id="569" r:id="rId12"/>
    <p:sldId id="570" r:id="rId13"/>
    <p:sldId id="588" r:id="rId14"/>
    <p:sldId id="589" r:id="rId15"/>
    <p:sldId id="571" r:id="rId16"/>
    <p:sldId id="590" r:id="rId17"/>
    <p:sldId id="591" r:id="rId18"/>
    <p:sldId id="528" r:id="rId19"/>
    <p:sldId id="592" r:id="rId20"/>
    <p:sldId id="572" r:id="rId21"/>
    <p:sldId id="594" r:id="rId22"/>
    <p:sldId id="598" r:id="rId23"/>
    <p:sldId id="595" r:id="rId24"/>
    <p:sldId id="596" r:id="rId25"/>
    <p:sldId id="597" r:id="rId26"/>
    <p:sldId id="531" r:id="rId27"/>
    <p:sldId id="599" r:id="rId28"/>
    <p:sldId id="532" r:id="rId29"/>
    <p:sldId id="600" r:id="rId30"/>
    <p:sldId id="601" r:id="rId31"/>
    <p:sldId id="340" r:id="rId32"/>
    <p:sldId id="602" r:id="rId33"/>
    <p:sldId id="583" r:id="rId34"/>
    <p:sldId id="519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3630" y="-16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Eduardo\Desktop\seminario_esperanca_para_viver\jpg\_capas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6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“Crescia a palavra de Deus, e, em Jerusalém, se multiplicava o número dos discípulos; também muitíssimos sacerdotes obedeciam à fé.”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6:7</a:t>
            </a:r>
          </a:p>
        </p:txBody>
      </p:sp>
    </p:spTree>
    <p:extLst>
      <p:ext uri="{BB962C8B-B14F-4D97-AF65-F5344CB8AC3E}">
        <p14:creationId xmlns:p14="http://schemas.microsoft.com/office/powerpoint/2010/main" val="375666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apedrejavam Estêvão,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invoca e dizia: Senhor Jesus, recebe o meu espírito! Então, ajoelhando-se, clamou em alta voz: Senhor, não lhes imputes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pecado! Com estas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palavras, adormeceu. E Saulo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consentia na sua morte.”</a:t>
            </a:r>
          </a:p>
          <a:p>
            <a:pPr algn="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7:59-60</a:t>
            </a:r>
          </a:p>
        </p:txBody>
      </p:sp>
    </p:spTree>
    <p:extLst>
      <p:ext uri="{BB962C8B-B14F-4D97-AF65-F5344CB8AC3E}">
        <p14:creationId xmlns:p14="http://schemas.microsoft.com/office/powerpoint/2010/main" val="361277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tematico\o_apedrejamento_de_santo_estev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559"/>
            <a:ext cx="9252520" cy="68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7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duardo\Desktop\seminario_esperanca_para_viver\jpg\tematico\martyrdom-of-polyc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0" y="1"/>
            <a:ext cx="9151390" cy="690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duardo\Desktop\seminario_esperanca_para_viver\jpg\tematico\marti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r="52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“Atendei por vós e por todo 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rebanho sobre o qual o Espírito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 vos constituiu bispos,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pastoreardes a igreja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Deus, a qual Ele comprou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 Seu próprio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sangue.</a:t>
            </a:r>
          </a:p>
        </p:txBody>
      </p:sp>
    </p:spTree>
    <p:extLst>
      <p:ext uri="{BB962C8B-B14F-4D97-AF65-F5344CB8AC3E}">
        <p14:creationId xmlns:p14="http://schemas.microsoft.com/office/powerpoint/2010/main" val="141960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sei que, depois da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 partida, entre vós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penetrarão lobos vorazes,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não pouparão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rebanho.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70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que, dentre vós mesmos,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levantarão homens falando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coisas pervertidas, para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arrastar os discípulos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atrás deles.”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20: 28-30</a:t>
            </a:r>
          </a:p>
        </p:txBody>
      </p:sp>
    </p:spTree>
    <p:extLst>
      <p:ext uri="{BB962C8B-B14F-4D97-AF65-F5344CB8AC3E}">
        <p14:creationId xmlns:p14="http://schemas.microsoft.com/office/powerpoint/2010/main" val="216770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DENOM\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9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MARKBST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9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recebereis poder, ao descer sobre vós o Espírito Santo, e sereis minhas testemunhas tanto em Jerusalém como em toda a Judéia e Samaria e até aos confins da terra.”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Atos 1:8</a:t>
            </a:r>
          </a:p>
        </p:txBody>
      </p:sp>
    </p:spTree>
    <p:extLst>
      <p:ext uri="{BB962C8B-B14F-4D97-AF65-F5344CB8AC3E}">
        <p14:creationId xmlns:p14="http://schemas.microsoft.com/office/powerpoint/2010/main" val="8912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20486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vez de crer num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único salvador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foram ensinados a crer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muitos. </a:t>
            </a:r>
          </a:p>
        </p:txBody>
      </p:sp>
    </p:spTree>
    <p:extLst>
      <p:ext uri="{BB962C8B-B14F-4D97-AF65-F5344CB8AC3E}">
        <p14:creationId xmlns:p14="http://schemas.microsoft.com/office/powerpoint/2010/main" val="115369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20486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vez de crer que Cristo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o </a:t>
            </a:r>
            <a: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único e verdadeiro fundamento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igreja, foram ensinados que outro é o fundamento.</a:t>
            </a:r>
          </a:p>
        </p:txBody>
      </p:sp>
    </p:spTree>
    <p:extLst>
      <p:ext uri="{BB962C8B-B14F-4D97-AF65-F5344CB8AC3E}">
        <p14:creationId xmlns:p14="http://schemas.microsoft.com/office/powerpoint/2010/main" val="285567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20486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vez de crer que Cristo é o </a:t>
            </a:r>
            <a: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único mediador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Deus e o homem, foram ensinados que há uma multidão deles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15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20486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vez de serem ensinados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Escrituras Sagradas </a:t>
            </a:r>
            <a:b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contém toda a verdade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foram ensinados que a tradição é igual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mesmo superior.</a:t>
            </a:r>
          </a:p>
        </p:txBody>
      </p:sp>
    </p:spTree>
    <p:extLst>
      <p:ext uri="{BB962C8B-B14F-4D97-AF65-F5344CB8AC3E}">
        <p14:creationId xmlns:p14="http://schemas.microsoft.com/office/powerpoint/2010/main" val="285567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30890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vez de serem ensinados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sangue de Cristo é o único sacrifício para a purificação </a:t>
            </a:r>
            <a:b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pecado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foram ensinados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aceitar um sacrifício inventado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Terra.</a:t>
            </a:r>
          </a:p>
          <a:p>
            <a:pPr algn="ctr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15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2048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de </a:t>
            </a:r>
            <a:r>
              <a:rPr lang="pt-BR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violentada.</a:t>
            </a:r>
          </a:p>
        </p:txBody>
      </p:sp>
    </p:spTree>
    <p:extLst>
      <p:ext uri="{BB962C8B-B14F-4D97-AF65-F5344CB8AC3E}">
        <p14:creationId xmlns:p14="http://schemas.microsoft.com/office/powerpoint/2010/main" val="355115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Imagens\Imagens Diversas\antigas\im 1\Bíblicas\Lei de Deus\lei (4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1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33089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Maior Erro Cometido Pela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Humanidade foi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misturar </a:t>
            </a:r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puros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cristianismo com as doutrinas espúrias 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ritos do paganismo.</a:t>
            </a:r>
          </a:p>
          <a:p>
            <a:pPr algn="ctr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0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duardo\Desktop\seminario_esperanca_para_viver\jpg\biblia\values_bi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2"/>
          <a:stretch/>
        </p:blipFill>
        <p:spPr bwMode="auto">
          <a:xfrm>
            <a:off x="-6533" y="0"/>
            <a:ext cx="9150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546298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“Orai sem cessar.”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Tessalonicenses 5: 17</a:t>
            </a:r>
          </a:p>
        </p:txBody>
      </p:sp>
    </p:spTree>
    <p:extLst>
      <p:ext uri="{BB962C8B-B14F-4D97-AF65-F5344CB8AC3E}">
        <p14:creationId xmlns:p14="http://schemas.microsoft.com/office/powerpoint/2010/main" val="182337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Gerson\EPV 2001\verdades_1.jpg"/>
          <p:cNvPicPr>
            <a:picLocks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648200"/>
            <a:ext cx="838200" cy="609600"/>
          </a:xfrm>
          <a:noFill/>
          <a:ln/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b="1" dirty="0">
                <a:solidFill>
                  <a:srgbClr val="000066"/>
                </a:solidFill>
              </a:rPr>
              <a:t>31</a:t>
            </a:r>
            <a:endParaRPr lang="pt-BR" sz="2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D:\HOLYSP\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5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5475" name="Picture 3" descr="C:\Gerson\EPV 2001\verdades_2.jpg"/>
          <p:cNvPicPr>
            <a:picLocks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0" y="5257800"/>
            <a:ext cx="1143000" cy="609600"/>
          </a:xfrm>
          <a:noFill/>
          <a:ln/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b="1" dirty="0">
                <a:solidFill>
                  <a:srgbClr val="000066"/>
                </a:solidFill>
              </a:rPr>
              <a:t>312</a:t>
            </a:r>
            <a:endParaRPr lang="pt-BR" sz="2200" b="1" dirty="0">
              <a:solidFill>
                <a:srgbClr val="000066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MAIOR ERRO…</a:t>
            </a:r>
            <a:endParaRPr lang="pt-BR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57200" y="5715000"/>
            <a:ext cx="8458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VERDADES BÍBLICAS LANÇADAS POR TERRA</a:t>
            </a:r>
            <a:endParaRPr lang="pt-BR" sz="3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9200" y="4648200"/>
            <a:ext cx="8382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pt-BR" b="1" smtClean="0">
                <a:solidFill>
                  <a:srgbClr val="000066"/>
                </a:solidFill>
              </a:rPr>
              <a:t>31</a:t>
            </a:r>
            <a:endParaRPr lang="pt-BR" sz="2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0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Eduardo\Desktop\seminario_esperanca_para_viver\jpg\pessoas\depress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4" y="0"/>
            <a:ext cx="9159984" cy="68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3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2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:\Users\Eduardo\Desktop\seminario_esperanca_para_viver\jpg\_capa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“Ouvindo eles estas coisas,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compungiu-se-lhes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coração e perguntaram a Pedro e os outros apóstolos: Que faremos, irmãos?</a:t>
            </a:r>
          </a:p>
        </p:txBody>
      </p:sp>
    </p:spTree>
    <p:extLst>
      <p:ext uri="{BB962C8B-B14F-4D97-AF65-F5344CB8AC3E}">
        <p14:creationId xmlns:p14="http://schemas.microsoft.com/office/powerpoint/2010/main" val="375378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Respondeu-lhes Pedro: Arrependei-vos, e cada um de vós seja batizado em nome de Jesus Cristo para remissão dos vossos pecados, e recebereis o dom do Espírito Santo.</a:t>
            </a:r>
          </a:p>
        </p:txBody>
      </p:sp>
    </p:spTree>
    <p:extLst>
      <p:ext uri="{BB962C8B-B14F-4D97-AF65-F5344CB8AC3E}">
        <p14:creationId xmlns:p14="http://schemas.microsoft.com/office/powerpoint/2010/main" val="31566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 para vós outros é a promessa, para vossos filhos e para todos os que ainda estão longe, isto é, para quantos o Senhor, nosso Deus, chamar. Com muitas outras palavras deu testemunho e exortava-os, dizendo:</a:t>
            </a:r>
          </a:p>
        </p:txBody>
      </p:sp>
    </p:spTree>
    <p:extLst>
      <p:ext uri="{BB962C8B-B14F-4D97-AF65-F5344CB8AC3E}">
        <p14:creationId xmlns:p14="http://schemas.microsoft.com/office/powerpoint/2010/main" val="157228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332656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Salvai-vos desta geração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perversa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os que lhe aceitaram a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foram batizados,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havendo 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acréscimo naquele dia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quase três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2:37-41</a:t>
            </a:r>
          </a:p>
        </p:txBody>
      </p:sp>
    </p:spTree>
    <p:extLst>
      <p:ext uri="{BB962C8B-B14F-4D97-AF65-F5344CB8AC3E}">
        <p14:creationId xmlns:p14="http://schemas.microsoft.com/office/powerpoint/2010/main" val="24108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332656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“Muitos, porém,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ouviram a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aceitaram,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subindo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número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homens a quase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4:4</a:t>
            </a:r>
          </a:p>
        </p:txBody>
      </p:sp>
    </p:spTree>
    <p:extLst>
      <p:ext uri="{BB962C8B-B14F-4D97-AF65-F5344CB8AC3E}">
        <p14:creationId xmlns:p14="http://schemas.microsoft.com/office/powerpoint/2010/main" val="131874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HOLYSP\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2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315</Words>
  <Application>Microsoft Office PowerPoint</Application>
  <PresentationFormat>Apresentação na tela (4:3)</PresentationFormat>
  <Paragraphs>44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165</cp:revision>
  <dcterms:created xsi:type="dcterms:W3CDTF">2013-04-24T18:59:19Z</dcterms:created>
  <dcterms:modified xsi:type="dcterms:W3CDTF">2013-07-26T13:39:21Z</dcterms:modified>
  <cp:category>SM-EVANGELISMO</cp:category>
</cp:coreProperties>
</file>