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75" r:id="rId2"/>
    <p:sldId id="584" r:id="rId3"/>
    <p:sldId id="674" r:id="rId4"/>
    <p:sldId id="604" r:id="rId5"/>
    <p:sldId id="585" r:id="rId6"/>
    <p:sldId id="607" r:id="rId7"/>
    <p:sldId id="651" r:id="rId8"/>
    <p:sldId id="589" r:id="rId9"/>
    <p:sldId id="608" r:id="rId10"/>
    <p:sldId id="652" r:id="rId11"/>
    <p:sldId id="677" r:id="rId12"/>
    <p:sldId id="676" r:id="rId13"/>
    <p:sldId id="653" r:id="rId14"/>
    <p:sldId id="571" r:id="rId15"/>
    <p:sldId id="678" r:id="rId16"/>
    <p:sldId id="679" r:id="rId17"/>
    <p:sldId id="654" r:id="rId18"/>
    <p:sldId id="616" r:id="rId19"/>
    <p:sldId id="680" r:id="rId20"/>
    <p:sldId id="687" r:id="rId21"/>
    <p:sldId id="681" r:id="rId22"/>
    <p:sldId id="682" r:id="rId23"/>
    <p:sldId id="683" r:id="rId24"/>
    <p:sldId id="684" r:id="rId25"/>
    <p:sldId id="685" r:id="rId26"/>
    <p:sldId id="686" r:id="rId27"/>
    <p:sldId id="688" r:id="rId28"/>
    <p:sldId id="618" r:id="rId29"/>
    <p:sldId id="689" r:id="rId30"/>
    <p:sldId id="690" r:id="rId31"/>
    <p:sldId id="691" r:id="rId32"/>
    <p:sldId id="692" r:id="rId33"/>
    <p:sldId id="693" r:id="rId34"/>
    <p:sldId id="694" r:id="rId35"/>
    <p:sldId id="695" r:id="rId36"/>
    <p:sldId id="696" r:id="rId37"/>
    <p:sldId id="697" r:id="rId38"/>
    <p:sldId id="698" r:id="rId39"/>
    <p:sldId id="655" r:id="rId40"/>
    <p:sldId id="699" r:id="rId41"/>
    <p:sldId id="700" r:id="rId42"/>
    <p:sldId id="656" r:id="rId43"/>
    <p:sldId id="615" r:id="rId44"/>
    <p:sldId id="639" r:id="rId45"/>
    <p:sldId id="519" r:id="rId46"/>
    <p:sldId id="642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10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duardo\Desktop\seminario_esperanca_para_viver\jpg\_capas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3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duardo\Desktop\seminario_esperanca_para_viver\jpg\objetos\globulos_vermelh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7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duardo\Desktop\seminario_esperanca_para_viver\jpg\objetos\protest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5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abuso_po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/>
          <a:stretch/>
        </p:blipFill>
        <p:spPr bwMode="auto">
          <a:xfrm>
            <a:off x="0" y="0"/>
            <a:ext cx="9130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3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J_Law\J_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1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“Continuei olhando, 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que foram postos uns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tronos, e o Ancião de Dias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assentou; sua veste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branca como a neve,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cabelos da cabeça,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pura lã; o seu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trono eram chamas 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fogo, e suas rodas eram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fogo ardente. 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6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9028" name="Picture 4" descr="D:\Images\J_Law\J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5956" name="Picture 4" descr="D:\DENOM\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3"/>
          <a:stretch/>
        </p:blipFill>
        <p:spPr bwMode="auto">
          <a:xfrm>
            <a:off x="-8530" y="0"/>
            <a:ext cx="9152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33265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terás outros deuses diante de Mim.”</a:t>
            </a:r>
          </a:p>
        </p:txBody>
      </p:sp>
    </p:spTree>
    <p:extLst>
      <p:ext uri="{BB962C8B-B14F-4D97-AF65-F5344CB8AC3E}">
        <p14:creationId xmlns:p14="http://schemas.microsoft.com/office/powerpoint/2010/main" val="135393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5776" y="332656"/>
            <a:ext cx="59766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farás para ti imagem de escultura, nem semelhança alguma do que há em cima nos céus, nem embaixo na terra, nem nas águas debaixo da terra.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as adorarás, nem lhes darás culto;</a:t>
            </a:r>
          </a:p>
        </p:txBody>
      </p:sp>
    </p:spTree>
    <p:extLst>
      <p:ext uri="{BB962C8B-B14F-4D97-AF65-F5344CB8AC3E}">
        <p14:creationId xmlns:p14="http://schemas.microsoft.com/office/powerpoint/2010/main" val="33245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eu sou o Senhor teu Deus, Deus zeloso, que visito 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iniquidade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pais nos filhos até a terceira e quarta geração daqueles que Me aborrecem e faço misericórdia até mil gerações daqueles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amam e guardam os Meus mandamentos.”</a:t>
            </a:r>
          </a:p>
        </p:txBody>
      </p:sp>
    </p:spTree>
    <p:extLst>
      <p:ext uri="{BB962C8B-B14F-4D97-AF65-F5344CB8AC3E}">
        <p14:creationId xmlns:p14="http://schemas.microsoft.com/office/powerpoint/2010/main" val="21807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duardo\Desktop\seminario_esperanca_para_viver\jpg\objetos\Navio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tomarás o nome do Senhor, Teu Deus, em vão, por que o Senhor não terá por inocente o que tomar o Seu nome em vão.”</a:t>
            </a:r>
          </a:p>
        </p:txBody>
      </p:sp>
    </p:spTree>
    <p:extLst>
      <p:ext uri="{BB962C8B-B14F-4D97-AF65-F5344CB8AC3E}">
        <p14:creationId xmlns:p14="http://schemas.microsoft.com/office/powerpoint/2010/main" val="283364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35896" y="332656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“Lembra-te do dia do Sábado, para o Santificar. Seis dias trabalharás e farás toda tua obra. Mas o sétimo dia é o Sábado do Senhor, teu Deus;</a:t>
            </a:r>
          </a:p>
        </p:txBody>
      </p:sp>
    </p:spTree>
    <p:extLst>
      <p:ext uri="{BB962C8B-B14F-4D97-AF65-F5344CB8AC3E}">
        <p14:creationId xmlns:p14="http://schemas.microsoft.com/office/powerpoint/2010/main" val="21807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33265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farás nenhum  trabalho, nem tu, nem o teu filho, nem a tua filha, nem o teu servo, nem a sua serva, nem o teu animal, nem o forasteiro das tuas portas para dentro.</a:t>
            </a:r>
          </a:p>
        </p:txBody>
      </p:sp>
    </p:spTree>
    <p:extLst>
      <p:ext uri="{BB962C8B-B14F-4D97-AF65-F5344CB8AC3E}">
        <p14:creationId xmlns:p14="http://schemas.microsoft.com/office/powerpoint/2010/main" val="21807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332656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Porque, em seis dias, fez o Senhor os céus  e a terra, o mar e tudo o que neles há e, ao sétimo dia descansou; por isso, o Senhor abençoou o dia de sábado e o santificou.”</a:t>
            </a:r>
          </a:p>
        </p:txBody>
      </p:sp>
    </p:spTree>
    <p:extLst>
      <p:ext uri="{BB962C8B-B14F-4D97-AF65-F5344CB8AC3E}">
        <p14:creationId xmlns:p14="http://schemas.microsoft.com/office/powerpoint/2010/main" val="21807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“Honra teu pai e tua mãe, para que se prolonguem os teus dias na terra que o Senhor, teu Deus, te dá.”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7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19872" y="332656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Matarás.”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adulterarás.”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furtarás.”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dirás falso testemunho contra o teu próximo.”</a:t>
            </a:r>
          </a:p>
        </p:txBody>
      </p:sp>
    </p:spTree>
    <p:extLst>
      <p:ext uri="{BB962C8B-B14F-4D97-AF65-F5344CB8AC3E}">
        <p14:creationId xmlns:p14="http://schemas.microsoft.com/office/powerpoint/2010/main" val="21807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cobiçarás a casa do teu próximo. Não cobiçarás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mulher do seu próximo,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o seu servo, nem a sua serva, nem o seu boi, nem o seu jumento, nem coisa alguma  que pertença ao teu próximo.”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Êxodo 20: 3-17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99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D:\Images\J_Law\J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5013176"/>
            <a:ext cx="7416824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83568" y="5121766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 DE DEUS FOI ABOLIDA?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DIZEM AS ESCRITURAS?</a:t>
            </a:r>
          </a:p>
          <a:p>
            <a:pPr algn="ctr"/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63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me amais,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guardareis os Meus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mandamentos.”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14: 15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penseis que vim revogar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 ou os Profetas; não vim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revogar, vim para cumprir.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em verdade vos digo: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que o céu e a terra passem, nem um i ou um til jamais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passará da Lei, até que tudo se cumpra.”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5: 17, 18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2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duardo\Desktop\seminario_esperanca_para_viver\jpg\objetos\bo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6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3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79912" y="332656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“Anulamos, pois,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 pela fé? Não,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maneira nenhuma!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Antes, confirmamos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3: 31</a:t>
            </a:r>
          </a:p>
        </p:txBody>
      </p:sp>
    </p:spTree>
    <p:extLst>
      <p:ext uri="{BB962C8B-B14F-4D97-AF65-F5344CB8AC3E}">
        <p14:creationId xmlns:p14="http://schemas.microsoft.com/office/powerpoint/2010/main" val="21952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 diremos, pois? É a lei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pecado? De modo nenhum!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eu não teria conhecido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pecado, senão por intermédio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lei; pois não teria eu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conhecido a cobiça, se a lei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dissera: Não Cobiçarás.”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7:7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2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“Porque, se alguém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ouvinte da palavra e não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praticante, assemelha-se ao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 que contempla,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espelho, o seu rosto 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4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a si mesmo se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contempla, e se retira,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para logo se esquece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como era a sua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aparência.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0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67744" y="332656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aquele que considera,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atentamente, na lei perfeita,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lei da liberdade, e nela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persevera, não sendo ouvinte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negligente, mas operoso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praticante, esse será bem-aventurado no que realizar.”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 1: 23-25</a:t>
            </a:r>
          </a:p>
        </p:txBody>
      </p:sp>
    </p:spTree>
    <p:extLst>
      <p:ext uri="{BB962C8B-B14F-4D97-AF65-F5344CB8AC3E}">
        <p14:creationId xmlns:p14="http://schemas.microsoft.com/office/powerpoint/2010/main" val="11990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“Tendo acabado o vinho, a mãe de Jesus  lhe disse: Eles não têm mais vinho.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Jesus lhe disse: Mulher, que tenho eu contigo? Ainda não é chegada a minha hora. 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ela falou aos serventes: Fazei tudo o que Ele vos disser.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Estavam ali seis talhas de pedra, que os judeus usavam para as purificações, e cada uma levava duas ou três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metretas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2:3-6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 qualquer que guarda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lei, mas tropeça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um só ponto, se torna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culpado de todos.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aquele que disse: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adulterarás também ordenou: Não matarás.</a:t>
            </a: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Ora, se não adulteras,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porém matas, vens a ser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transgressor da lei.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Falai de tal maneira e tal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maneira procedei como aqueles que hão de ser julgados pela lei da liberdade.”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 2: 10-12</a:t>
            </a: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2048" y="2276872"/>
            <a:ext cx="7772400" cy="2590800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3000" b="1" dirty="0" smtClean="0">
                <a:solidFill>
                  <a:srgbClr val="FFFF99"/>
                </a:solidFill>
              </a:rPr>
              <a:t>10-1</a:t>
            </a:r>
            <a:r>
              <a:rPr lang="en-US" sz="13000" b="1" dirty="0" smtClean="0">
                <a:solidFill>
                  <a:schemeClr val="bg1"/>
                </a:solidFill>
              </a:rPr>
              <a:t>=</a:t>
            </a:r>
            <a:r>
              <a:rPr lang="en-US" sz="17000" b="1" dirty="0" smtClean="0">
                <a:solidFill>
                  <a:schemeClr val="bg1"/>
                </a:solidFill>
              </a:rPr>
              <a:t>0</a:t>
            </a:r>
            <a:endParaRPr lang="pt-BR" sz="17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duardo\Desktop\seminario_esperanca_para_viver\jpg\jesus\jesus jovem bon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1903" cy="68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me amais,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guardareis os Meus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mandamentos.”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14: 15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59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duardo\Desktop\seminario_esperanca_para_viver\jpg\jesus\jesus jovem bon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1903" cy="68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3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“Logo, já não sou eu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quem vive, mas Cristo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 em mim; e esse viver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que, agora, tenho na carne,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 pela fé no Filho de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me amou e a si mesmo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entregou por mim.”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2: 20</a:t>
            </a:r>
          </a:p>
        </p:txBody>
      </p:sp>
    </p:spTree>
    <p:extLst>
      <p:ext uri="{BB962C8B-B14F-4D97-AF65-F5344CB8AC3E}">
        <p14:creationId xmlns:p14="http://schemas.microsoft.com/office/powerpoint/2010/main" val="253640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objetos\ra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1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Eduardo\Desktop\seminario_esperanca_para_viver\jpg\objetos\os 10 mandamen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8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Eduardo\Desktop\seminario_esperanca_para_viver\jpg\_capas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assim, se alguém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em Cristo, é nova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criatura; as coisas antigas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passaram;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 que se fizeram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Coríntios 5: 17</a:t>
            </a:r>
          </a:p>
        </p:txBody>
      </p:sp>
    </p:spTree>
    <p:extLst>
      <p:ext uri="{BB962C8B-B14F-4D97-AF65-F5344CB8AC3E}">
        <p14:creationId xmlns:p14="http://schemas.microsoft.com/office/powerpoint/2010/main" val="891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“Esta é a aliança que farei com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eles, depois daqueles dias,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 o Senhor: Porei no seu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 as minhas leis 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a sua mente 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inscreverei.”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Hebreus 10: 16</a:t>
            </a:r>
          </a:p>
        </p:txBody>
      </p:sp>
    </p:spTree>
    <p:extLst>
      <p:ext uri="{BB962C8B-B14F-4D97-AF65-F5344CB8AC3E}">
        <p14:creationId xmlns:p14="http://schemas.microsoft.com/office/powerpoint/2010/main" val="2907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duardo\Desktop\seminario_esperanca_para_viver\jpg\objetos\unvers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0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objetos\sistema sol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439" r="10856" b="-439"/>
          <a:stretch/>
        </p:blipFill>
        <p:spPr bwMode="auto">
          <a:xfrm>
            <a:off x="0" y="29954"/>
            <a:ext cx="9144000" cy="68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duardo\Desktop\seminario_esperanca_para_viver\jpg\objetos\micrsocopo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0938" r="96" b="14116"/>
          <a:stretch/>
        </p:blipFill>
        <p:spPr bwMode="auto">
          <a:xfrm>
            <a:off x="-6638" y="1"/>
            <a:ext cx="91506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5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484</Words>
  <Application>Microsoft Office PowerPoint</Application>
  <PresentationFormat>Apresentação na tela (4:3)</PresentationFormat>
  <Paragraphs>56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206</cp:revision>
  <dcterms:created xsi:type="dcterms:W3CDTF">2013-04-24T18:59:19Z</dcterms:created>
  <dcterms:modified xsi:type="dcterms:W3CDTF">2013-07-26T13:32:58Z</dcterms:modified>
  <cp:category>SM-EVANGELISMO</cp:category>
</cp:coreProperties>
</file>