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3" r:id="rId2"/>
    <p:sldId id="585" r:id="rId3"/>
    <p:sldId id="607" r:id="rId4"/>
    <p:sldId id="702" r:id="rId5"/>
    <p:sldId id="734" r:id="rId6"/>
    <p:sldId id="735" r:id="rId7"/>
    <p:sldId id="604" r:id="rId8"/>
    <p:sldId id="571" r:id="rId9"/>
    <p:sldId id="703" r:id="rId10"/>
    <p:sldId id="736" r:id="rId11"/>
    <p:sldId id="737" r:id="rId12"/>
    <p:sldId id="738" r:id="rId13"/>
    <p:sldId id="746" r:id="rId14"/>
    <p:sldId id="739" r:id="rId15"/>
    <p:sldId id="740" r:id="rId16"/>
    <p:sldId id="741" r:id="rId17"/>
    <p:sldId id="742" r:id="rId18"/>
    <p:sldId id="743" r:id="rId19"/>
    <p:sldId id="744" r:id="rId20"/>
    <p:sldId id="745" r:id="rId21"/>
    <p:sldId id="618" r:id="rId22"/>
    <p:sldId id="747" r:id="rId23"/>
    <p:sldId id="748" r:id="rId24"/>
    <p:sldId id="678" r:id="rId25"/>
    <p:sldId id="679" r:id="rId26"/>
    <p:sldId id="749" r:id="rId27"/>
    <p:sldId id="750" r:id="rId28"/>
    <p:sldId id="751" r:id="rId29"/>
    <p:sldId id="752" r:id="rId30"/>
    <p:sldId id="753" r:id="rId31"/>
    <p:sldId id="754" r:id="rId32"/>
    <p:sldId id="755" r:id="rId33"/>
    <p:sldId id="756" r:id="rId34"/>
    <p:sldId id="709" r:id="rId35"/>
    <p:sldId id="757" r:id="rId36"/>
    <p:sldId id="719" r:id="rId37"/>
    <p:sldId id="519" r:id="rId38"/>
    <p:sldId id="642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40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_capas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9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Imagens\Imagens Diversas\antigas\Ilustrações Bíblicas\Profecias\H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"/>
            <a:ext cx="9144337" cy="68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404664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“Primeiro Dia da Semana”</a:t>
            </a:r>
            <a:b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(Oito vezes no Novo Testamento)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18659" y="2420888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 algn="r"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pPr algn="r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4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no fim do sábado,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já despontava 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dia da semana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Madalena e a outra Maria foram ver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sepulcro.”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28:1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1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4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passado o sábado, Maria Madalena, e Maria, mãe de Tiago, e Salomé, compraram aromas para irem ungi-lo. E, no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dia da semana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foram ao sepulcro, de manhã cedo, ao nascer do sol.”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16: 1, 2</a:t>
            </a:r>
          </a:p>
        </p:txBody>
      </p:sp>
      <p:sp>
        <p:nvSpPr>
          <p:cNvPr id="6" name="Elipse 5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2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Jesus, tendo ressuscitado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manhã do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dia </a:t>
            </a:r>
            <a:b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semana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apareceu primeiramente a Maria Madalena, da qual tinha expulsado sete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demônios.”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16: 9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3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no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dia da semana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muito de madrugada,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foram elas ao sepulcro,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levando as especiarias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tinham preparado.”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24: 1</a:t>
            </a:r>
          </a:p>
        </p:txBody>
      </p:sp>
      <p:sp>
        <p:nvSpPr>
          <p:cNvPr id="6" name="Elipse 5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4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no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dia da semana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Madalena foi ao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sepulcro de madrugada,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sendo ainda escuro, e viu a pedra tirada do sepulcro.”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20: 1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5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“Chegada pois a tarde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daquele dia, 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da semana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cerradas as portas onde os discípulos, com medo dos judeus, se tinham ajuntado, chegou Jesus, e pôs-se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meio, e disse-lhes: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 seja convosco.”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20: 19</a:t>
            </a:r>
          </a:p>
        </p:txBody>
      </p:sp>
      <p:sp>
        <p:nvSpPr>
          <p:cNvPr id="6" name="Elipse 5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6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no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dia da semana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ajuntando-se 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partir o pão, Paulo,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havia de partir no dia seguinte, falava com eles;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alargou a prática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à meia noite.”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20: 7</a:t>
            </a:r>
          </a:p>
        </p:txBody>
      </p:sp>
      <p:sp>
        <p:nvSpPr>
          <p:cNvPr id="6" name="Elipse 5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7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Mateus 28: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1, 2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Marcos 16: 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Lucas 24: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João 20: 19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Atos 20: 7</a:t>
            </a:r>
          </a:p>
          <a:p>
            <a:pPr>
              <a:buFontTx/>
              <a:buChar char="•"/>
            </a:pPr>
            <a:r>
              <a:rPr lang="pt-BR" sz="2400" b="1" dirty="0">
                <a:solidFill>
                  <a:srgbClr val="FFFF00"/>
                </a:solidFill>
              </a:rPr>
              <a:t>I Coríntios 16: 2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04664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”No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dia da semana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um de vós ponha 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o que puder ajuntar, conforme a sua prosperidade, para que se não façam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coletas quando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chegar.”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16: 2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7884368" y="5733256"/>
            <a:ext cx="864096" cy="86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62440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</a:rPr>
              <a:t>8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5776" y="33265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“Pois,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foram criadas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coisas, nos céus e sobre a terra, as visíveis e as invisíveis, sejam tronos, sejam soberanias,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principados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quer potestades. Tudo foi criado por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para Ele.”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Colossenses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16</a:t>
            </a:r>
          </a:p>
        </p:txBody>
      </p:sp>
    </p:spTree>
    <p:extLst>
      <p:ext uri="{BB962C8B-B14F-4D97-AF65-F5344CB8AC3E}">
        <p14:creationId xmlns:p14="http://schemas.microsoft.com/office/powerpoint/2010/main" val="891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jesus\sepulcr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“Ou, porventura,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ignorais que todos nós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fomos batizados em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Cristo, fomos batizados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sua morte?</a:t>
            </a: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616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Fomos, pois sepultados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Ele na morte pelo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batismo; para que, como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foi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ressuscitado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mortos pela glória do Pai, assim também andemos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em novidade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vida.</a:t>
            </a:r>
          </a:p>
        </p:txBody>
      </p:sp>
    </p:spTree>
    <p:extLst>
      <p:ext uri="{BB962C8B-B14F-4D97-AF65-F5344CB8AC3E}">
        <p14:creationId xmlns:p14="http://schemas.microsoft.com/office/powerpoint/2010/main" val="35538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Porque, se fomos unidos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Ele na semelhança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Sua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morte, certamente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seremos também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semelhança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Sua ressurreição.”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6: 3-5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8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6"/>
          <a:stretch/>
        </p:blipFill>
        <p:spPr bwMode="auto">
          <a:xfrm>
            <a:off x="9839" y="0"/>
            <a:ext cx="91341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6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3" r="9522"/>
          <a:stretch/>
        </p:blipFill>
        <p:spPr bwMode="auto">
          <a:xfrm>
            <a:off x="-1" y="27614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8004" name="Picture 4" descr="D:\REV12\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3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seminario_esperanca_para_viver\jpg\objetos\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6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0052" name="Picture 4" descr="D:\Images\S_Denom\S_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0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260648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“Concílio de </a:t>
            </a:r>
            <a:r>
              <a:rPr lang="pt-B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Laodicéia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364 d.C.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1989415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“Agora todos os cristãos devem guardar o domingo, o primeiro dia da semana, em substituição do sábado porque Cristo começou a criar o mundo no primeiro dia da semana e porque Ele ressuscitou nesse dia.”</a:t>
            </a:r>
          </a:p>
        </p:txBody>
      </p:sp>
    </p:spTree>
    <p:extLst>
      <p:ext uri="{BB962C8B-B14F-4D97-AF65-F5344CB8AC3E}">
        <p14:creationId xmlns:p14="http://schemas.microsoft.com/office/powerpoint/2010/main" val="267490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ISCOVERY_1\REV\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“Ele, porém, lhes respondeu: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transgredis vós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o mandamento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Deus,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causa da </a:t>
            </a:r>
            <a:b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vossa tradição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15: 3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69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“Este povo honra-me com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seus lábios, mas o seu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 está longe de mim.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vão me adoram,</a:t>
            </a:r>
            <a:b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ensinando doutrinas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preceitos de homens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15: 8, 9</a:t>
            </a:r>
          </a:p>
        </p:txBody>
      </p:sp>
    </p:spTree>
    <p:extLst>
      <p:ext uri="{BB962C8B-B14F-4D97-AF65-F5344CB8AC3E}">
        <p14:creationId xmlns:p14="http://schemas.microsoft.com/office/powerpoint/2010/main" val="166241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“Ele, porém, respondeu: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planta que Meu Pai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celestial não plantou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arrancada.”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15: 13</a:t>
            </a:r>
          </a:p>
        </p:txBody>
      </p:sp>
    </p:spTree>
    <p:extLst>
      <p:ext uri="{BB962C8B-B14F-4D97-AF65-F5344CB8AC3E}">
        <p14:creationId xmlns:p14="http://schemas.microsoft.com/office/powerpoint/2010/main" val="119129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45514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QUEM VOU PRESTAR OBEDIÊNCIA:</a:t>
            </a:r>
          </a:p>
          <a:p>
            <a:pPr algn="ctr"/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DE DEUS OU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PALAVRA DOS HOMENS?</a:t>
            </a:r>
          </a:p>
        </p:txBody>
      </p:sp>
    </p:spTree>
    <p:extLst>
      <p:ext uri="{BB962C8B-B14F-4D97-AF65-F5344CB8AC3E}">
        <p14:creationId xmlns:p14="http://schemas.microsoft.com/office/powerpoint/2010/main" val="262873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biblia\27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/>
          <a:stretch/>
        </p:blipFill>
        <p:spPr bwMode="auto">
          <a:xfrm>
            <a:off x="0" y="-28940"/>
            <a:ext cx="9119387" cy="68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0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em vão me adoram, ensinando doutrinas que são preceitos de homens. Negligenciando o mandamento de Deus, guardais a tradição dos homens.”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7: 7-8</a:t>
            </a:r>
          </a:p>
        </p:txBody>
      </p:sp>
    </p:spTree>
    <p:extLst>
      <p:ext uri="{BB962C8B-B14F-4D97-AF65-F5344CB8AC3E}">
        <p14:creationId xmlns:p14="http://schemas.microsoft.com/office/powerpoint/2010/main" val="104001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uardo\Desktop\seminario_esperanca_para_viver\jpg\biblia\bible_6994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8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1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uardo\Desktop\seminario_esperanca_para_viver\jpg\_capas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“Lembra-te do dia de sábado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santificar. Seis dias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trabalharás e farás toda 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 obra. Mas o sétimo dia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sábado do Senhor, teu Deus;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farás nenhum trabalho,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tu, nem o teu filho,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a tua filha,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o teu servo.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24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a tua serva,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o teu animal, nem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forasteiro das tuas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postas para dentro;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em seis dias fez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 os céus, a terra 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mar e tudo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neles há 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sétimo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descansou, por isso,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Senhor abençoou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dia de Sábado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santificou.”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Êxodo 20: 8-11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81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Images\D_devil\D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455148"/>
            <a:ext cx="67687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COM TANTAS EVIDÊNCIAS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SÁBADO FOI ESQUECIDO?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6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“Certamente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Senhor não fará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coisa alguma,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primeiro revelar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seu segredo aos seus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servos, os profetas.”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Amós 3: 7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594</Words>
  <Application>Microsoft Office PowerPoint</Application>
  <PresentationFormat>Apresentação na tela (4:3)</PresentationFormat>
  <Paragraphs>136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234</cp:revision>
  <dcterms:created xsi:type="dcterms:W3CDTF">2013-04-24T18:59:19Z</dcterms:created>
  <dcterms:modified xsi:type="dcterms:W3CDTF">2013-07-26T13:30:23Z</dcterms:modified>
  <cp:category>SM-EVANGELISMO</cp:category>
</cp:coreProperties>
</file>