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58" r:id="rId2"/>
    <p:sldId id="585" r:id="rId3"/>
    <p:sldId id="734" r:id="rId4"/>
    <p:sldId id="607" r:id="rId5"/>
    <p:sldId id="702" r:id="rId6"/>
    <p:sldId id="759" r:id="rId7"/>
    <p:sldId id="760" r:id="rId8"/>
    <p:sldId id="735" r:id="rId9"/>
    <p:sldId id="761" r:id="rId10"/>
    <p:sldId id="762" r:id="rId11"/>
    <p:sldId id="763" r:id="rId12"/>
    <p:sldId id="764" r:id="rId13"/>
    <p:sldId id="765" r:id="rId14"/>
    <p:sldId id="766" r:id="rId15"/>
    <p:sldId id="703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37" r:id="rId32"/>
    <p:sldId id="747" r:id="rId33"/>
    <p:sldId id="748" r:id="rId34"/>
    <p:sldId id="782" r:id="rId35"/>
    <p:sldId id="678" r:id="rId36"/>
    <p:sldId id="679" r:id="rId37"/>
    <p:sldId id="719" r:id="rId38"/>
    <p:sldId id="519" r:id="rId39"/>
    <p:sldId id="642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40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duardo\Desktop\seminario_esperanca_para_viver\jpg\_capas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0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é servido por mãos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humanas, como se 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 coisa precisasse;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Ele mesmo é quem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dá vida, respiração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mais.”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17: 24-25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 fiz a terra e criei nela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homem; as Minhas mãos estenderam os céus, e a todos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seus exércitos dei 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Minhas ordens.”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45: 12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2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 fiz a terra, o homem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animais que estão sobre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face da terra, com Meu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poder e com Meu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braço estendido,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dou àquele a quem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justo.”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Jeremias 27: 5</a:t>
            </a:r>
          </a:p>
        </p:txBody>
      </p:sp>
    </p:spTree>
    <p:extLst>
      <p:ext uri="{BB962C8B-B14F-4D97-AF65-F5344CB8AC3E}">
        <p14:creationId xmlns:p14="http://schemas.microsoft.com/office/powerpoint/2010/main" val="94050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céus por Sua palavra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fizeram, pelo sopro 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Sua boca, o exército deles...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Ele falou, e tudo se fez;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ordenou 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tudo passou a existir”.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33: 6, 9</a:t>
            </a:r>
          </a:p>
        </p:txBody>
      </p:sp>
    </p:spTree>
    <p:extLst>
      <p:ext uri="{BB962C8B-B14F-4D97-AF65-F5344CB8AC3E}">
        <p14:creationId xmlns:p14="http://schemas.microsoft.com/office/powerpoint/2010/main" val="94050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disse: Produza a terra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relva, ervas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semente e árvores frutíferas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fruto segundo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sua espécie, cuja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semente esteja nele,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cuja semente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esteja nele, sobre a terra.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assim se fez.</a:t>
            </a:r>
          </a:p>
        </p:txBody>
      </p:sp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terra, pois, produziu relva,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ervas que davam semente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sua espécie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árvores que davam fruto,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cuja a semente estava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nele, conforme sua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espécie. E viu Deus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isso era bom.”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1:11-12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“Criou, pois, Deus os grandes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animais marinhos e todos 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seres viventes que rastejam,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quais povoavam 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águas, segundo as suas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espécies. E viu Deus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 era bom.”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1:21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“Disse também Deus: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Produza a terra seres viventes, conforme a sua espécie: animais domésticos, répteis e animais selváticos, segundo a sua espécie. E viu Deus que isso era bom.</a:t>
            </a:r>
          </a:p>
        </p:txBody>
      </p:sp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fez Deus os animais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selváticos, segundo a sua espécie, e os animais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domésticos, conforme a sua espécie, e todos os répteis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terra, conforme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espécie. E viu Deus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isso era bom.</a:t>
            </a:r>
          </a:p>
        </p:txBody>
      </p:sp>
    </p:spTree>
    <p:extLst>
      <p:ext uri="{BB962C8B-B14F-4D97-AF65-F5344CB8AC3E}">
        <p14:creationId xmlns:p14="http://schemas.microsoft.com/office/powerpoint/2010/main" val="37391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disse Deus: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Façamos o homem à nossa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 e semelhança; tenha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domínio sobre os peixes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mar, sobre as aves do céu,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os animais domésticos,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toda a terra e sobre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répteis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rastejam pela terra.”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1: 24-26</a:t>
            </a:r>
          </a:p>
        </p:txBody>
      </p:sp>
    </p:spTree>
    <p:extLst>
      <p:ext uri="{BB962C8B-B14F-4D97-AF65-F5344CB8AC3E}">
        <p14:creationId xmlns:p14="http://schemas.microsoft.com/office/powerpoint/2010/main" val="23480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duardo\Desktop\seminario_esperanca_para_viver\jpg\objetos\chipan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“Criou Deus, pois, o homem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Sua imagem, à imagem de Deus o criou; homem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mulher os criou.”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1: 27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0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45514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“SEGUNDO A SUA ESPÉCIE”</a:t>
            </a:r>
          </a:p>
        </p:txBody>
      </p:sp>
    </p:spTree>
    <p:extLst>
      <p:ext uri="{BB962C8B-B14F-4D97-AF65-F5344CB8AC3E}">
        <p14:creationId xmlns:p14="http://schemas.microsoft.com/office/powerpoint/2010/main" val="299166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“Criou Deus, pois, o homem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Sua imagem, à imagem de Deus o criou; homem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mulher os criou.”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1: 27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95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“Então, formou o Senhor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ao homem do pó da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e lhe soprou nas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narinas o fôlego de vida,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homem passou a ser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vivente.”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2: 7</a:t>
            </a:r>
          </a:p>
        </p:txBody>
      </p:sp>
    </p:spTree>
    <p:extLst>
      <p:ext uri="{BB962C8B-B14F-4D97-AF65-F5344CB8AC3E}">
        <p14:creationId xmlns:p14="http://schemas.microsoft.com/office/powerpoint/2010/main" val="280066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980728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 NÃO TEM alma.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 É uma alma vivente.</a:t>
            </a:r>
            <a:b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 da Terra + Fôlego de Vida 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ALMA VIVENTE</a:t>
            </a:r>
          </a:p>
        </p:txBody>
      </p:sp>
    </p:spTree>
    <p:extLst>
      <p:ext uri="{BB962C8B-B14F-4D97-AF65-F5344CB8AC3E}">
        <p14:creationId xmlns:p14="http://schemas.microsoft.com/office/powerpoint/2010/main" val="24744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5956" name="Picture 4" descr="D:\Images\O_death\O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6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4932" name="Picture 4" descr="D:\Images\O_death\O_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9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04" name="Picture 1028" descr="D:\Images\O_death\O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0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3908" name="Picture 4" descr="D:\Images\O_death\O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1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0292" name="Picture 4" descr="D:\Images\O_death\O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5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objetos\CharlesDarw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" b="15189"/>
          <a:stretch/>
        </p:blipFill>
        <p:spPr bwMode="auto">
          <a:xfrm>
            <a:off x="-8339" y="0"/>
            <a:ext cx="9152337" cy="69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9268" name="Picture 4" descr="D:\Images\O_death\O_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1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Images\D_devil\D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4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616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“Graças te dou,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visto que por modo assombrosamente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maravilhoso me formaste; 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Tuas obras são admiráveis; e a minha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alma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sabe muito bem;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8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meus ossos não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foram encobertos,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no oculto fui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 e entretecido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nas profundezas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terra.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8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Teus olhos me viram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substância ainda informe,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 Teu livro foram escritos todos os meus dias, cada um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deles escrito e determinado, quando nem um deles havia ainda.”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139: 14-16</a:t>
            </a:r>
          </a:p>
        </p:txBody>
      </p:sp>
    </p:spTree>
    <p:extLst>
      <p:ext uri="{BB962C8B-B14F-4D97-AF65-F5344CB8AC3E}">
        <p14:creationId xmlns:p14="http://schemas.microsoft.com/office/powerpoint/2010/main" val="109427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duardo\Desktop\seminario_esperanca_para_viver\jpg\tematico\fe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4" y="-10498"/>
            <a:ext cx="9159894" cy="68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4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duardo\Desktop\seminario_esperanca_para_viver\jpg\tematico\A Alegria!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3" b="59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tematico\novo_ce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r="659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1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duardo\Desktop\seminario_esperanca_para_viver\jpg\_capas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objetos\molec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4"/>
            <a:ext cx="9144000" cy="68222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3" name="Retângulo 2"/>
          <p:cNvSpPr/>
          <p:nvPr/>
        </p:nvSpPr>
        <p:spPr>
          <a:xfrm>
            <a:off x="6804248" y="6453336"/>
            <a:ext cx="2339752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duardo\Desktop\seminario_esperanca_para_viver\jpg\objetos\laboratorio-medic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4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duardo\Desktop\seminario_esperanca_para_viver\jpg\objetos\micrsocopo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7" b="248"/>
          <a:stretch/>
        </p:blipFill>
        <p:spPr bwMode="auto">
          <a:xfrm>
            <a:off x="5031" y="1"/>
            <a:ext cx="913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5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571500"/>
            <a:ext cx="80010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pt-BR" sz="2800" dirty="0" smtClean="0">
                <a:solidFill>
                  <a:schemeClr val="bg1"/>
                </a:solidFill>
              </a:rPr>
              <a:t>“Há entre as espécies animais, </a:t>
            </a:r>
            <a:r>
              <a:rPr lang="pt-BR" sz="2800" b="1" u="sng" dirty="0" smtClean="0">
                <a:solidFill>
                  <a:schemeClr val="bg1"/>
                </a:solidFill>
              </a:rPr>
              <a:t>fronteiras que não podem ser atravessadas</a:t>
            </a:r>
            <a:r>
              <a:rPr lang="pt-BR" sz="2800" dirty="0" smtClean="0">
                <a:solidFill>
                  <a:schemeClr val="bg1"/>
                </a:solidFill>
              </a:rPr>
              <a:t>. </a:t>
            </a:r>
            <a:r>
              <a:rPr lang="pt-BR" sz="2800" b="1" u="sng" dirty="0" smtClean="0">
                <a:solidFill>
                  <a:schemeClr val="bg1"/>
                </a:solidFill>
              </a:rPr>
              <a:t>É impossível surgir novas espécies diferentes das espécies básicas</a:t>
            </a:r>
            <a:r>
              <a:rPr lang="pt-BR" sz="2800" dirty="0" smtClean="0">
                <a:solidFill>
                  <a:schemeClr val="bg1"/>
                </a:solidFill>
              </a:rPr>
              <a:t>. Podem haver variedades dentro da mesma espécie. A prova de que a variedade não constitui uma nova espécie é que, </a:t>
            </a:r>
            <a:r>
              <a:rPr lang="pt-BR" sz="2800" u="sng" dirty="0" smtClean="0">
                <a:solidFill>
                  <a:schemeClr val="bg1"/>
                </a:solidFill>
              </a:rPr>
              <a:t>é possível o cruzamento fecundo dentro </a:t>
            </a:r>
            <a:br>
              <a:rPr lang="pt-BR" sz="2800" u="sng" dirty="0" smtClean="0">
                <a:solidFill>
                  <a:schemeClr val="bg1"/>
                </a:solidFill>
              </a:rPr>
            </a:br>
            <a:r>
              <a:rPr lang="pt-BR" sz="2800" u="sng" dirty="0" smtClean="0">
                <a:solidFill>
                  <a:schemeClr val="bg1"/>
                </a:solidFill>
              </a:rPr>
              <a:t>da mesma espécie, e não entre espécies diferentes.</a:t>
            </a:r>
            <a:r>
              <a:rPr lang="pt-BR" sz="2800" dirty="0" smtClean="0">
                <a:solidFill>
                  <a:schemeClr val="bg1"/>
                </a:solidFill>
              </a:rPr>
              <a:t> Os genes de cada espécie tem composição química diferente, de maneira que não há reprodução se cruzados.”</a:t>
            </a:r>
          </a:p>
          <a:p>
            <a:pPr algn="r">
              <a:lnSpc>
                <a:spcPct val="125000"/>
              </a:lnSpc>
            </a:pPr>
            <a:r>
              <a:rPr lang="pt-BR" sz="2800" dirty="0" smtClean="0">
                <a:solidFill>
                  <a:schemeClr val="bg1"/>
                </a:solidFill>
              </a:rPr>
              <a:t>Dr. </a:t>
            </a:r>
            <a:r>
              <a:rPr lang="pt-BR" sz="2800" dirty="0" err="1" smtClean="0">
                <a:solidFill>
                  <a:schemeClr val="bg1"/>
                </a:solidFill>
              </a:rPr>
              <a:t>March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2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“Pela fé, entendemos que foi o universo formado pela palavra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Deus, de maneira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visível veio a existir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coisas que não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aparecem.”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Hebreus 11: 3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81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Deus que fez o mundo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tudo o que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existe,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sendo Ele Senhor do céu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da terra, não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santuários feitos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mãos humanas.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190</Words>
  <Application>Microsoft Office PowerPoint</Application>
  <PresentationFormat>Apresentação na tela (4:3)</PresentationFormat>
  <Paragraphs>40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245</cp:revision>
  <dcterms:created xsi:type="dcterms:W3CDTF">2013-04-24T18:59:19Z</dcterms:created>
  <dcterms:modified xsi:type="dcterms:W3CDTF">2013-07-26T13:42:35Z</dcterms:modified>
  <cp:category>SM-EVANGELISMO</cp:category>
</cp:coreProperties>
</file>