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886" r:id="rId2"/>
    <p:sldId id="734" r:id="rId3"/>
    <p:sldId id="817" r:id="rId4"/>
    <p:sldId id="818" r:id="rId5"/>
    <p:sldId id="819" r:id="rId6"/>
    <p:sldId id="861" r:id="rId7"/>
    <p:sldId id="887" r:id="rId8"/>
    <p:sldId id="763" r:id="rId9"/>
    <p:sldId id="840" r:id="rId10"/>
    <p:sldId id="841" r:id="rId11"/>
    <p:sldId id="888" r:id="rId12"/>
    <p:sldId id="871" r:id="rId13"/>
    <p:sldId id="872" r:id="rId14"/>
    <p:sldId id="873" r:id="rId15"/>
    <p:sldId id="889" r:id="rId16"/>
    <p:sldId id="874" r:id="rId17"/>
    <p:sldId id="876" r:id="rId18"/>
    <p:sldId id="877" r:id="rId19"/>
    <p:sldId id="878" r:id="rId20"/>
    <p:sldId id="879" r:id="rId21"/>
    <p:sldId id="880" r:id="rId22"/>
    <p:sldId id="881" r:id="rId23"/>
    <p:sldId id="884" r:id="rId24"/>
    <p:sldId id="885" r:id="rId25"/>
    <p:sldId id="519" r:id="rId26"/>
    <p:sldId id="642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2208"/>
    <a:srgbClr val="080808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94660"/>
  </p:normalViewPr>
  <p:slideViewPr>
    <p:cSldViewPr>
      <p:cViewPr>
        <p:scale>
          <a:sx n="84" d="100"/>
          <a:sy n="84" d="100"/>
        </p:scale>
        <p:origin x="-2580" y="-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63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920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778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69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639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6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3140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853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53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9094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27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97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duardo\Desktop\seminario_esperanca_para_viver\jpg\_capas\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228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843808" y="332656"/>
            <a:ext cx="56886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“Quando te desviares para a direita e quando te desviares para esquerda, os teus  ouvidos ouvirão atrás de ti uma palavra, dizendo: Este é o caminho, andai por ele.”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Isaías 30:21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1542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15616" y="1953414"/>
            <a:ext cx="69127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SIGNIFICA</a:t>
            </a:r>
            <a:b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“PECAR CONTRA O ESPÍRITO SANTO?”</a:t>
            </a:r>
          </a:p>
        </p:txBody>
      </p:sp>
    </p:spTree>
    <p:extLst>
      <p:ext uri="{BB962C8B-B14F-4D97-AF65-F5344CB8AC3E}">
        <p14:creationId xmlns:p14="http://schemas.microsoft.com/office/powerpoint/2010/main" val="1502494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95736" y="332656"/>
            <a:ext cx="63367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“Homens de dura cerviz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incircuncisos de coração e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ouvidos, vós sempre resistis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 Espírito Santo; assim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fizeram vossos pais,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também vós o fazeis.”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Atos 7: 51</a:t>
            </a:r>
            <a:b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8501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Eduardo\Desktop\seminario_esperanca_para_viver\jpg\pessoas\fariseu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r="4688"/>
          <a:stretch/>
        </p:blipFill>
        <p:spPr bwMode="auto">
          <a:xfrm>
            <a:off x="0" y="-1"/>
            <a:ext cx="9144000" cy="694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49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Eduardo\Desktop\seminario_esperanca_para_viver\jpg\pessoas\apedrejamento_esteva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6" t="298" r="8066" b="-298"/>
          <a:stretch/>
        </p:blipFill>
        <p:spPr bwMode="auto">
          <a:xfrm>
            <a:off x="0" y="0"/>
            <a:ext cx="9138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49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duardo\Desktop\seminario_esperanca_para_viver\jpg\pessoas\juda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5" t="246" r="7435" b="-246"/>
          <a:stretch/>
        </p:blipFill>
        <p:spPr bwMode="auto">
          <a:xfrm>
            <a:off x="-1" y="-15316"/>
            <a:ext cx="9144001" cy="69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783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 não entristeçais 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Espírito Santo de Deus,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qual fostes selados para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dia da redenção.”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Efésios 4: 30</a:t>
            </a:r>
          </a:p>
        </p:txBody>
      </p:sp>
    </p:spTree>
    <p:extLst>
      <p:ext uri="{BB962C8B-B14F-4D97-AF65-F5344CB8AC3E}">
        <p14:creationId xmlns:p14="http://schemas.microsoft.com/office/powerpoint/2010/main" val="717178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“Portanto, aquele que sabe que deve fazer o bem e não o faz nisso está pecando.”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Tiago 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4:17</a:t>
            </a:r>
          </a:p>
        </p:txBody>
      </p:sp>
    </p:spTree>
    <p:extLst>
      <p:ext uri="{BB962C8B-B14F-4D97-AF65-F5344CB8AC3E}">
        <p14:creationId xmlns:p14="http://schemas.microsoft.com/office/powerpoint/2010/main" val="2721430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“Porque, se vivemos deliberadamente em pecado,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depois de termos recebido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pleno reconhecimento da verdade, já não resta sacrifício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pelos pecados.”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Hebreus 10: 26</a:t>
            </a:r>
          </a:p>
        </p:txBody>
      </p:sp>
    </p:spTree>
    <p:extLst>
      <p:ext uri="{BB962C8B-B14F-4D97-AF65-F5344CB8AC3E}">
        <p14:creationId xmlns:p14="http://schemas.microsoft.com/office/powerpoint/2010/main" val="2721430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“De quanto mais severo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castigo julgais vós, será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considerado digno aquele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calcou aos pés o Filho de Deus, e profanou o sangue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aliança com o qual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foi santificado, e ultrajou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Espírito da graça?”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Hebreus 10: 29</a:t>
            </a:r>
          </a:p>
        </p:txBody>
      </p:sp>
    </p:spTree>
    <p:extLst>
      <p:ext uri="{BB962C8B-B14F-4D97-AF65-F5344CB8AC3E}">
        <p14:creationId xmlns:p14="http://schemas.microsoft.com/office/powerpoint/2010/main" val="2721430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Eduardo\Desktop\seminario_esperanca_para_viver\jpg\pessoas\preocupac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6" y="1788259"/>
            <a:ext cx="9128743" cy="507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Grp="1" noChangeArrowheads="1"/>
          </p:cNvSpPr>
          <p:nvPr>
            <p:ph type="ctrTitle"/>
          </p:nvPr>
        </p:nvSpPr>
        <p:spPr bwMode="auto">
          <a:xfrm>
            <a:off x="755576" y="260648"/>
            <a:ext cx="7848872" cy="2244725"/>
          </a:xfrm>
          <a:noFill/>
          <a:ln/>
          <a:effectLst>
            <a:outerShdw dist="81320" dir="3080412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5100" b="1" dirty="0" smtClean="0">
                <a:solidFill>
                  <a:srgbClr val="FFFF00"/>
                </a:solidFill>
              </a:rPr>
              <a:t>HÁ PECADO IMPERDOÁVEL?</a:t>
            </a:r>
            <a:endParaRPr lang="pt-BR" sz="51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7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“Os quais, tendo-se tornado insensíveis, se entregaram à dissolução para, com avidez, cometeram toda sorte impurezas.”</a:t>
            </a:r>
          </a:p>
          <a:p>
            <a:pPr algn="r"/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Efésios 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4:19</a:t>
            </a:r>
          </a:p>
        </p:txBody>
      </p:sp>
    </p:spTree>
    <p:extLst>
      <p:ext uri="{BB962C8B-B14F-4D97-AF65-F5344CB8AC3E}">
        <p14:creationId xmlns:p14="http://schemas.microsoft.com/office/powerpoint/2010/main" val="2721430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duardo\Desktop\seminario_esperanca_para_viver\jpg\objetos\tr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430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Eduardo\Desktop\seminario_esperanca_para_viver\jpg\pessoas\NOITE_MAL_DORMI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1690688"/>
            <a:ext cx="561975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273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“Não me repulses da tua presença, nem me retires o teu Santo Espírito.”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Salmos 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51:11</a:t>
            </a:r>
          </a:p>
        </p:txBody>
      </p:sp>
    </p:spTree>
    <p:extLst>
      <p:ext uri="{BB962C8B-B14F-4D97-AF65-F5344CB8AC3E}">
        <p14:creationId xmlns:p14="http://schemas.microsoft.com/office/powerpoint/2010/main" val="1433229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“Então, veio o Senhor, e ali esteve, e chamou como das outras vezes: Samuel, Samuel! Este respondeu: Fala, porque o teu servo ouve.”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Samuel 3:10</a:t>
            </a:r>
          </a:p>
          <a:p>
            <a:pPr algn="r"/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3229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421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duardo\Desktop\seminario_esperanca_para_viver\jpg\_capas\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143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“Se confessarmos os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nossos pecados, Ele é fiel e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justo para nos perdoar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pecados e nos purificar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toda injustiça.”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João 1: 9</a:t>
            </a:r>
          </a:p>
        </p:txBody>
      </p:sp>
    </p:spTree>
    <p:extLst>
      <p:ext uri="{BB962C8B-B14F-4D97-AF65-F5344CB8AC3E}">
        <p14:creationId xmlns:p14="http://schemas.microsoft.com/office/powerpoint/2010/main" val="961253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63688" y="1700808"/>
            <a:ext cx="59766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PECADO IMPERDOÁVEL:</a:t>
            </a:r>
          </a:p>
          <a:p>
            <a:pPr algn="ctr"/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aquele pecado que </a:t>
            </a:r>
            <a:br>
              <a:rPr lang="pt-B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é confessado.</a:t>
            </a:r>
          </a:p>
        </p:txBody>
      </p:sp>
    </p:spTree>
    <p:extLst>
      <p:ext uri="{BB962C8B-B14F-4D97-AF65-F5344CB8AC3E}">
        <p14:creationId xmlns:p14="http://schemas.microsoft.com/office/powerpoint/2010/main" val="213091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“Mas Eu vos digo a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verdade: convém-vos que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vá, porque, se Eu não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for, o Consolador não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virá para vós outros;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se, porém, eu for, Eu </a:t>
            </a:r>
            <a:r>
              <a:rPr lang="pt-B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vo-lo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enviarei.</a:t>
            </a:r>
          </a:p>
        </p:txBody>
      </p:sp>
    </p:spTree>
    <p:extLst>
      <p:ext uri="{BB962C8B-B14F-4D97-AF65-F5344CB8AC3E}">
        <p14:creationId xmlns:p14="http://schemas.microsoft.com/office/powerpoint/2010/main" val="213091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 Ele vier,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convencerá o mundo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pecado, da justiça e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juízo.”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João 16: 7, 8</a:t>
            </a:r>
          </a:p>
        </p:txBody>
      </p:sp>
    </p:spTree>
    <p:extLst>
      <p:ext uri="{BB962C8B-B14F-4D97-AF65-F5344CB8AC3E}">
        <p14:creationId xmlns:p14="http://schemas.microsoft.com/office/powerpoint/2010/main" val="2774868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547664" y="1412776"/>
            <a:ext cx="5976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ESPÍRITO SANTO CONVENCE:</a:t>
            </a:r>
            <a:endParaRPr lang="pt-BR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483768" y="3556165"/>
            <a:ext cx="59766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pt-B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Pecado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pt-B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Justiça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pt-B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Juízo</a:t>
            </a:r>
          </a:p>
        </p:txBody>
      </p:sp>
    </p:spTree>
    <p:extLst>
      <p:ext uri="{BB962C8B-B14F-4D97-AF65-F5344CB8AC3E}">
        <p14:creationId xmlns:p14="http://schemas.microsoft.com/office/powerpoint/2010/main" val="113582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8" descr="D:\Temp\DISCOVERY_1\REV\0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238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95736" y="332656"/>
            <a:ext cx="63367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“Também o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Espírito, semelhantemente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nos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assiste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nossa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fraqueza; porque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sabemos orar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convém, mas o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mesmo Espírito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intercede por nós sobremaneira, com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gemidos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inexprimíveis.”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Romanos 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8: 26</a:t>
            </a:r>
          </a:p>
        </p:txBody>
      </p:sp>
    </p:spTree>
    <p:extLst>
      <p:ext uri="{BB962C8B-B14F-4D97-AF65-F5344CB8AC3E}">
        <p14:creationId xmlns:p14="http://schemas.microsoft.com/office/powerpoint/2010/main" val="2061542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5183</TotalTime>
  <Words>219</Words>
  <Application>Microsoft Office PowerPoint</Application>
  <PresentationFormat>Apresentação na tela (4:3)</PresentationFormat>
  <Paragraphs>41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Tema do Office</vt:lpstr>
      <vt:lpstr>Apresentação do PowerPoint</vt:lpstr>
      <vt:lpstr>HÁ PECADO IMPERDOÁVEL?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SM8061-SM8086</dc:title>
  <dc:subject>ESPERANCA PARA VIVER</dc:subject>
  <dc:creator>Pr. MARCELO AUGUSTO DE CARVALHO</dc:creator>
  <cp:keywords>www.4tons.com</cp:keywords>
  <dc:description>COMÉRCIO PROIBIDO. USO PESSOAL</dc:description>
  <cp:lastModifiedBy>Pedro Eduardo de Morais</cp:lastModifiedBy>
  <cp:revision>314</cp:revision>
  <dcterms:created xsi:type="dcterms:W3CDTF">2013-04-24T18:59:19Z</dcterms:created>
  <dcterms:modified xsi:type="dcterms:W3CDTF">2013-07-26T13:47:12Z</dcterms:modified>
  <cp:category>SM-EVANGELISMO</cp:category>
</cp:coreProperties>
</file>