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0" r:id="rId2"/>
    <p:sldId id="891" r:id="rId3"/>
    <p:sldId id="892" r:id="rId4"/>
    <p:sldId id="893" r:id="rId5"/>
    <p:sldId id="894" r:id="rId6"/>
    <p:sldId id="734" r:id="rId7"/>
    <p:sldId id="895" r:id="rId8"/>
    <p:sldId id="898" r:id="rId9"/>
    <p:sldId id="897" r:id="rId10"/>
    <p:sldId id="896" r:id="rId11"/>
    <p:sldId id="817" r:id="rId12"/>
    <p:sldId id="819" r:id="rId13"/>
    <p:sldId id="861" r:id="rId14"/>
    <p:sldId id="763" r:id="rId15"/>
    <p:sldId id="840" r:id="rId16"/>
    <p:sldId id="841" r:id="rId17"/>
    <p:sldId id="899" r:id="rId18"/>
    <p:sldId id="871" r:id="rId19"/>
    <p:sldId id="900" r:id="rId20"/>
    <p:sldId id="872" r:id="rId21"/>
    <p:sldId id="873" r:id="rId22"/>
    <p:sldId id="889" r:id="rId23"/>
    <p:sldId id="901" r:id="rId24"/>
    <p:sldId id="874" r:id="rId25"/>
    <p:sldId id="888" r:id="rId26"/>
    <p:sldId id="876" r:id="rId27"/>
    <p:sldId id="877" r:id="rId28"/>
    <p:sldId id="902" r:id="rId29"/>
    <p:sldId id="903" r:id="rId30"/>
    <p:sldId id="904" r:id="rId31"/>
    <p:sldId id="905" r:id="rId32"/>
    <p:sldId id="879" r:id="rId33"/>
    <p:sldId id="906" r:id="rId34"/>
    <p:sldId id="880" r:id="rId35"/>
    <p:sldId id="884" r:id="rId36"/>
    <p:sldId id="881" r:id="rId37"/>
    <p:sldId id="907" r:id="rId38"/>
    <p:sldId id="909" r:id="rId39"/>
    <p:sldId id="908" r:id="rId40"/>
    <p:sldId id="911" r:id="rId41"/>
    <p:sldId id="912" r:id="rId42"/>
    <p:sldId id="519" r:id="rId43"/>
    <p:sldId id="64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>
        <p:scale>
          <a:sx n="84" d="100"/>
          <a:sy n="84" d="100"/>
        </p:scale>
        <p:origin x="-258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RENDA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NOSSO</c:v>
                </c:pt>
                <c:pt idx="1">
                  <c:v>DÍZIMO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_capas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3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objetos\moe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214"/>
            <a:ext cx="9144000" cy="54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260648"/>
            <a:ext cx="53181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0" b="1" dirty="0" smtClean="0"/>
              <a:t>TESOURO</a:t>
            </a:r>
            <a:endParaRPr lang="pt-BR" sz="10000" b="1" dirty="0"/>
          </a:p>
        </p:txBody>
      </p:sp>
    </p:spTree>
    <p:extLst>
      <p:ext uri="{BB962C8B-B14F-4D97-AF65-F5344CB8AC3E}">
        <p14:creationId xmlns:p14="http://schemas.microsoft.com/office/powerpoint/2010/main" val="9152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P_Bapt\P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“Vinde a Mim, todos os que estais cansados e sobrecarregados, e Eu vos aliviarei. Tomai sobre vós o Meu jugo e aprendei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Mim,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Sou manso e humilde de coração; e achareis descanso para a vossa alma. Porque o Meu jugo é suave, e o Meu fardo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leve.”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11:28-30</a:t>
            </a:r>
          </a:p>
        </p:txBody>
      </p:sp>
    </p:spTree>
    <p:extLst>
      <p:ext uri="{BB962C8B-B14F-4D97-AF65-F5344CB8AC3E}">
        <p14:creationId xmlns:p14="http://schemas.microsoft.com/office/powerpoint/2010/main" val="27748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duardo\Desktop\seminario_esperanca_para_viver\jpg\jesus\jesus jovem bon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Deus que fez o mundo e tudo que nele existe, sendo Ele Senhor do céu e da terra, não habita em santuário feitos por mãos humanas. 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é servido por mãos humanas, como se de alguma coisa precisasse; pois Ele mesmo é quem a todos dá vida, respiração e tudo mais;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vivemos, e nos movemos, e existimos, como alguns dos vossos poetas têm dito: Porque dele também somos geração.”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17:24,25 e 28</a:t>
            </a:r>
          </a:p>
        </p:txBody>
      </p:sp>
    </p:spTree>
    <p:extLst>
      <p:ext uri="{BB962C8B-B14F-4D97-AF65-F5344CB8AC3E}">
        <p14:creationId xmlns:p14="http://schemas.microsoft.com/office/powerpoint/2010/main" val="37969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Senhor pertence a terra e tudo o que nela se contém, o mundo e os que nele habitam.”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24:1</a:t>
            </a:r>
          </a:p>
        </p:txBody>
      </p:sp>
    </p:spTree>
    <p:extLst>
      <p:ext uri="{BB962C8B-B14F-4D97-AF65-F5344CB8AC3E}">
        <p14:creationId xmlns:p14="http://schemas.microsoft.com/office/powerpoint/2010/main" val="39985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será pregado este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evangelho do reino por todo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mundo, para testemunho 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nações.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virá o fim.”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 14</a:t>
            </a:r>
          </a:p>
        </p:txBody>
      </p:sp>
    </p:spTree>
    <p:extLst>
      <p:ext uri="{BB962C8B-B14F-4D97-AF65-F5344CB8AC3E}">
        <p14:creationId xmlns:p14="http://schemas.microsoft.com/office/powerpoint/2010/main" val="4050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1620" name="Picture 1028" descr="D:\Images\D_devil\D_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BABYLON\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REV12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ITHE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NOM\093X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“Trazei todos os dízimos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casa do Tesouro, para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haja mantimento na minha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casa; e provai-me nisto,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 o Senhor dos Exércitos,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Eu não vos abrir as janelas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céu e não derramar sobre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vós benção sem medida”.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Malaquias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10</a:t>
            </a:r>
          </a:p>
        </p:txBody>
      </p:sp>
    </p:spTree>
    <p:extLst>
      <p:ext uri="{BB962C8B-B14F-4D97-AF65-F5344CB8AC3E}">
        <p14:creationId xmlns:p14="http://schemas.microsoft.com/office/powerpoint/2010/main" val="7171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6659" y="54868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DÍZIMO É UM DÉCIMO OU 10% DO NOSSO DINHEIRO</a:t>
            </a: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329736922"/>
              </p:ext>
            </p:extLst>
          </p:nvPr>
        </p:nvGraphicFramePr>
        <p:xfrm>
          <a:off x="1619672" y="249289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4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Q_Hell\Q_083.jpg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“Cada um contribua segundo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tiver proposto no coração,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com tristeza ou por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necessidade; porque Deus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a quem dá com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alegria.”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9: 7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0532" name="Picture 4" descr="D:\TITHE\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9508" name="Picture 4" descr="D:\TITHE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pic>
        <p:nvPicPr>
          <p:cNvPr id="90116" name="Picture 4" descr="D:\Images\D_devil\D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“Fui moço e já, agora,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 velho, porém jamais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o justo a mendigar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pão.”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37: 25</a:t>
            </a:r>
          </a:p>
        </p:txBody>
      </p:sp>
    </p:spTree>
    <p:extLst>
      <p:ext uri="{BB962C8B-B14F-4D97-AF65-F5344CB8AC3E}">
        <p14:creationId xmlns:p14="http://schemas.microsoft.com/office/powerpoint/2010/main" val="4899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6659" y="54868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MOTIVOS PARA DELVOLVER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DÍZIMO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2619811"/>
            <a:ext cx="789983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RECONHECEMOS QUE DEUS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CRIOU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RECONHECEMOS QUE DEUS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MANTÉM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OBEDECEMOS A SUA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ENTREGAMOS O QUE ELE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7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acumuleis para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vós outros tesouros sobre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terra, onde a traça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ferrugem corrói, e onde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ladrões escavam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roubam;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ajuntai para vós outros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tesouros no céu, onde traça nem ferrugem corrói, e onde ladrões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escavam, nem roubam;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onde está o teu tesouro,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 estará também o teu coração.”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6: 19-21</a:t>
            </a:r>
          </a:p>
        </p:txBody>
      </p:sp>
    </p:spTree>
    <p:extLst>
      <p:ext uri="{BB962C8B-B14F-4D97-AF65-F5344CB8AC3E}">
        <p14:creationId xmlns:p14="http://schemas.microsoft.com/office/powerpoint/2010/main" val="11187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2300DAYS\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“Se, com a tua boca, confessares a Jesus como Senhor e, em teu coração, creres que Deus O ressuscitou dentre os mortos, serás salvo.”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10:9</a:t>
            </a:r>
          </a:p>
        </p:txBody>
      </p:sp>
    </p:spTree>
    <p:extLst>
      <p:ext uri="{BB962C8B-B14F-4D97-AF65-F5344CB8AC3E}">
        <p14:creationId xmlns:p14="http://schemas.microsoft.com/office/powerpoint/2010/main" val="14332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duardo\Desktop\seminario_esperanca_para_viver\jpg\objetos\mega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 novo céu e nova terra, pois o primeiro céu e a primeira terra passaram, e o mar já não existe. Vi também a cidade santa, a nova Jerusalém, que descia do céu, da parte de Deus, ataviada como noiva adornada para seu esposo.</a:t>
            </a:r>
          </a:p>
        </p:txBody>
      </p:sp>
    </p:spTree>
    <p:extLst>
      <p:ext uri="{BB962C8B-B14F-4D97-AF65-F5344CB8AC3E}">
        <p14:creationId xmlns:p14="http://schemas.microsoft.com/office/powerpoint/2010/main" val="33820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ouvi grande voz vinda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trono, dizendo: Eis o tabernáculo de Deus com os homens. Deus habitará com eles. Eles serão povos de Deus, e Deus mesmo estará com eles.</a:t>
            </a:r>
          </a:p>
        </p:txBody>
      </p:sp>
    </p:spTree>
    <p:extLst>
      <p:ext uri="{BB962C8B-B14F-4D97-AF65-F5344CB8AC3E}">
        <p14:creationId xmlns:p14="http://schemas.microsoft.com/office/powerpoint/2010/main" val="33820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lhes enxugará dos olhos toda a lágrima, e a morte já não existirá, já não haverá mais luto, nem pranto, nem dor, porque as primeiras coisas passaram.”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21:1-4</a:t>
            </a:r>
          </a:p>
        </p:txBody>
      </p:sp>
    </p:spTree>
    <p:extLst>
      <p:ext uri="{BB962C8B-B14F-4D97-AF65-F5344CB8AC3E}">
        <p14:creationId xmlns:p14="http://schemas.microsoft.com/office/powerpoint/2010/main" val="33820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0596" name="Picture 4" descr="D:\Images\D_devil\D_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tematico\novo_ce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659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duardo\Desktop\seminario_esperanca_para_viver\jpg\jesus\ceu-nova terr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8" b="13869"/>
          <a:stretch/>
        </p:blipFill>
        <p:spPr bwMode="auto">
          <a:xfrm>
            <a:off x="3362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duardo\Desktop\seminario_esperanca_para_viver\jpg\_capa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pessoas\lavando_car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r="2782"/>
          <a:stretch/>
        </p:blipFill>
        <p:spPr bwMode="auto">
          <a:xfrm>
            <a:off x="0" y="-15114"/>
            <a:ext cx="9144000" cy="68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duardo\Desktop\seminario_esperanca_para_viver\jpg\objetos\che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180" y="-171400"/>
            <a:ext cx="938818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objetos\relo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859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17211" y="476672"/>
            <a:ext cx="41152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0" b="1" dirty="0" smtClean="0"/>
              <a:t>TEMPO</a:t>
            </a:r>
            <a:endParaRPr lang="pt-BR" sz="10000" b="1" dirty="0"/>
          </a:p>
        </p:txBody>
      </p:sp>
    </p:spTree>
    <p:extLst>
      <p:ext uri="{BB962C8B-B14F-4D97-AF65-F5344CB8AC3E}">
        <p14:creationId xmlns:p14="http://schemas.microsoft.com/office/powerpoint/2010/main" val="2227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pessoas\exercicio_fis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/>
          <a:stretch/>
        </p:blipFill>
        <p:spPr bwMode="auto">
          <a:xfrm>
            <a:off x="0" y="0"/>
            <a:ext cx="9153305" cy="68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09526" y="188640"/>
            <a:ext cx="46344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0" b="1" dirty="0" smtClean="0"/>
              <a:t>TEMPLO</a:t>
            </a:r>
            <a:endParaRPr lang="pt-BR" sz="10000" b="1" dirty="0"/>
          </a:p>
        </p:txBody>
      </p:sp>
    </p:spTree>
    <p:extLst>
      <p:ext uri="{BB962C8B-B14F-4D97-AF65-F5344CB8AC3E}">
        <p14:creationId xmlns:p14="http://schemas.microsoft.com/office/powerpoint/2010/main" val="9152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duardo\Desktop\seminario_esperanca_para_viver\jpg\objetos\cost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/>
          <a:stretch/>
        </p:blipFill>
        <p:spPr bwMode="auto">
          <a:xfrm>
            <a:off x="0" y="19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79912" y="5085184"/>
            <a:ext cx="49754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0" b="1" dirty="0" smtClean="0"/>
              <a:t>TALENTO</a:t>
            </a:r>
            <a:endParaRPr lang="pt-BR" sz="10000" b="1" dirty="0"/>
          </a:p>
        </p:txBody>
      </p:sp>
    </p:spTree>
    <p:extLst>
      <p:ext uri="{BB962C8B-B14F-4D97-AF65-F5344CB8AC3E}">
        <p14:creationId xmlns:p14="http://schemas.microsoft.com/office/powerpoint/2010/main" val="9152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359</Words>
  <Application>Microsoft Office PowerPoint</Application>
  <PresentationFormat>Apresentação na tela (4:3)</PresentationFormat>
  <Paragraphs>44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327</cp:revision>
  <dcterms:created xsi:type="dcterms:W3CDTF">2013-04-24T18:59:19Z</dcterms:created>
  <dcterms:modified xsi:type="dcterms:W3CDTF">2013-07-26T13:45:23Z</dcterms:modified>
  <cp:category>SM-EVANGELISMO</cp:category>
</cp:coreProperties>
</file>