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54" r:id="rId2"/>
    <p:sldId id="913" r:id="rId3"/>
    <p:sldId id="892" r:id="rId4"/>
    <p:sldId id="819" r:id="rId5"/>
    <p:sldId id="914" r:id="rId6"/>
    <p:sldId id="915" r:id="rId7"/>
    <p:sldId id="916" r:id="rId8"/>
    <p:sldId id="763" r:id="rId9"/>
    <p:sldId id="917" r:id="rId10"/>
    <p:sldId id="840" r:id="rId11"/>
    <p:sldId id="841" r:id="rId12"/>
    <p:sldId id="899" r:id="rId13"/>
    <p:sldId id="918" r:id="rId14"/>
    <p:sldId id="919" r:id="rId15"/>
    <p:sldId id="920" r:id="rId16"/>
    <p:sldId id="921" r:id="rId17"/>
    <p:sldId id="922" r:id="rId18"/>
    <p:sldId id="871" r:id="rId19"/>
    <p:sldId id="900" r:id="rId20"/>
    <p:sldId id="923" r:id="rId21"/>
    <p:sldId id="924" r:id="rId22"/>
    <p:sldId id="925" r:id="rId23"/>
    <p:sldId id="872" r:id="rId24"/>
    <p:sldId id="873" r:id="rId25"/>
    <p:sldId id="904" r:id="rId26"/>
    <p:sldId id="905" r:id="rId27"/>
    <p:sldId id="879" r:id="rId28"/>
    <p:sldId id="906" r:id="rId29"/>
    <p:sldId id="926" r:id="rId30"/>
    <p:sldId id="927" r:id="rId31"/>
    <p:sldId id="929" r:id="rId32"/>
    <p:sldId id="930" r:id="rId33"/>
    <p:sldId id="931" r:id="rId34"/>
    <p:sldId id="934" r:id="rId35"/>
    <p:sldId id="940" r:id="rId36"/>
    <p:sldId id="935" r:id="rId37"/>
    <p:sldId id="936" r:id="rId38"/>
    <p:sldId id="937" r:id="rId39"/>
    <p:sldId id="938" r:id="rId40"/>
    <p:sldId id="939" r:id="rId41"/>
    <p:sldId id="941" r:id="rId42"/>
    <p:sldId id="942" r:id="rId43"/>
    <p:sldId id="943" r:id="rId44"/>
    <p:sldId id="944" r:id="rId45"/>
    <p:sldId id="945" r:id="rId46"/>
    <p:sldId id="880" r:id="rId47"/>
    <p:sldId id="884" r:id="rId48"/>
    <p:sldId id="946" r:id="rId49"/>
    <p:sldId id="947" r:id="rId50"/>
    <p:sldId id="948" r:id="rId51"/>
    <p:sldId id="949" r:id="rId52"/>
    <p:sldId id="950" r:id="rId53"/>
    <p:sldId id="951" r:id="rId54"/>
    <p:sldId id="952" r:id="rId55"/>
    <p:sldId id="907" r:id="rId56"/>
    <p:sldId id="909" r:id="rId57"/>
    <p:sldId id="908" r:id="rId58"/>
    <p:sldId id="911" r:id="rId59"/>
    <p:sldId id="953" r:id="rId60"/>
    <p:sldId id="519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>
        <p:scale>
          <a:sx n="77" d="100"/>
          <a:sy n="77" d="100"/>
        </p:scale>
        <p:origin x="-279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_capa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“Servireis ao Senhor, vosso Deus, e Ele abençoará o vosso pão e a vossa água; e tirará do vosso meio as enfermidades.”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que gastais o dinheiro naquilo que não é vosso pão, e o vosso suor, naquilo que não satisfaz? Ouve-me, atentamente, comei o que é bom e vos deleitareis com finos manjares.”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55:2</a:t>
            </a:r>
          </a:p>
        </p:txBody>
      </p:sp>
    </p:spTree>
    <p:extLst>
      <p:ext uri="{BB962C8B-B14F-4D97-AF65-F5344CB8AC3E}">
        <p14:creationId xmlns:p14="http://schemas.microsoft.com/office/powerpoint/2010/main" val="206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vivemos, e nos movemos, e existimos, como alguns dos vossos poetas têm dito: Porque dele também somos geração.”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17:24,25 e 28</a:t>
            </a:r>
          </a:p>
        </p:txBody>
      </p:sp>
    </p:spTree>
    <p:extLst>
      <p:ext uri="{BB962C8B-B14F-4D97-AF65-F5344CB8AC3E}">
        <p14:creationId xmlns:p14="http://schemas.microsoft.com/office/powerpoint/2010/main" val="37969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quer comais, quer bebais ou façais outra qualquer, fazei tudo para a glória de Deus.”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Coríntios 10:31</a:t>
            </a:r>
          </a:p>
        </p:txBody>
      </p:sp>
    </p:spTree>
    <p:extLst>
      <p:ext uri="{BB962C8B-B14F-4D97-AF65-F5344CB8AC3E}">
        <p14:creationId xmlns:p14="http://schemas.microsoft.com/office/powerpoint/2010/main" val="167914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disse Deus ainda: Eis que vos tenho dado todas as ervas que dão semente e se acham na superfície de toda a terra e todas as árvores em que há fruto que dê semente; isso vos será para mantimento.”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</a:t>
            </a:r>
          </a:p>
        </p:txBody>
      </p:sp>
    </p:spTree>
    <p:extLst>
      <p:ext uri="{BB962C8B-B14F-4D97-AF65-F5344CB8AC3E}">
        <p14:creationId xmlns:p14="http://schemas.microsoft.com/office/powerpoint/2010/main" val="272272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o Senhor Deus lhe deu a ordem: de toda árvore do jardim comerás livremente.”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2:16</a:t>
            </a:r>
          </a:p>
        </p:txBody>
      </p:sp>
    </p:spTree>
    <p:extLst>
      <p:ext uri="{BB962C8B-B14F-4D97-AF65-F5344CB8AC3E}">
        <p14:creationId xmlns:p14="http://schemas.microsoft.com/office/powerpoint/2010/main" val="265975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pic>
        <p:nvPicPr>
          <p:cNvPr id="90116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objetos\fruta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642"/>
            <a:ext cx="9144000" cy="59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“Estatuto perpétuo será durante as vossas gerações, em todas as vossas moradas; gordura nenhuma nem sangue jamais comereis.”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Levítico 3:17</a:t>
            </a:r>
          </a:p>
        </p:txBody>
      </p:sp>
    </p:spTree>
    <p:extLst>
      <p:ext uri="{BB962C8B-B14F-4D97-AF65-F5344CB8AC3E}">
        <p14:creationId xmlns:p14="http://schemas.microsoft.com/office/powerpoint/2010/main" val="39985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“Experimenta, peço-te, os meus servos dez dias; e que se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legumes a comer e água a beber. Então, se veja diante de ti a nossa aparência e a dos jovens que comem das finas iguarias do rei; segundo vires, age com os teus servos.</a:t>
            </a:r>
          </a:p>
        </p:txBody>
      </p:sp>
    </p:spTree>
    <p:extLst>
      <p:ext uri="{BB962C8B-B14F-4D97-AF65-F5344CB8AC3E}">
        <p14:creationId xmlns:p14="http://schemas.microsoft.com/office/powerpoint/2010/main" val="405012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duardo\Desktop\seminario_esperanca_para_viver\jpg\_capa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duardo\Desktop\seminario_esperanca_para_viver\jpg\pessoas\exercicio_fisic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/>
          <a:stretch/>
        </p:blipFill>
        <p:spPr bwMode="auto">
          <a:xfrm>
            <a:off x="0" y="0"/>
            <a:ext cx="9153305" cy="68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6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atendeu e os experimentou dez dias. No fim dos dez dias, a sua aparência era melhor; estavam eles mais robustos do que todos os jovens que comiam das finas iguarias do rei.”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1:12-15</a:t>
            </a:r>
          </a:p>
        </p:txBody>
      </p:sp>
    </p:spTree>
    <p:extLst>
      <p:ext uri="{BB962C8B-B14F-4D97-AF65-F5344CB8AC3E}">
        <p14:creationId xmlns:p14="http://schemas.microsoft.com/office/powerpoint/2010/main" val="176695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 todo animal limpo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levarás contigo sete pares: o macho e sua fêmea; mas dos animais imundos, um par: o macho e sua fêmea.”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7:2</a:t>
            </a:r>
          </a:p>
        </p:txBody>
      </p:sp>
    </p:spTree>
    <p:extLst>
      <p:ext uri="{BB962C8B-B14F-4D97-AF65-F5344CB8AC3E}">
        <p14:creationId xmlns:p14="http://schemas.microsoft.com/office/powerpoint/2010/main" val="38795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“Todo animal que tem unhas fendidas, e o casco se divide em dois, rumina, entre os animais, isso comereis.”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Deuteronômio 14:6</a:t>
            </a:r>
          </a:p>
        </p:txBody>
      </p:sp>
    </p:spTree>
    <p:extLst>
      <p:ext uri="{BB962C8B-B14F-4D97-AF65-F5344CB8AC3E}">
        <p14:creationId xmlns:p14="http://schemas.microsoft.com/office/powerpoint/2010/main" val="38795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R_Health\R_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R_Health\R_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“Isto comereis de tudo que há nas águas: tudo o que tem barbatanas e escamas.”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Deuteronômio 14:9</a:t>
            </a:r>
          </a:p>
        </p:txBody>
      </p:sp>
    </p:spTree>
    <p:extLst>
      <p:ext uri="{BB962C8B-B14F-4D97-AF65-F5344CB8AC3E}">
        <p14:creationId xmlns:p14="http://schemas.microsoft.com/office/powerpoint/2010/main" val="48996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Images\R_Health\R_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9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“Das aves, estas abomináveis; não se comerão, serão abominação: a águia, 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quebrantosso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 águia marinha; o milhano e o falcão, segundo sua espécie, todo o corvo, segundo sua espécie, todo o avestruz, a coruja, a gaivota, o gavião, segundo sua espécie.</a:t>
            </a:r>
          </a:p>
        </p:txBody>
      </p:sp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mocho, o corvo marinho, a íbis, a gralha, o pelicano, o abutre, a cegonha, a garça, segundo sua espécie, a poupa e o morcego. Todo inseto que voa, que anda sobre quatro pés será para vocês outra abominação.”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 11:13-20</a:t>
            </a:r>
          </a:p>
        </p:txBody>
      </p:sp>
    </p:spTree>
    <p:extLst>
      <p:ext uri="{BB962C8B-B14F-4D97-AF65-F5344CB8AC3E}">
        <p14:creationId xmlns:p14="http://schemas.microsoft.com/office/powerpoint/2010/main" val="11187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falca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pic>
        <p:nvPicPr>
          <p:cNvPr id="90116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de todo inseto que voa, que anda sobre quatro pés, cujas pernas traseiras são mais compridas, para saltar com elas sobre a terra, estes comereis.</a:t>
            </a: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Deles, comereis estes: 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locusta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segundo sua espécie, o gafanhoto devorador, segundo sua espécie, o grilo, segundo sua espécie, e o gafanhoto, segundo sua espécie.</a:t>
            </a: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todos os outros insetos que voam, que têm quatro pés serão para vós abominação. E por estes vos tornareis imundos; qualquer que tocar seu cadáver imundo será até à tarde.</a:t>
            </a: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Qualquer que levar seu cadáver lavará as suas vestes e será imundo até à tarde. Todo animal que tem unhas fendidas, mas o casco não dividido em dois e não rumina vos será imundo; qualquer que tocar neles será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imundo.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9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animal quadrúpede que anda  na planta dos pés vos será por imundo; qualquer que tocar o seu cadáver será imundo até à tarde. E o que levar o seu cadáver lavará as suas vestes e será imundo até à tarde; eles vos serão por imundos.</a:t>
            </a:r>
          </a:p>
        </p:txBody>
      </p:sp>
    </p:spTree>
    <p:extLst>
      <p:ext uri="{BB962C8B-B14F-4D97-AF65-F5344CB8AC3E}">
        <p14:creationId xmlns:p14="http://schemas.microsoft.com/office/powerpoint/2010/main" val="249694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Estes vos serão imundos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o enxame de criaturas que povoam a terra: a doninha, o rato, o lagarto, segundo a sua espécie, o geco, o crocodilo da terra, a lagartixa, o lagarto da areia e o camaleão;</a:t>
            </a:r>
          </a:p>
        </p:txBody>
      </p:sp>
    </p:spTree>
    <p:extLst>
      <p:ext uri="{BB962C8B-B14F-4D97-AF65-F5344CB8AC3E}">
        <p14:creationId xmlns:p14="http://schemas.microsoft.com/office/powerpoint/2010/main" val="399539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Estes vos serão por imundos entre todo o enxame de criaturas; qualquer que os tocar estando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mortos, será imundo até  à tarde. E tudo aquilo sobre  que cair qualquer deles,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mortos,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imundo.</a:t>
            </a:r>
          </a:p>
        </p:txBody>
      </p:sp>
    </p:spTree>
    <p:extLst>
      <p:ext uri="{BB962C8B-B14F-4D97-AF65-F5344CB8AC3E}">
        <p14:creationId xmlns:p14="http://schemas.microsoft.com/office/powerpoint/2010/main" val="249694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vaso de madeira, ou veste, ou pele, ou pano de saco ou instrumento com que se faz alguma obra, será metido em água e será imundo até à tarde; então, será limpo.</a:t>
            </a:r>
          </a:p>
        </p:txBody>
      </p:sp>
    </p:spTree>
    <p:extLst>
      <p:ext uri="{BB962C8B-B14F-4D97-AF65-F5344CB8AC3E}">
        <p14:creationId xmlns:p14="http://schemas.microsoft.com/office/powerpoint/2010/main" val="10137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todo vaso de barro, dentro do qual cair alguma coisa deles, tudo o que houver nele será imundo; o vaso quebrareis. Todo alimento que se come, preparado com água, será imundo; e todo líquido que se bebe, em todo vaso, será imundo.</a:t>
            </a:r>
          </a:p>
        </p:txBody>
      </p:sp>
    </p:spTree>
    <p:extLst>
      <p:ext uri="{BB962C8B-B14F-4D97-AF65-F5344CB8AC3E}">
        <p14:creationId xmlns:p14="http://schemas.microsoft.com/office/powerpoint/2010/main" val="101371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aquilo sobre o que cair alguma coisa do seu corpo morto será imundo; se for um forno ou fogareiro de barro, serão quebrados; imundos são; portanto, vos serão por imundos. Porém a fonte ou cisterna, em que se recolhem águas, será limpa; mas quem tocar o cadáver desses animais será imundo.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38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“Lâmpada para os meus pés é a Tua palavra e, luz para os meus caminhos.”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119:105</a:t>
            </a:r>
          </a:p>
        </p:txBody>
      </p:sp>
    </p:spTree>
    <p:extLst>
      <p:ext uri="{BB962C8B-B14F-4D97-AF65-F5344CB8AC3E}">
        <p14:creationId xmlns:p14="http://schemas.microsoft.com/office/powerpoint/2010/main" val="2130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do seu cadáver cair alguma coisa sobre uma semente de semear, esta será limpa; mas, se alguém deitar água sobre a semente, e, se do cadáver cair alguma coisa sobre ela, vos será imunda.</a:t>
            </a:r>
          </a:p>
        </p:txBody>
      </p:sp>
    </p:spTree>
    <p:extLst>
      <p:ext uri="{BB962C8B-B14F-4D97-AF65-F5344CB8AC3E}">
        <p14:creationId xmlns:p14="http://schemas.microsoft.com/office/powerpoint/2010/main" val="17994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morrer algum dos animais de que vos é licito comer, quem tocar o seu cadáver será imundo até a tarde; quem do seu cadáver comer lavará suas vestes e será imundo até a tarde; e quem levar o seu corpo morto lavará suas vestes e será imundo até à tarde.</a:t>
            </a:r>
          </a:p>
        </p:txBody>
      </p:sp>
    </p:spTree>
    <p:extLst>
      <p:ext uri="{BB962C8B-B14F-4D97-AF65-F5344CB8AC3E}">
        <p14:creationId xmlns:p14="http://schemas.microsoft.com/office/powerpoint/2010/main" val="16500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todo enxame de criaturas que povoam a terra será abominação; não se comerá. Tudo o que anda sobre o ventre, e tudo o que anda sobre quatro pés ou que  tem muitos pés, entre o enxame de criaturas que povoam a terra, não comereis, porquanto são abominação.</a:t>
            </a:r>
          </a:p>
        </p:txBody>
      </p:sp>
    </p:spTree>
    <p:extLst>
      <p:ext uri="{BB962C8B-B14F-4D97-AF65-F5344CB8AC3E}">
        <p14:creationId xmlns:p14="http://schemas.microsoft.com/office/powerpoint/2010/main" val="14283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vos façais abomináveis por nenhum enxame de criaturas, nem por elas vos contaminareis, para não serdes imundos. Eu sou o Senhor, vosso Deus; portanto, vós vos consagrais e sereis santos, porque Eu sou santo; e não vos contaminareis por nenhum enxame de criaturas que se arrastam sobre a terra.</a:t>
            </a:r>
          </a:p>
        </p:txBody>
      </p:sp>
    </p:spTree>
    <p:extLst>
      <p:ext uri="{BB962C8B-B14F-4D97-AF65-F5344CB8AC3E}">
        <p14:creationId xmlns:p14="http://schemas.microsoft.com/office/powerpoint/2010/main" val="14283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o Senhor, que vos faço subir da terra do Egito, para que eu seja vosso Deus; portanto, vós sereis santos, porque eu sou santo. Esta é a lei dos animais, e das aves, e de toda alma vivente que se move nas águas, e de toda criatura que povoa a terra,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3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fazer diferença entre o imundo e o limpo e entre os animais que se podem comer e os animais que não se podem comer.“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 11:21-47</a:t>
            </a:r>
          </a:p>
        </p:txBody>
      </p:sp>
    </p:spTree>
    <p:extLst>
      <p:ext uri="{BB962C8B-B14F-4D97-AF65-F5344CB8AC3E}">
        <p14:creationId xmlns:p14="http://schemas.microsoft.com/office/powerpoint/2010/main" val="151114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uardo\Desktop\seminario_esperanca_para_viver\jpg\objetos\alcoolismo_femin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objetos\vinho-t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vinho é escarnecedor, e a bebida forte, alvoroçadora;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que por eles é vencido não é sábio.”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20:1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que são os ais? Para quem são os pesares? Para quem, as rixas? Para quem, as queixas? Para quem, as feridas sem causas? Para quem, os olhos vermelhos?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TER SAÚDE: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24000" y="3170015"/>
            <a:ext cx="6099175" cy="514350"/>
          </a:xfrm>
          <a:prstGeom prst="rect">
            <a:avLst/>
          </a:prstGeom>
          <a:gradFill rotWithShape="0">
            <a:gsLst>
              <a:gs pos="0">
                <a:srgbClr val="CC66FF">
                  <a:gamma/>
                  <a:shade val="0"/>
                  <a:invGamma/>
                </a:srgbClr>
              </a:gs>
              <a:gs pos="100000">
                <a:srgbClr val="CC66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REPOUSO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12888" y="2506440"/>
            <a:ext cx="6099175" cy="51435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0"/>
                  <a:invGamma/>
                </a:srgbClr>
              </a:gs>
              <a:gs pos="100000">
                <a:srgbClr val="FF33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ÁGUA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512888" y="1842865"/>
            <a:ext cx="6099175" cy="51435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HIGIÊNE PESSOAL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12888" y="1196752"/>
            <a:ext cx="6099175" cy="51435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100000">
                <a:srgbClr val="92D05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NUTRIÇÃO ADEQUADA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535113" y="4470177"/>
            <a:ext cx="6099175" cy="5143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SOL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524000" y="3824065"/>
            <a:ext cx="6099175" cy="51435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shade val="0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EXERCÍCIOS REGULARES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535113" y="5787802"/>
            <a:ext cx="6099175" cy="5143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CONFIAR EM DEUS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24000" y="5141690"/>
            <a:ext cx="6099175" cy="51435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shade val="0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27000" prstMaterial="legacyPlastic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RESPIRAR CORRETAMENTE</a:t>
            </a:r>
            <a:endParaRPr lang="pt-BR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4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  <p:bldP spid="70665" grpId="0" animBg="1" autoUpdateAnimBg="0"/>
      <p:bldP spid="70667" grpId="0" animBg="1" autoUpdateAnimBg="0"/>
      <p:bldP spid="7066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os que se demoram em beber vinho, para que andam buscando bebida misturada. Não olhes para o vinho, quando se mostra vermelho, quando resplandece no copo e se escoa suavemente.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ao cabo morderá como cobra e picará como 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basilisco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Os teus olhos verão coisas esquisitas, e o teu coração falará mais perversidades. 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Serás como o que se deita no alto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mastro e dirás: Espancaram-me, e não me doeu; bateram-me, e não o senti; quando despertei?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tornarei a beber.”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23:29-35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próprio dos reis, ó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Lemuel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não é o próprio dos reis beber vinho, nem dos príncipes desejar bebida forte.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quem não bebam, e se esqueçam da lei, e pervertam o direito de todos os aflitos.“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31:4-5</a:t>
            </a:r>
          </a:p>
        </p:txBody>
      </p:sp>
    </p:spTree>
    <p:extLst>
      <p:ext uri="{BB962C8B-B14F-4D97-AF65-F5344CB8AC3E}">
        <p14:creationId xmlns:p14="http://schemas.microsoft.com/office/powerpoint/2010/main" val="16857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não vos embriagueis com vinho, no qual há dissolução, mas enchei-vos do Espírito.”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5:18</a:t>
            </a:r>
          </a:p>
        </p:txBody>
      </p:sp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NOM\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“Acaso, não sabeis que vosso corpo é santuário do Espírito Santo, que está em vós, os qual tendes de Deus, e que não sois de vós mesmos? Por que fostes comprados por preço. Agora, pois, glorificai a Deus no vosso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corpo.”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Coríntios 6:19-29 </a:t>
            </a:r>
          </a:p>
        </p:txBody>
      </p:sp>
    </p:spTree>
    <p:extLst>
      <p:ext uri="{BB962C8B-B14F-4D97-AF65-F5344CB8AC3E}">
        <p14:creationId xmlns:p14="http://schemas.microsoft.com/office/powerpoint/2010/main" val="338208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J_Law\J_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6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“Amado, acima de tudo, faço votos por tua prosperidade e saúde, assim como é próspera a tua alma.”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João 1:2</a:t>
            </a:r>
          </a:p>
        </p:txBody>
      </p:sp>
    </p:spTree>
    <p:extLst>
      <p:ext uri="{BB962C8B-B14F-4D97-AF65-F5344CB8AC3E}">
        <p14:creationId xmlns:p14="http://schemas.microsoft.com/office/powerpoint/2010/main" val="44007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_capas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Senhor nos ordenou cumpríssemos todos estes estatutos e temêssemos o Senhor, nosso Deus, para o nosso perpétuo bem, para o guardar em vida, como, nos tem feito até hoje.”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Deuteronômio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6:24</a:t>
            </a:r>
          </a:p>
        </p:txBody>
      </p:sp>
    </p:spTree>
    <p:extLst>
      <p:ext uri="{BB962C8B-B14F-4D97-AF65-F5344CB8AC3E}">
        <p14:creationId xmlns:p14="http://schemas.microsoft.com/office/powerpoint/2010/main" val="341630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emp\DISCOVERY_1\GOD\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tematico\fet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9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1557</Words>
  <Application>Microsoft Office PowerPoint</Application>
  <PresentationFormat>Apresentação na tela (4:3)</PresentationFormat>
  <Paragraphs>93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COMO TER SAÚDE: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344</cp:revision>
  <dcterms:created xsi:type="dcterms:W3CDTF">2013-04-24T18:59:19Z</dcterms:created>
  <dcterms:modified xsi:type="dcterms:W3CDTF">2013-07-26T13:44:04Z</dcterms:modified>
  <cp:category>SM-EVANGELISMO</cp:category>
</cp:coreProperties>
</file>