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955" r:id="rId2"/>
    <p:sldId id="819" r:id="rId3"/>
    <p:sldId id="915" r:id="rId4"/>
    <p:sldId id="916" r:id="rId5"/>
    <p:sldId id="914" r:id="rId6"/>
    <p:sldId id="840" r:id="rId7"/>
    <p:sldId id="956" r:id="rId8"/>
    <p:sldId id="841" r:id="rId9"/>
    <p:sldId id="957" r:id="rId10"/>
    <p:sldId id="899" r:id="rId11"/>
    <p:sldId id="958" r:id="rId12"/>
    <p:sldId id="918" r:id="rId13"/>
    <p:sldId id="959" r:id="rId14"/>
    <p:sldId id="900" r:id="rId15"/>
    <p:sldId id="919" r:id="rId16"/>
    <p:sldId id="960" r:id="rId17"/>
    <p:sldId id="923" r:id="rId18"/>
    <p:sldId id="924" r:id="rId19"/>
    <p:sldId id="925" r:id="rId20"/>
    <p:sldId id="961" r:id="rId21"/>
    <p:sldId id="964" r:id="rId22"/>
    <p:sldId id="965" r:id="rId23"/>
    <p:sldId id="966" r:id="rId24"/>
    <p:sldId id="967" r:id="rId25"/>
    <p:sldId id="962" r:id="rId26"/>
    <p:sldId id="968" r:id="rId27"/>
    <p:sldId id="969" r:id="rId28"/>
    <p:sldId id="970" r:id="rId29"/>
    <p:sldId id="963" r:id="rId30"/>
    <p:sldId id="971" r:id="rId31"/>
    <p:sldId id="972" r:id="rId32"/>
    <p:sldId id="973" r:id="rId33"/>
    <p:sldId id="879" r:id="rId34"/>
    <p:sldId id="974" r:id="rId35"/>
    <p:sldId id="975" r:id="rId36"/>
    <p:sldId id="976" r:id="rId37"/>
    <p:sldId id="906" r:id="rId38"/>
    <p:sldId id="977" r:id="rId39"/>
    <p:sldId id="978" r:id="rId40"/>
    <p:sldId id="979" r:id="rId41"/>
    <p:sldId id="927" r:id="rId42"/>
    <p:sldId id="929" r:id="rId43"/>
    <p:sldId id="980" r:id="rId44"/>
    <p:sldId id="946" r:id="rId45"/>
    <p:sldId id="947" r:id="rId46"/>
    <p:sldId id="981" r:id="rId47"/>
    <p:sldId id="983" r:id="rId48"/>
    <p:sldId id="982" r:id="rId49"/>
    <p:sldId id="984" r:id="rId5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208"/>
    <a:srgbClr val="080808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60"/>
  </p:normalViewPr>
  <p:slideViewPr>
    <p:cSldViewPr>
      <p:cViewPr>
        <p:scale>
          <a:sx n="50" d="100"/>
          <a:sy n="50" d="100"/>
        </p:scale>
        <p:origin x="-3570" y="-14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05/08/2013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3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05/08/2013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92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05/08/2013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78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05/08/2013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69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05/08/2013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39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05/08/2013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05/08/2013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14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05/08/2013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53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05/08/2013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3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05/08/2013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09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05/08/2013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27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ED72-3268-4ED0-A31A-674451723AB9}" type="datetimeFigureOut">
              <a:rPr lang="pt-BR" smtClean="0"/>
              <a:t>05/08/2013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97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duardo\Desktop\seminario_esperanca_para_viver\jpg\_capas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12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43808" y="332656"/>
            <a:ext cx="56886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“Para que, se eu tardar, fiques ciente de como se deve proceder na casa de Deus, que é a igreja do Deus vivo, coluna e baluarte da verdade.”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Timóteo 3:15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697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REFERÊNCIAS À IGREJA: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512887" y="5229200"/>
            <a:ext cx="6099175" cy="514350"/>
          </a:xfrm>
          <a:prstGeom prst="rect">
            <a:avLst/>
          </a:prstGeom>
          <a:gradFill rotWithShape="0">
            <a:gsLst>
              <a:gs pos="0">
                <a:srgbClr val="CC66FF">
                  <a:gamma/>
                  <a:shade val="0"/>
                  <a:invGamma/>
                </a:srgbClr>
              </a:gs>
              <a:gs pos="100000">
                <a:srgbClr val="CC66FF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227000" prstMaterial="legacyPlastic">
            <a:bevelT w="13500" h="13500" prst="angle"/>
            <a:bevelB w="13500" h="13500" prst="angle"/>
            <a:extrusionClr>
              <a:srgbClr val="CC66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CONGREGAÇÃO NO DESERTO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512888" y="3994770"/>
            <a:ext cx="6099175" cy="514350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0"/>
                  <a:invGamma/>
                </a:srgbClr>
              </a:gs>
              <a:gs pos="100000">
                <a:srgbClr val="FF3300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227000" prstMaterial="legacyPlastic">
            <a:bevelT w="13500" h="13500" prst="angle"/>
            <a:bevelB w="13500" h="13500" prst="angle"/>
            <a:extrusionClr>
              <a:srgbClr val="FF33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 IGREJA DO DEUS VIVO</a:t>
            </a:r>
            <a:endPara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1512888" y="2770634"/>
            <a:ext cx="6099175" cy="514350"/>
          </a:xfrm>
          <a:prstGeom prst="rect">
            <a:avLst/>
          </a:prstGeom>
          <a:gradFill rotWithShape="0">
            <a:gsLst>
              <a:gs pos="0">
                <a:srgbClr val="FFCC00">
                  <a:gamma/>
                  <a:shade val="0"/>
                  <a:invGamma/>
                </a:srgbClr>
              </a:gs>
              <a:gs pos="100000">
                <a:srgbClr val="FFCC00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227000" prstMaterial="legacyPlastic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O CORPO DE CRISTO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1512888" y="1532954"/>
            <a:ext cx="6099175" cy="514350"/>
          </a:xfrm>
          <a:prstGeom prst="rect">
            <a:avLst/>
          </a:prstGeom>
          <a:gradFill rotWithShape="0">
            <a:gsLst>
              <a:gs pos="0">
                <a:srgbClr val="FFFF00">
                  <a:gamma/>
                  <a:shade val="0"/>
                  <a:invGamma/>
                </a:srgbClr>
              </a:gs>
              <a:gs pos="100000">
                <a:srgbClr val="92D050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227000" prstMaterial="legacyPlastic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 IGREJA DE DEUS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641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43808" y="332656"/>
            <a:ext cx="56886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“É este Moisés quem esteve na congregação no deserto, com o anjo que lhe falava no monte Sinai e com nossos pais; o qual recebeu palavras vivas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</a:t>
            </a:r>
          </a:p>
          <a:p>
            <a:pPr algn="r"/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no-las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transmitir.”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Atos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7:38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914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REFERÊNCIAS À IGREJA: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512887" y="5229200"/>
            <a:ext cx="6099175" cy="514350"/>
          </a:xfrm>
          <a:prstGeom prst="rect">
            <a:avLst/>
          </a:prstGeom>
          <a:gradFill rotWithShape="0">
            <a:gsLst>
              <a:gs pos="0">
                <a:srgbClr val="CC66FF">
                  <a:gamma/>
                  <a:shade val="0"/>
                  <a:invGamma/>
                </a:srgbClr>
              </a:gs>
              <a:gs pos="100000">
                <a:srgbClr val="CC66FF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227000" prstMaterial="legacyPlastic">
            <a:bevelT w="13500" h="13500" prst="angle"/>
            <a:bevelB w="13500" h="13500" prst="angle"/>
            <a:extrusionClr>
              <a:srgbClr val="CC66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CONGREGAÇÃO NO DESERTO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512888" y="3994770"/>
            <a:ext cx="6099175" cy="514350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0"/>
                  <a:invGamma/>
                </a:srgbClr>
              </a:gs>
              <a:gs pos="100000">
                <a:srgbClr val="FF3300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227000" prstMaterial="legacyPlastic">
            <a:bevelT w="13500" h="13500" prst="angle"/>
            <a:bevelB w="13500" h="13500" prst="angle"/>
            <a:extrusionClr>
              <a:srgbClr val="FF33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 IGREJA DO DEUS VIVO</a:t>
            </a:r>
            <a:endPara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1512888" y="2770634"/>
            <a:ext cx="6099175" cy="514350"/>
          </a:xfrm>
          <a:prstGeom prst="rect">
            <a:avLst/>
          </a:prstGeom>
          <a:gradFill rotWithShape="0">
            <a:gsLst>
              <a:gs pos="0">
                <a:srgbClr val="FFCC00">
                  <a:gamma/>
                  <a:shade val="0"/>
                  <a:invGamma/>
                </a:srgbClr>
              </a:gs>
              <a:gs pos="100000">
                <a:srgbClr val="FFCC00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227000" prstMaterial="legacyPlastic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O CORPO DE CRISTO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1512888" y="1532954"/>
            <a:ext cx="6099175" cy="514350"/>
          </a:xfrm>
          <a:prstGeom prst="rect">
            <a:avLst/>
          </a:prstGeom>
          <a:gradFill rotWithShape="0">
            <a:gsLst>
              <a:gs pos="0">
                <a:srgbClr val="FFFF00">
                  <a:gamma/>
                  <a:shade val="0"/>
                  <a:invGamma/>
                </a:srgbClr>
              </a:gs>
              <a:gs pos="100000">
                <a:srgbClr val="92D050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227000" prstMaterial="legacyPlastic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 IGREJA DE DEUS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1967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336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“Também te digo que tu és Pedro, e sobre esta pedra edificarei a Minha igreja, e as portas do inferno não prevalecerão contra ela.”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16:18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012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duardo\Desktop\seminario_esperanca_para_viver\jpg\jesus\jesus (5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72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duardo\Desktop\seminario_esperanca_para_viver\jpg\pessoas\casamento\casamento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8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336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 que o marido é a cabeça da mulher, como também Cristo é o cabeça da igreja, sendo este mesmo o salvador do nosso corpo.”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Efésios 5:23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695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336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“Maridos, amai vossa mulher, como também Cristo amou a igreja e a Si mesmo se entregou por ela, para que a santificasse, tendo-a purificado por meio da lavagem de água pela palavra.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951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3367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 apresentar a Si mesmo igreja gloriosa, sem mácula, nem ruga, nem coisa semelhante, porém santa e sem defeito. Assim também os maridos devem amar a sua esposa como ao próprio corpo. Quem ama a esposa a si mesmo se ama.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951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“Pois assim diz o Senhor dos Exércitos: Para obter Ele a glória, enviou-me às nações que vos despojaram; por que aquele que tocar em vós toca na menina do Seu olho.”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Zacarias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2:8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0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3367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ninguém jamais odiou a própria carne; antes, a alimenta e dela cuida, como Cristo o faz com a igreja; porque somos membros de Seu corpo.” 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Efésios 5:25-30</a:t>
            </a:r>
          </a:p>
        </p:txBody>
      </p:sp>
    </p:spTree>
    <p:extLst>
      <p:ext uri="{BB962C8B-B14F-4D97-AF65-F5344CB8AC3E}">
        <p14:creationId xmlns:p14="http://schemas.microsoft.com/office/powerpoint/2010/main" val="45020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3252" name="Picture 4" descr="D:\Images\O_death\O_033.jpg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39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4276" name="Picture 4" descr="D:\Images\K_Sab\K_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47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5300" name="Picture 4" descr="E:\GOSPEL\076.JPG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pt-BR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6324" name="Picture 4" descr="D:\BABYLON\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3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336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“Louvando a Deus e contando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a simpatia de todo 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 povo. Enquanto isso, acrescentava-lhes o Senhor,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 a dia, os que iam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sendo salvos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5020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É A IGREJA?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3568" y="1496973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um organismo ao qual Cristo </a:t>
            </a:r>
            <a:b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 vida espiritual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71500" indent="-571500">
              <a:buFont typeface="Arial" pitchFamily="34" charset="0"/>
              <a:buChar char="•"/>
            </a:pP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igreja </a:t>
            </a:r>
            <a:r>
              <a:rPr lang="pt-B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é um edifício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 se reúne um grupo de pessoas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71500" indent="-571500">
              <a:buFont typeface="Arial" pitchFamily="34" charset="0"/>
              <a:buChar char="•"/>
            </a:pP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igreja </a:t>
            </a:r>
            <a:r>
              <a:rPr lang="pt-B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um grupo de pessoas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se reúne em um edifício.</a:t>
            </a:r>
          </a:p>
        </p:txBody>
      </p:sp>
    </p:spTree>
    <p:extLst>
      <p:ext uri="{BB962C8B-B14F-4D97-AF65-F5344CB8AC3E}">
        <p14:creationId xmlns:p14="http://schemas.microsoft.com/office/powerpoint/2010/main" val="262855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pt-BR" sz="2800" b="1"/>
          </a:p>
        </p:txBody>
      </p:sp>
      <p:pic>
        <p:nvPicPr>
          <p:cNvPr id="24579" name="Picture 3" descr="D:\REV12\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47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7348" name="Picture 4" descr="D:\MARKBST\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56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84186" y="908720"/>
            <a:ext cx="63367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“Pertencer à Igreja de Deus é um privilégio único que produz na alma grande satisfação. O propósito divino é reunir um povo desde os distantes confins da Terra, a fim de constituí-lo em um só corpo – o corpo de Cristo, a Igreja, da qual Ele é a cabeça viva.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020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objetos\olh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"/>
            <a:ext cx="9138918" cy="685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07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84186" y="908720"/>
            <a:ext cx="6336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quantos são filhos de Deus em Cristo Jesus, são membros de Seu corpo, e dentro desta relação podem desfrutar companheirismo mútuo e companheirismo com seu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Senhor e Mestre.”</a:t>
            </a:r>
          </a:p>
        </p:txBody>
      </p:sp>
    </p:spTree>
    <p:extLst>
      <p:ext uri="{BB962C8B-B14F-4D97-AF65-F5344CB8AC3E}">
        <p14:creationId xmlns:p14="http://schemas.microsoft.com/office/powerpoint/2010/main" val="316703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É A IGREJA?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3568" y="1496973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um lugar de cura para </a:t>
            </a:r>
            <a:b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pessoas feridas.</a:t>
            </a:r>
          </a:p>
        </p:txBody>
      </p:sp>
    </p:spTree>
    <p:extLst>
      <p:ext uri="{BB962C8B-B14F-4D97-AF65-F5344CB8AC3E}">
        <p14:creationId xmlns:p14="http://schemas.microsoft.com/office/powerpoint/2010/main" val="128001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5410200"/>
            <a:ext cx="7772400" cy="9144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ctr">
              <a:buFontTx/>
              <a:buNone/>
            </a:pPr>
            <a:r>
              <a:rPr lang="pt-BR" sz="4200" b="1" dirty="0">
                <a:solidFill>
                  <a:schemeClr val="accent3">
                    <a:lumMod val="50000"/>
                  </a:schemeClr>
                </a:solidFill>
              </a:rPr>
              <a:t>A DOR TERMINA AQUI!</a:t>
            </a:r>
          </a:p>
        </p:txBody>
      </p:sp>
      <p:grpSp>
        <p:nvGrpSpPr>
          <p:cNvPr id="61449" name="Group 9"/>
          <p:cNvGrpSpPr>
            <a:grpSpLocks/>
          </p:cNvGrpSpPr>
          <p:nvPr/>
        </p:nvGrpSpPr>
        <p:grpSpPr bwMode="auto">
          <a:xfrm>
            <a:off x="2819400" y="1447800"/>
            <a:ext cx="3376613" cy="3311525"/>
            <a:chOff x="1632" y="1034"/>
            <a:chExt cx="2127" cy="2086"/>
          </a:xfrm>
        </p:grpSpPr>
        <p:sp>
          <p:nvSpPr>
            <p:cNvPr id="61447" name="Rectangle 7"/>
            <p:cNvSpPr>
              <a:spLocks noChangeArrowheads="1"/>
            </p:cNvSpPr>
            <p:nvPr/>
          </p:nvSpPr>
          <p:spPr bwMode="auto">
            <a:xfrm>
              <a:off x="1632" y="1680"/>
              <a:ext cx="2127" cy="6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448" name="Rectangle 8"/>
            <p:cNvSpPr>
              <a:spLocks noChangeArrowheads="1"/>
            </p:cNvSpPr>
            <p:nvPr/>
          </p:nvSpPr>
          <p:spPr bwMode="auto">
            <a:xfrm>
              <a:off x="2396" y="1034"/>
              <a:ext cx="643" cy="208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50250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 advAuto="100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Sede sóbrios e vigilantes. O diabo, vosso adversário, anda em derredor, como leão que ruge procurando alguém para devorar.”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Pedro 5:8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143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2468" name="Picture 4" descr="D:\REV12\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73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É A IGREJA?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3568" y="1496973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um lugar de cura para pessoas feridas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71500" indent="-571500">
              <a:buFont typeface="Arial" pitchFamily="34" charset="0"/>
              <a:buChar char="•"/>
            </a:pP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um grupo de cristãos comunicando-se com o mundo e convidando outros a participar dela.</a:t>
            </a:r>
          </a:p>
        </p:txBody>
      </p:sp>
    </p:spTree>
    <p:extLst>
      <p:ext uri="{BB962C8B-B14F-4D97-AF65-F5344CB8AC3E}">
        <p14:creationId xmlns:p14="http://schemas.microsoft.com/office/powerpoint/2010/main" val="95937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5540" name="Picture 4" descr="D:\DENOM\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22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768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“Aqui está a perseverança dos santos, os que guardam os mandamentos de Deus e a fé em Jesus.” 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14:12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876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DA IGREJA: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3568" y="1496973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paciente ao passar por provas e sofrimentos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71500" indent="-571500">
              <a:buFont typeface="Arial" pitchFamily="34" charset="0"/>
              <a:buChar char="•"/>
            </a:pP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reconhecida por se apegar aos Dez Mandamentos da Lei de Deus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71500" indent="-571500">
              <a:buFont typeface="Arial" pitchFamily="34" charset="0"/>
              <a:buChar char="•"/>
            </a:pP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Têm a fé de Jesus.</a:t>
            </a:r>
          </a:p>
        </p:txBody>
      </p:sp>
    </p:spTree>
    <p:extLst>
      <p:ext uri="{BB962C8B-B14F-4D97-AF65-F5344CB8AC3E}">
        <p14:creationId xmlns:p14="http://schemas.microsoft.com/office/powerpoint/2010/main" val="319042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84186" y="908720"/>
            <a:ext cx="63367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guarda dos mandamentos é o visível fruto natural da alma</a:t>
            </a:r>
            <a:b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completamente rendida a Deus. Esta é uma característica daqueles que pertencem à Igreja de Cristo. </a:t>
            </a:r>
          </a:p>
        </p:txBody>
      </p:sp>
    </p:spTree>
    <p:extLst>
      <p:ext uri="{BB962C8B-B14F-4D97-AF65-F5344CB8AC3E}">
        <p14:creationId xmlns:p14="http://schemas.microsoft.com/office/powerpoint/2010/main" val="42398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Images\S_Denom\S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30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D:\Images\J_Law\J_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19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7687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“Irou-se o dragão contra a mulher e foi pelejar com os restantes da sua descendência, os que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guardam os mandamentos de Deus e têm o testemunho de Jesus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e se pôs em pé sobre a areia do mar.” 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12:17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496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768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“Prostrei-me antes os seus pés para adorá-lo. Ele, porém, me disse: Vê, não faças isso; sou conservo teu e dos teus irmãos que mantém testemunho de Jesus; adora a Deus. Pois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testemunho de Jesus é o espírito da profecia.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19:10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496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Movimento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Adventista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512887" y="4714850"/>
            <a:ext cx="6099175" cy="514350"/>
          </a:xfrm>
          <a:prstGeom prst="rect">
            <a:avLst/>
          </a:prstGeom>
          <a:gradFill rotWithShape="0">
            <a:gsLst>
              <a:gs pos="0">
                <a:srgbClr val="CC66FF">
                  <a:gamma/>
                  <a:shade val="0"/>
                  <a:invGamma/>
                </a:srgbClr>
              </a:gs>
              <a:gs pos="100000">
                <a:srgbClr val="CC66FF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227000" prstMaterial="legacyPlastic">
            <a:bevelT w="13500" h="13500" prst="angle"/>
            <a:bevelB w="13500" h="13500" prst="angle"/>
            <a:extrusionClr>
              <a:srgbClr val="CC66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 BÍBLIA COMO ÚNICA REGRA DE FÉ E CONDUTA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512888" y="3634730"/>
            <a:ext cx="6099175" cy="514350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0"/>
                  <a:invGamma/>
                </a:srgbClr>
              </a:gs>
              <a:gs pos="100000">
                <a:srgbClr val="FF3300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227000" prstMaterial="legacyPlastic">
            <a:bevelT w="13500" h="13500" prst="angle"/>
            <a:bevelB w="13500" h="13500" prst="angle"/>
            <a:extrusionClr>
              <a:srgbClr val="FF33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RESTAURAR O ESTUDO DA PALAVRA DE DEUS</a:t>
            </a: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1512888" y="2564904"/>
            <a:ext cx="6099175" cy="514350"/>
          </a:xfrm>
          <a:prstGeom prst="rect">
            <a:avLst/>
          </a:prstGeom>
          <a:gradFill rotWithShape="0">
            <a:gsLst>
              <a:gs pos="0">
                <a:srgbClr val="FFCC00">
                  <a:gamma/>
                  <a:shade val="0"/>
                  <a:invGamma/>
                </a:srgbClr>
              </a:gs>
              <a:gs pos="100000">
                <a:srgbClr val="FFCC00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227000" prstMaterial="legacyPlastic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RESTAURAR AS VERDADES PURAS</a:t>
            </a: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1512888" y="1532954"/>
            <a:ext cx="6099175" cy="514350"/>
          </a:xfrm>
          <a:prstGeom prst="rect">
            <a:avLst/>
          </a:prstGeom>
          <a:gradFill rotWithShape="0">
            <a:gsLst>
              <a:gs pos="0">
                <a:srgbClr val="FFFF00">
                  <a:gamma/>
                  <a:shade val="0"/>
                  <a:invGamma/>
                </a:srgbClr>
              </a:gs>
              <a:gs pos="100000">
                <a:srgbClr val="92D050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227000" prstMaterial="legacyPlastic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PROCLAMAR O EVANGELHO ETERNO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47886" y="5733256"/>
            <a:ext cx="6099175" cy="514350"/>
          </a:xfrm>
          <a:prstGeom prst="rect">
            <a:avLst/>
          </a:prstGeom>
          <a:gradFill rotWithShape="0">
            <a:gsLst>
              <a:gs pos="0">
                <a:srgbClr val="3399FF">
                  <a:gamma/>
                  <a:shade val="0"/>
                  <a:invGamma/>
                </a:srgbClr>
              </a:gs>
              <a:gs pos="100000">
                <a:srgbClr val="3399FF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227000" prstMaterial="legacyPlastic">
            <a:bevelT w="13500" h="13500" prst="angle"/>
            <a:bevelB w="13500" h="13500" prst="angle"/>
            <a:extrusionClr>
              <a:srgbClr val="3399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RECEBE DE DEUS O ESPÍRITO DE PROFECIA</a:t>
            </a:r>
            <a:endPara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64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/>
      <p:bldP spid="70661" grpId="0" animBg="1"/>
      <p:bldP spid="70662" grpId="0" animBg="1"/>
      <p:bldP spid="70663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3367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“Vi outro anjo voando pelo do céu meio tendo um evangelho eterno para pregar aos que se assentam sobre a terra, e a cada nação, e tribo, e língua, e povo.” 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14:6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574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Paz para Vivir\28set.tif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74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values_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7544" y="281172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“Alegrei-me quando me disseram: Vamos à Casa do Senhor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       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Salmos </a:t>
            </a: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122:1</a:t>
            </a:r>
          </a:p>
        </p:txBody>
      </p:sp>
    </p:spTree>
    <p:extLst>
      <p:ext uri="{BB962C8B-B14F-4D97-AF65-F5344CB8AC3E}">
        <p14:creationId xmlns:p14="http://schemas.microsoft.com/office/powerpoint/2010/main" val="421188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@IASD\Estreito\2009\Fotos Estreito - 24 10 09\DSC06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69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objetos\olho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5" b="9495"/>
          <a:stretch/>
        </p:blipFill>
        <p:spPr bwMode="auto">
          <a:xfrm>
            <a:off x="1565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7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6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REFERÊNCIAS À IGREJA: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512887" y="5229200"/>
            <a:ext cx="6099175" cy="514350"/>
          </a:xfrm>
          <a:prstGeom prst="rect">
            <a:avLst/>
          </a:prstGeom>
          <a:gradFill rotWithShape="0">
            <a:gsLst>
              <a:gs pos="0">
                <a:srgbClr val="CC66FF">
                  <a:gamma/>
                  <a:shade val="0"/>
                  <a:invGamma/>
                </a:srgbClr>
              </a:gs>
              <a:gs pos="100000">
                <a:srgbClr val="CC66FF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227000" prstMaterial="legacyPlastic">
            <a:bevelT w="13500" h="13500" prst="angle"/>
            <a:bevelB w="13500" h="13500" prst="angle"/>
            <a:extrusionClr>
              <a:srgbClr val="CC66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CONGREGAÇÃO NO DESERTO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512888" y="3994770"/>
            <a:ext cx="6099175" cy="514350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0"/>
                  <a:invGamma/>
                </a:srgbClr>
              </a:gs>
              <a:gs pos="100000">
                <a:srgbClr val="FF3300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227000" prstMaterial="legacyPlastic">
            <a:bevelT w="13500" h="13500" prst="angle"/>
            <a:bevelB w="13500" h="13500" prst="angle"/>
            <a:extrusionClr>
              <a:srgbClr val="FF33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 IGREJA DO DEUS VIVO</a:t>
            </a:r>
            <a:endPara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1512888" y="2770634"/>
            <a:ext cx="6099175" cy="514350"/>
          </a:xfrm>
          <a:prstGeom prst="rect">
            <a:avLst/>
          </a:prstGeom>
          <a:gradFill rotWithShape="0">
            <a:gsLst>
              <a:gs pos="0">
                <a:srgbClr val="FFCC00">
                  <a:gamma/>
                  <a:shade val="0"/>
                  <a:invGamma/>
                </a:srgbClr>
              </a:gs>
              <a:gs pos="100000">
                <a:srgbClr val="FFCC00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227000" prstMaterial="legacyPlastic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O CORPO DE CRISTO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1512888" y="1532954"/>
            <a:ext cx="6099175" cy="514350"/>
          </a:xfrm>
          <a:prstGeom prst="rect">
            <a:avLst/>
          </a:prstGeom>
          <a:gradFill rotWithShape="0">
            <a:gsLst>
              <a:gs pos="0">
                <a:srgbClr val="FFFF00">
                  <a:gamma/>
                  <a:shade val="0"/>
                  <a:invGamma/>
                </a:srgbClr>
              </a:gs>
              <a:gs pos="100000">
                <a:srgbClr val="92D050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227000" prstMaterial="legacyPlastic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 IGREJA DE DEUS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3444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/>
      <p:bldP spid="70661" grpId="0" animBg="1"/>
      <p:bldP spid="70662" grpId="0" animBg="1"/>
      <p:bldP spid="706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3367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“Atendei por vós e por todo o rebanho sobre qual o Espírito Santo vos constituiu bispos, para pastoreardes a igreja de Deus, a qual Ele comprou com Seu próprio sangue.” 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Atos 20:28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154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REFERÊNCIAS À IGREJA: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1512888" y="2770634"/>
            <a:ext cx="6099175" cy="514350"/>
          </a:xfrm>
          <a:prstGeom prst="rect">
            <a:avLst/>
          </a:prstGeom>
          <a:gradFill rotWithShape="0">
            <a:gsLst>
              <a:gs pos="0">
                <a:srgbClr val="FFCC00">
                  <a:gamma/>
                  <a:shade val="0"/>
                  <a:invGamma/>
                </a:srgbClr>
              </a:gs>
              <a:gs pos="100000">
                <a:srgbClr val="FFCC00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227000" prstMaterial="legacyPlastic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O CORPO DE CRISTO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1512888" y="1532954"/>
            <a:ext cx="6099175" cy="514350"/>
          </a:xfrm>
          <a:prstGeom prst="rect">
            <a:avLst/>
          </a:prstGeom>
          <a:gradFill rotWithShape="0">
            <a:gsLst>
              <a:gs pos="0">
                <a:srgbClr val="FFFF00">
                  <a:gamma/>
                  <a:shade val="0"/>
                  <a:invGamma/>
                </a:srgbClr>
              </a:gs>
              <a:gs pos="100000">
                <a:srgbClr val="92D050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227000" prstMaterial="legacyPlastic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 IGREJA DE DEUS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927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43808" y="332656"/>
            <a:ext cx="56886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“Com vistas ao aperfeiçoamento dos santos para o desempenho de Seu serviço, para a edificação do corpo de Cristo.”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Efésios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4:12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154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REFERÊNCIAS À IGREJA: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512888" y="3994770"/>
            <a:ext cx="6099175" cy="514350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0"/>
                  <a:invGamma/>
                </a:srgbClr>
              </a:gs>
              <a:gs pos="100000">
                <a:srgbClr val="FF3300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227000" prstMaterial="legacyPlastic">
            <a:bevelT w="13500" h="13500" prst="angle"/>
            <a:bevelB w="13500" h="13500" prst="angle"/>
            <a:extrusionClr>
              <a:srgbClr val="FF33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 IGREJA DO DEUS VIVO</a:t>
            </a:r>
            <a:endPara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1512888" y="2770634"/>
            <a:ext cx="6099175" cy="514350"/>
          </a:xfrm>
          <a:prstGeom prst="rect">
            <a:avLst/>
          </a:prstGeom>
          <a:gradFill rotWithShape="0">
            <a:gsLst>
              <a:gs pos="0">
                <a:srgbClr val="FFCC00">
                  <a:gamma/>
                  <a:shade val="0"/>
                  <a:invGamma/>
                </a:srgbClr>
              </a:gs>
              <a:gs pos="100000">
                <a:srgbClr val="FFCC00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227000" prstMaterial="legacyPlastic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O CORPO DE CRISTO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1512888" y="1532954"/>
            <a:ext cx="6099175" cy="514350"/>
          </a:xfrm>
          <a:prstGeom prst="rect">
            <a:avLst/>
          </a:prstGeom>
          <a:gradFill rotWithShape="0">
            <a:gsLst>
              <a:gs pos="0">
                <a:srgbClr val="FFFF00">
                  <a:gamma/>
                  <a:shade val="0"/>
                  <a:invGamma/>
                </a:srgbClr>
              </a:gs>
              <a:gs pos="100000">
                <a:srgbClr val="92D050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227000" prstMaterial="legacyPlastic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 IGREJA DE DEUS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4420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5430</TotalTime>
  <Words>836</Words>
  <Application>Microsoft Office PowerPoint</Application>
  <PresentationFormat>Apresentação na tela (4:3)</PresentationFormat>
  <Paragraphs>94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REFERÊNCIAS À IGREJA:</vt:lpstr>
      <vt:lpstr>Apresentação do PowerPoint</vt:lpstr>
      <vt:lpstr>REFERÊNCIAS À IGREJA:</vt:lpstr>
      <vt:lpstr>Apresentação do PowerPoint</vt:lpstr>
      <vt:lpstr>REFERÊNCIAS À IGREJA:</vt:lpstr>
      <vt:lpstr>Apresentação do PowerPoint</vt:lpstr>
      <vt:lpstr>REFERÊNCIAS À IGREJA:</vt:lpstr>
      <vt:lpstr>Apresentação do PowerPoint</vt:lpstr>
      <vt:lpstr>REFERÊNCIAS À IGREJA: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QUE É A IGREJA?</vt:lpstr>
      <vt:lpstr>Apresentação do PowerPoint</vt:lpstr>
      <vt:lpstr>Apresentação do PowerPoint</vt:lpstr>
      <vt:lpstr>Apresentação do PowerPoint</vt:lpstr>
      <vt:lpstr>Apresentação do PowerPoint</vt:lpstr>
      <vt:lpstr>QUE É A IGREJA?</vt:lpstr>
      <vt:lpstr>Apresentação do PowerPoint</vt:lpstr>
      <vt:lpstr>Apresentação do PowerPoint</vt:lpstr>
      <vt:lpstr>Apresentação do PowerPoint</vt:lpstr>
      <vt:lpstr>QUE É A IGREJA?</vt:lpstr>
      <vt:lpstr>Apresentação do PowerPoint</vt:lpstr>
      <vt:lpstr>Apresentação do PowerPoint</vt:lpstr>
      <vt:lpstr>CARACTERÍSTICAS DA IGREJA:</vt:lpstr>
      <vt:lpstr>Apresentação do PowerPoint</vt:lpstr>
      <vt:lpstr>Apresentação do PowerPoint</vt:lpstr>
      <vt:lpstr>Apresentação do PowerPoint</vt:lpstr>
      <vt:lpstr>Apresentação do PowerPoint</vt:lpstr>
      <vt:lpstr>Características do  Movimento Adventista: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SM8061-SM8086</dc:title>
  <dc:subject>ESPERANCA PARA VIVER</dc:subject>
  <dc:creator>Pr. MARCELO AUGUSTO DE CARVALHO</dc:creator>
  <cp:keywords>www.4tons.com</cp:keywords>
  <dc:description>COMÉRCIO PROIBIDO. USO PESSOAL</dc:description>
  <cp:lastModifiedBy>Pedro Eduardo de Morais</cp:lastModifiedBy>
  <cp:revision>361</cp:revision>
  <dcterms:created xsi:type="dcterms:W3CDTF">2013-04-24T18:59:19Z</dcterms:created>
  <dcterms:modified xsi:type="dcterms:W3CDTF">2013-08-05T14:23:33Z</dcterms:modified>
  <cp:category>SM-EVANGELISMO</cp:category>
</cp:coreProperties>
</file>