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4" r:id="rId2"/>
    <p:sldId id="275" r:id="rId3"/>
    <p:sldId id="256" r:id="rId4"/>
    <p:sldId id="257" r:id="rId5"/>
    <p:sldId id="258" r:id="rId6"/>
    <p:sldId id="313" r:id="rId7"/>
    <p:sldId id="259" r:id="rId8"/>
    <p:sldId id="314" r:id="rId9"/>
    <p:sldId id="260" r:id="rId10"/>
    <p:sldId id="261" r:id="rId11"/>
    <p:sldId id="272" r:id="rId12"/>
    <p:sldId id="273" r:id="rId13"/>
    <p:sldId id="262" r:id="rId14"/>
    <p:sldId id="263" r:id="rId15"/>
    <p:sldId id="264" r:id="rId16"/>
    <p:sldId id="315" r:id="rId17"/>
    <p:sldId id="265" r:id="rId18"/>
    <p:sldId id="266" r:id="rId19"/>
    <p:sldId id="267" r:id="rId20"/>
    <p:sldId id="316" r:id="rId21"/>
    <p:sldId id="268" r:id="rId22"/>
    <p:sldId id="317" r:id="rId23"/>
    <p:sldId id="269" r:id="rId24"/>
    <p:sldId id="270" r:id="rId25"/>
    <p:sldId id="318" r:id="rId26"/>
    <p:sldId id="271" r:id="rId27"/>
    <p:sldId id="311" r:id="rId28"/>
    <p:sldId id="312" r:id="rId29"/>
    <p:sldId id="297" r:id="rId30"/>
    <p:sldId id="298" r:id="rId31"/>
    <p:sldId id="299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19" r:id="rId40"/>
    <p:sldId id="320" r:id="rId41"/>
    <p:sldId id="308" r:id="rId42"/>
    <p:sldId id="309" r:id="rId43"/>
    <p:sldId id="310" r:id="rId44"/>
    <p:sldId id="288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193" autoAdjust="0"/>
  </p:normalViewPr>
  <p:slideViewPr>
    <p:cSldViewPr snapToGrid="0">
      <p:cViewPr varScale="1">
        <p:scale>
          <a:sx n="88" d="100"/>
          <a:sy n="88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A5F14-3F04-4C56-96AA-F0CC694C3AAA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5BD2B-5560-4F3C-A640-9BC300D3F6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59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Tema 01:</a:t>
            </a:r>
          </a:p>
          <a:p>
            <a:endParaRPr lang="pt-BR" dirty="0"/>
          </a:p>
          <a:p>
            <a:r>
              <a:rPr lang="pt-BR" dirty="0"/>
              <a:t>A BUSCA PELA PAZ</a:t>
            </a:r>
          </a:p>
          <a:p>
            <a:endParaRPr lang="pt-BR" dirty="0"/>
          </a:p>
          <a:p>
            <a:r>
              <a:rPr lang="pt-BR" dirty="0"/>
              <a:t>Este tema é dedicado a todos aqueles que procuram sinceramente ser perdoados e desejam estar em paz com a sua consciência. Há muitos que querem isso mas ficam paralisados com o pensamento de que Deus não os perdoará. Acham que seus pecados são tão grandes e foram repetidos tantas vezes... e porque tentaram mudar e falharam sempre, pensam que o Senhor não os ouvirá. E então desistem. Será que isso já aconteceu com você?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296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se lembra da história que Jesus contou da ovelha perdida? A noite estava escura, mas o pastor partiu em busca da sua ovelha. Jesus estava falando de si mesmo como o Bom Pastor. A história não fala que o pastor procurou, procurou e depois desistiu. Mas afirma que procurou até achá-la. Ao encontrá-la não se zangou com ela, não a culpou porque se tinha extraviado, mas abraçou-a, pôs no seu colo, chamou a vizinhança dizendo: “Alegrem-se comigo, porque achei a minha ovelha perdida” Lucas 15:6 Daí Jesus termina a história dizendo que há mais alegria no céu por um pecador que se arrepende, do que por noventa e nove justos que não precisam de arrependimento. Nessa história relatada pelo evangelista Lucas, vemos que o Salvador encontrará todas as ovelhas perdidas, e as trará para casa, a menos que recusem vir. A ovelha perdida não recusou, mas há pessoas que não aceitam ser encontradas. Preferem ficar na noite escura entre espinhos e precipícios. O Senhor não força quem não quer arrepender-se. Amigo, se você já está cansado de sofrer nos descaminhos, longe de onde deveria estar, lembre-se que o Bom Pastor acabou de achar você e você não vai dizer não ao convite para voltar ao Lar.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41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3. A próxima condição é expressa na experiência do rei e patriarca Davi. </a:t>
            </a:r>
          </a:p>
          <a:p>
            <a:endParaRPr lang="pt-BR" dirty="0"/>
          </a:p>
          <a:p>
            <a:r>
              <a:rPr lang="pt-BR" dirty="0"/>
              <a:t>Confessar o pecado. Salmo 32:5: “Confessei o meu pecado e a minha iniquidade não mais ocultei. Disse: Confessarei ao Senhor as minhas transgressões; e Tu perdoaste a iniquidade do meu pecado. Veja bem, Davi não apenas confessou o seu pecado de maneira geral, mas seu pecado definido, específico. Ele sabia qual era o seu pecado e o mencionou a Deus. Arrependeu-se daquele pecado específico e Deus o perdoou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334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4. Se queremos ser perdoados, além de confessar os nossos pecados, devemos abandoná-los. A Bíblia diz “O que encobre as suas transgressões, jamais prosperará; mas o que as confessa e deixa, alcançará misericórdia.” Provérbios 28:13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19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5. Um outro requisito importante é perdoar aos outros.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090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5. Um outro requisito importante é perdoar aos outros.</a:t>
            </a:r>
          </a:p>
          <a:p>
            <a:endParaRPr lang="pt-BR" dirty="0"/>
          </a:p>
          <a:p>
            <a:r>
              <a:rPr lang="pt-BR" dirty="0"/>
              <a:t> Em </a:t>
            </a:r>
            <a:r>
              <a:rPr lang="pt-BR" dirty="0" err="1"/>
              <a:t>S.Mat</a:t>
            </a:r>
            <a:r>
              <a:rPr lang="pt-BR" dirty="0"/>
              <a:t> 6:14,15 lemos: “Porque se perdoardes aos homens as suas ofensas, também vosso Pai Celeste vos perdoará; se porém, não perdoardes, tão pouco vosso Pai vos perdoará as vossas ofensas. </a:t>
            </a:r>
          </a:p>
          <a:p>
            <a:endParaRPr lang="pt-BR" dirty="0"/>
          </a:p>
          <a:p>
            <a:r>
              <a:rPr lang="pt-BR" dirty="0"/>
              <a:t>Algumas pessoas afirmam que perdoaram os outros, mas nunca se esquecem. Essas enterraram o machado, mas deixaram o cabo do lado de fora. Por via das dúvidas, estão preparadas para atacar de novo. A oração do Senhor reza: “Perdoa as nossas dívidas assim como perdoamos aos nossos devedores. (</a:t>
            </a:r>
            <a:r>
              <a:rPr lang="pt-BR" dirty="0" err="1"/>
              <a:t>S.Mat</a:t>
            </a:r>
            <a:r>
              <a:rPr lang="pt-BR" dirty="0"/>
              <a:t> 6:12) O perdão que recebemos depende do perdão que damos. Efésios 4:32 diz: “Antes sede uns para com os outros benignos, compassivos, perdoando-vos uns aos outros, como também Deus em Cristo vos perdoou.”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438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6. O último passo para ser perdoado é: “Devemos pedir perdão em Nome de Jesus Cristo. </a:t>
            </a:r>
          </a:p>
          <a:p>
            <a:endParaRPr lang="pt-BR" dirty="0"/>
          </a:p>
          <a:p>
            <a:r>
              <a:rPr lang="pt-BR" dirty="0"/>
              <a:t>I João 2:12: “Filhinhos, eu vos escrevo, porque os vossos pecados são perdoados, por causa do Seu nome”, do nome de Cristo. Antes que Cristo nascesse em Belém, o anjo disse: “E lhe porás o nome Jesus, porque Ele salvará o seu povo dos pecados deles.” Por que tem que ser em Seu Nome? Porque o pecado é um débito que você e eu não podemos pagar, mas Jesus pagou por nós na cruz. Portanto o crédito é </a:t>
            </a:r>
            <a:r>
              <a:rPr lang="pt-BR" dirty="0" err="1"/>
              <a:t>dEle</a:t>
            </a:r>
            <a:r>
              <a:rPr lang="pt-BR" dirty="0"/>
              <a:t> e só Ele pode passar para nós esse crédito. </a:t>
            </a:r>
            <a:r>
              <a:rPr lang="pt-BR" dirty="0" err="1"/>
              <a:t>NEle</a:t>
            </a:r>
            <a:r>
              <a:rPr lang="pt-BR" dirty="0"/>
              <a:t> Deus o Pai pode perdoar completamente mantendo Sua justiça.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5953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 João 2:12: “Filhinhos, eu vos escrevo, porque os vossos pecados são perdoados, por causa do Seu nome”, do nome de Cristo. Antes que Cristo nascesse em Belém, o anjo disse: “E lhe porás o nome Jesus, porque Ele salvará o seu povo dos pecados deles.” Por que tem que ser em Seu Nome? Porque o pecado é um débito que você e eu não podemos pagar, mas Jesus pagou por nós na cruz. Portanto o crédito é </a:t>
            </a:r>
            <a:r>
              <a:rPr lang="pt-BR" dirty="0" err="1"/>
              <a:t>dEle</a:t>
            </a:r>
            <a:r>
              <a:rPr lang="pt-BR" dirty="0"/>
              <a:t> e só Ele pode passar para nós esse crédito. </a:t>
            </a:r>
            <a:r>
              <a:rPr lang="pt-BR" dirty="0" err="1"/>
              <a:t>NEle</a:t>
            </a:r>
            <a:r>
              <a:rPr lang="pt-BR" dirty="0"/>
              <a:t> Deus o Pai pode perdoar completamente mantendo Sua justiça.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71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CONCLUSÃO </a:t>
            </a:r>
          </a:p>
          <a:p>
            <a:endParaRPr lang="pt-BR" dirty="0"/>
          </a:p>
          <a:p>
            <a:r>
              <a:rPr lang="pt-BR" dirty="0"/>
              <a:t>Amigo, se agora você deseja ser perdoado, busque a Deus no nome que está acima de todo nome, porque o “sangue de Jesus Cristo nos purifica de todo pecado.”(I </a:t>
            </a:r>
            <a:r>
              <a:rPr lang="pt-BR" dirty="0" err="1"/>
              <a:t>S.João</a:t>
            </a:r>
            <a:r>
              <a:rPr lang="pt-BR" dirty="0"/>
              <a:t> 1:7)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119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Há mais de meio século foi publicado um livro, cujo título se tornou um ditado até hoje - A Vida Começa aos 40. Mas na realidade a vida só começa quando vamos a Jesus Cristo em arrependimento, e espiritualmente nascemos de novo. (João 3:3).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471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o filho pródigo voltou pra casa, o seu pai o perdoou? Sim, com certeza! “E, levantando-se, foi para seu pai. Vinha ele ainda longe, quando seu pai o avistou e, compadecido dele, correndo, o abraçou e o beijou.” </a:t>
            </a:r>
            <a:r>
              <a:rPr lang="pt-BR" dirty="0" err="1"/>
              <a:t>S.Lucas</a:t>
            </a:r>
            <a:r>
              <a:rPr lang="pt-BR" dirty="0"/>
              <a:t> 15:20. Seu pai devia estar olhando sempre a estrada, porque o viu de longe, e quando o viu correu para abraçá-lo e beijá-lo. Que alegria entrou naquela casa. “Este meu filho estava morto e reviveu, estava perdido e foi achado.” (v24)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39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PASSOS EM BUSCA DA PAZ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408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“E, levantando-se, foi para seu pai. Vinha ele ainda longe, quando seu pai o avistou e, compadecido dele, correndo, o abraçou e o beijou.” </a:t>
            </a:r>
            <a:r>
              <a:rPr lang="pt-BR" dirty="0" err="1"/>
              <a:t>S.Lucas</a:t>
            </a:r>
            <a:r>
              <a:rPr lang="pt-BR" dirty="0"/>
              <a:t> 15:20. Seu pai devia estar olhando sempre a estrada, porque o viu de longe, e quando o viu correu para abraçá-lo e beijá-lo. Que alegria entrou naquela casa. “Este meu filho estava morto e reviveu, estava perdido e foi achado.” (v24)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293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Querido filho, é assim que Deus sente por você, quando você quer ser perdoado. Agora filho, saia desse país distante, deixe a solidão e a fome, deixe o mundo de pecado. Venha para casa, volte filho porque o Pai já está na estrada esperando por você, com os braços abertos.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282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DCCBC-2A44-47EA-9376-1683B8312B79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068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“Sim, perdoarei as suas iniquidades, e dos seus pecados jamais me lembrarei.” Jeremias 31:34 </a:t>
            </a:r>
          </a:p>
          <a:p>
            <a:endParaRPr lang="pt-BR" dirty="0"/>
          </a:p>
          <a:p>
            <a:r>
              <a:rPr lang="pt-BR" dirty="0"/>
              <a:t>Aqui está um verso da Bíblia que esclarece para milhares de ouvintes a pergunta que fazem: “Se eu me arrepender agora, o Senhor está pronto para me perdoar?” “Sim, perdoarei as suas iniquidades, e dos seus pecados jamais me lembrarei.” Deus está sempre pronto a perdoar e fica feliz ao fazer isso. Surge logo uma importante pergunta: O que eu preciso fazer para ser perdoado?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60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Deus está sempre pronto a perdoar e fica feliz ao fazer isso. Surge logo uma importante pergunta: O que eu preciso fazer para ser perdoado?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875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1. Primeiro. Você precisa querer ser perdoado e procurar esse perdão. Mesmo que você diga: já fiz tantas coisas erradas, acho que Ele não vai me perdoar. Se você O buscar encontrará um Pai Bondoso pronto para recebe-lo, perdoá-lo e cuidar de você, e lhe dará esperança e a certeza de ser vitorioso. O que Deus não pode é perdoar alguém que não quer ser perdoado.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85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Se você O buscar encontrará um Pai Bondoso pronto para recebe-lo, perdoá-lo e cuidar de você, e lhe dará esperança e a certeza de ser vitorioso. O que Deus não pode é perdoar alguém que não quer ser perdoado.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351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2. A segunda condição é a necessidade de arrependimento.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10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se lembra da história que Jesus contou da ovelha perdida? A noite estava escura, mas o pastor partiu em busca da sua ovelha. Jesus estava falando de si mesmo como o Bom Pastor. A história não fala que o pastor procurou, procurou e depois desistiu. Mas afirma que procurou até achá-la. Ao encontrá-la não se zangou com ela, não a culpou porque se tinha extraviado, mas abraçou-a, pôs no seu colo, chamou a vizinhança dizendo: “Alegrem-se comigo, porque achei a minha ovelha perdida” Lucas 15:6 Daí Jesus termina a história dizendo que há mais alegria no céu por um pecador que se arrepende, do que por noventa e nove justos que não precisam de arrependimento. Nessa história relatada pelo evangelista Lucas, vemos que o Salvador encontrará todas as ovelhas perdidas, e as trará para casa, a menos que recusem vir. A ovelha perdida não recusou, mas há pessoas que não aceitam ser encontradas. Preferem ficar na noite escura entre espinhos e precipícios. O Senhor não força quem não quer arrepender-se. Amigo, se você já está cansado de sofrer nos descaminhos, longe de onde deveria estar, lembre-se que o Bom Pastor acabou de achar você e você não vai dizer não ao convite para voltar ao Lar.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67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se lembra da história que Jesus contou da ovelha perdida? A noite estava escura, mas o pastor partiu em busca da sua ovelha. Jesus estava falando de si mesmo como o Bom Pastor. A história não fala que o pastor procurou, procurou e depois desistiu. Mas afirma que procurou até achá-la. Ao encontrá-la não se zangou com ela, não a culpou porque se tinha extraviado, mas abraçou-a, pôs no seu colo, chamou a vizinhança dizendo: “Alegrem-se comigo, porque achei a minha ovelha perdida” Lucas 15:6 Daí Jesus termina a história dizendo que há mais alegria no céu por um pecador que se arrepende, do que por noventa e nove justos que não precisam de arrependimento. Nessa história relatada pelo evangelista Lucas, vemos que o Salvador encontrará todas as ovelhas perdidas, e as trará para casa, a menos que recusem vir. A ovelha perdida não recusou, mas há pessoas que não aceitam ser encontradas. Preferem ficar na noite escura entre espinhos e precipícios. O Senhor não força quem não quer arrepender-se. Amigo, se você já está cansado de sofrer nos descaminhos, longe de onde deveria estar, lembre-se que o Bom Pastor acabou de achar você e você não vai dizer não ao convite para voltar ao Lar.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5BD2B-5560-4F3C-A640-9BC300D3F63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05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F48DA-3DF9-4D0D-B8A4-9F36C26C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5D31FF-60E6-4C68-B5B3-6729A1417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8D836D-2CD8-469E-820B-9CD1B08A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A76714-438C-4040-871E-85995FA6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88B437-D0C7-461E-B99A-2C9A5006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97A0B-6A84-4B23-AD62-9FC3E521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0507F3-0A6F-4018-94B2-F64D87556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9EDD80-457D-4C81-92DC-066C7DF6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85B3DB-DAA2-4624-A15C-1F1D7E003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330FB9-CC7E-4A6F-985F-2C5C8AD9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1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091BCB-D5F8-4972-847C-49A9DC7B6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E62F6C7-7ED1-43A8-B58C-18BAB9FAA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74A44E-7111-45E8-A38B-BF4F6076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26C63B-0F71-4E5B-A797-CA775B30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F1AA31-39F9-4486-93F9-8AC55B1E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9B2EA-CE00-4E4E-B6B5-F5F9A4AE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A2B023-F0E2-400C-9124-6D792E37F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DE499F-A1A0-47E8-85C4-6E51049C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0C6345-4877-4C0C-9583-59CABF7F5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10E1E0-9F15-4F84-8888-33C14712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8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5708D-497B-45BC-92DF-5D896C80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8E4BF5-FFB1-44DF-97DE-9B1328C6C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FFB457-6556-4F69-A182-74A111CD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E2B7F4-FA16-42BC-B720-5B6C7954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05A8AF-CCC0-4478-A6BD-D84817BF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4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044DC-4A0A-401E-B034-AB36C73B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454F7B-2492-4F89-AB12-6C99A3338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6B6BC6-3952-4891-A65B-0B20469F9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8AF0B5-3CC4-48A2-9BBE-5052560E8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588B5E-988C-43C6-A180-5332E5AA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881B6E-D3FC-44D0-A11F-6A2C7644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6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8D881-219E-4D69-918F-8390D29D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F952D1-5AA0-4299-8F66-EDC1139A3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44CBEEB-CD60-4C50-A3B3-3855F667F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3F2E67-1439-45F3-A2C3-415A541DB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24C4069-90C9-4FA5-989D-79FAB14B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E454DD-EB49-41F2-B47D-16778EAC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6252C8F-6DAA-4932-B5B5-2C8843CD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B0C4E53-5053-4A28-8878-0D645F2E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9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AEA04-90E7-41CF-A110-0F21415A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831515-FF41-4CAE-942E-2C593C7C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7AA242-1173-4964-8D61-4037A15E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2428B66-0847-42C6-9A96-D97C2BB6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5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A9FD0D1-B497-4CEB-B308-E6F7F1C2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74B1EE-39A1-40A7-9964-B84C1071B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32ED26-331F-498C-A29A-F93C5A54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CE319-25F6-4C31-B917-2311EDCD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B511F6-502B-4ED2-9218-BD9B15959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6A1F7E7-F665-449C-90D8-7CA3A9D51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4F5851-0001-40F2-8045-046DAC73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1270BC-5955-4CD3-B80D-B81C80E3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3BBBC2-7B2E-49E2-A030-9F4E04A1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8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C7B71-C747-4A54-B7B9-A058D7EA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8F10DC4-2954-4920-8532-6112BA0A3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43539F-FEC6-4273-82FB-E19E4CD51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45ACD8-D530-4A56-A1BC-172AE94E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4842C1-11E3-422F-BC2F-DAE63DF6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9D83DAC-5199-4558-9760-0A62A1D2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8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6448610-2425-45D5-9ADF-40A6D273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52C86B-310E-4057-8039-F6A8F3DF3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5BAFCF-A47C-4E06-856E-A83FA5EC2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2F03D-7554-4157-A241-13DC8A4DBBA4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F2F95F-DF3C-4E9C-810D-299BF42C6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583EE4-0786-4035-8683-300E00ABA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92A22-EF04-4D16-9086-A599E2AF19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68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6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5B5452-8F92-4657-983C-9ED1E4BD0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6DB3D57-076D-46D4-857B-05B966440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EE3D1C-9A4D-4B0F-B540-0A60A3C63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FE33FDA-C4D7-4D37-BC84-9B737FB6F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34BA22-D77C-4C31-9DA8-FE4B2957C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CE4D46-85E7-4034-B8EB-0CA6855A6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C407A4-19E4-4BB9-A559-78A9902FF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DA642F-2DD8-4DD9-B9AD-A00277DF3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C35CEA-96DF-4473-B84E-5B6D1C305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 A Busca da paz">
            <a:hlinkClick r:id="" action="ppaction://media"/>
            <a:extLst>
              <a:ext uri="{FF2B5EF4-FFF2-40B4-BE49-F238E27FC236}">
                <a16:creationId xmlns:a16="http://schemas.microsoft.com/office/drawing/2014/main" id="{BE89EE77-C594-4D6A-B5E9-A7CFA0A82F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8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FF6444-B7B7-4FCD-98D0-248C54475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1465EF-9765-4B09-B6B5-BD66BC767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0BFB60-DB78-4D38-BE1F-718BA057D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70A50C-338C-47F1-83E4-7A0F659A1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7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DB6FFA7-177B-444F-BF5E-E32FD4B4E976}"/>
              </a:ext>
            </a:extLst>
          </p:cNvPr>
          <p:cNvSpPr/>
          <p:nvPr/>
        </p:nvSpPr>
        <p:spPr>
          <a:xfrm>
            <a:off x="0" y="1588081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7E04D23-D1F2-4FE4-82B3-95464EED17ED}"/>
              </a:ext>
            </a:extLst>
          </p:cNvPr>
          <p:cNvSpPr txBox="1"/>
          <p:nvPr/>
        </p:nvSpPr>
        <p:spPr>
          <a:xfrm>
            <a:off x="595085" y="2921168"/>
            <a:ext cx="1080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latin typeface="Aleijadinho" panose="02000000000000000000" pitchFamily="50" charset="0"/>
              </a:rPr>
              <a:t>TEXTOS PARA EDIÇÃO</a:t>
            </a:r>
          </a:p>
        </p:txBody>
      </p:sp>
    </p:spTree>
    <p:extLst>
      <p:ext uri="{BB962C8B-B14F-4D97-AF65-F5344CB8AC3E}">
        <p14:creationId xmlns:p14="http://schemas.microsoft.com/office/powerpoint/2010/main" val="35112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86DD1D0-DE1F-4245-85AE-2F93CA6FC62E}"/>
              </a:ext>
            </a:extLst>
          </p:cNvPr>
          <p:cNvSpPr/>
          <p:nvPr/>
        </p:nvSpPr>
        <p:spPr>
          <a:xfrm>
            <a:off x="1" y="619252"/>
            <a:ext cx="5736770" cy="6238748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AE2E69-83E9-40AF-8E8F-138CDCD53B5B}"/>
              </a:ext>
            </a:extLst>
          </p:cNvPr>
          <p:cNvSpPr txBox="1"/>
          <p:nvPr/>
        </p:nvSpPr>
        <p:spPr>
          <a:xfrm>
            <a:off x="325682" y="966797"/>
            <a:ext cx="5085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52DE19-A091-46DF-A4BD-884AC9C0755D}"/>
              </a:ext>
            </a:extLst>
          </p:cNvPr>
          <p:cNvSpPr txBox="1"/>
          <p:nvPr/>
        </p:nvSpPr>
        <p:spPr>
          <a:xfrm>
            <a:off x="224064" y="2004184"/>
            <a:ext cx="5085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23812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E7FA779-6CC7-424E-B8E2-8D26486FE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22083E1-8C25-43C7-92B2-E42A44B28389}"/>
              </a:ext>
            </a:extLst>
          </p:cNvPr>
          <p:cNvSpPr/>
          <p:nvPr/>
        </p:nvSpPr>
        <p:spPr>
          <a:xfrm>
            <a:off x="0" y="1119995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9FAB515-B8D2-432A-B58C-BEBD19577848}"/>
              </a:ext>
            </a:extLst>
          </p:cNvPr>
          <p:cNvSpPr txBox="1"/>
          <p:nvPr/>
        </p:nvSpPr>
        <p:spPr>
          <a:xfrm>
            <a:off x="965199" y="1119995"/>
            <a:ext cx="1080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3BA835-A727-4F05-889B-14738065FFEA}"/>
              </a:ext>
            </a:extLst>
          </p:cNvPr>
          <p:cNvSpPr txBox="1"/>
          <p:nvPr/>
        </p:nvSpPr>
        <p:spPr>
          <a:xfrm>
            <a:off x="692149" y="2145698"/>
            <a:ext cx="1080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18139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285F976-3706-42AB-A207-C7B381011AD0}"/>
              </a:ext>
            </a:extLst>
          </p:cNvPr>
          <p:cNvSpPr/>
          <p:nvPr/>
        </p:nvSpPr>
        <p:spPr>
          <a:xfrm>
            <a:off x="5344885" y="619252"/>
            <a:ext cx="6847115" cy="4899805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9CE5874-76B0-45E9-95A7-1FB98519A322}"/>
              </a:ext>
            </a:extLst>
          </p:cNvPr>
          <p:cNvSpPr txBox="1"/>
          <p:nvPr/>
        </p:nvSpPr>
        <p:spPr>
          <a:xfrm>
            <a:off x="5703218" y="619252"/>
            <a:ext cx="606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B4D93C7-5FF3-4636-B1D2-A461FD3970D3}"/>
              </a:ext>
            </a:extLst>
          </p:cNvPr>
          <p:cNvSpPr txBox="1"/>
          <p:nvPr/>
        </p:nvSpPr>
        <p:spPr>
          <a:xfrm>
            <a:off x="5733601" y="1653382"/>
            <a:ext cx="60696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62697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9CDFF7E-13AB-4EE3-8B1D-80F6B471BA9C}"/>
              </a:ext>
            </a:extLst>
          </p:cNvPr>
          <p:cNvSpPr/>
          <p:nvPr/>
        </p:nvSpPr>
        <p:spPr>
          <a:xfrm>
            <a:off x="1" y="688730"/>
            <a:ext cx="6096000" cy="616927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6F71CD9-4C1C-4A75-BC3D-7058C2D750B4}"/>
              </a:ext>
            </a:extLst>
          </p:cNvPr>
          <p:cNvSpPr txBox="1"/>
          <p:nvPr/>
        </p:nvSpPr>
        <p:spPr>
          <a:xfrm>
            <a:off x="692150" y="937069"/>
            <a:ext cx="540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0784D1-5FCB-4A9E-A18D-EB892C9E1E80}"/>
              </a:ext>
            </a:extLst>
          </p:cNvPr>
          <p:cNvSpPr txBox="1"/>
          <p:nvPr/>
        </p:nvSpPr>
        <p:spPr>
          <a:xfrm>
            <a:off x="692150" y="1644955"/>
            <a:ext cx="54038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37154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4E5B079-721D-4C25-9F5F-6558CFE90962}"/>
              </a:ext>
            </a:extLst>
          </p:cNvPr>
          <p:cNvSpPr/>
          <p:nvPr/>
        </p:nvSpPr>
        <p:spPr>
          <a:xfrm>
            <a:off x="0" y="1718709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E8EBEED-10AF-46BB-A8F2-34B4EBC5BA5E}"/>
              </a:ext>
            </a:extLst>
          </p:cNvPr>
          <p:cNvSpPr txBox="1"/>
          <p:nvPr/>
        </p:nvSpPr>
        <p:spPr>
          <a:xfrm>
            <a:off x="965199" y="1718709"/>
            <a:ext cx="1080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723C47-B1B1-47F0-88F6-34DD6E03FC5C}"/>
              </a:ext>
            </a:extLst>
          </p:cNvPr>
          <p:cNvSpPr txBox="1"/>
          <p:nvPr/>
        </p:nvSpPr>
        <p:spPr>
          <a:xfrm>
            <a:off x="692149" y="2744412"/>
            <a:ext cx="1080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40425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0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0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08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5645D7-A596-4BE4-A8F0-9A1F56F73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2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1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2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8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06F8B95-A3CB-4F96-9189-23FF417E1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5AC705-E7F8-4D4C-9305-88AB1B3E5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16DE4B0-DFA5-4101-B224-614CAB747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3B5A47D-A261-4DB2-A6F4-C81F23111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9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8B4F27-A0D8-4E50-996C-655DB49B8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2256</Words>
  <Application>Microsoft Office PowerPoint</Application>
  <PresentationFormat>Widescreen</PresentationFormat>
  <Paragraphs>80</Paragraphs>
  <Slides>44</Slides>
  <Notes>22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9" baseType="lpstr">
      <vt:lpstr>Aleijadinho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FAYAL</dc:creator>
  <cp:lastModifiedBy>chrystophe santos</cp:lastModifiedBy>
  <cp:revision>20</cp:revision>
  <dcterms:created xsi:type="dcterms:W3CDTF">2019-03-24T16:24:12Z</dcterms:created>
  <dcterms:modified xsi:type="dcterms:W3CDTF">2019-04-03T23:31:21Z</dcterms:modified>
</cp:coreProperties>
</file>