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80" r:id="rId2"/>
    <p:sldId id="281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99" r:id="rId28"/>
    <p:sldId id="31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5673" autoAdjust="0"/>
  </p:normalViewPr>
  <p:slideViewPr>
    <p:cSldViewPr snapToGrid="0">
      <p:cViewPr varScale="1">
        <p:scale>
          <a:sx n="86" d="100"/>
          <a:sy n="86" d="100"/>
        </p:scale>
        <p:origin x="8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69124-99FD-425A-8EBF-80958408A54C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60956-01E5-4CBE-9A3B-ABB8934064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7430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Tema 02</a:t>
            </a:r>
          </a:p>
          <a:p>
            <a:endParaRPr lang="pt-BR" dirty="0"/>
          </a:p>
          <a:p>
            <a:r>
              <a:rPr lang="pt-BR" dirty="0"/>
              <a:t>A BUSCA DE DASCANSO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0956-01E5-4CBE-9A3B-ABB893406404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9054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 “DESCANSO” NA BÍBLIA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0956-01E5-4CBE-9A3B-ABB893406404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0855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Na Bíblia lemos o que fala acerca de Jesus: “Indo para Nazaré, onde fora criado, entrou num sábado, na sinagoga, segundo o seu costume, e levantou-se para ler.” (Lucas 4:16)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0956-01E5-4CBE-9A3B-ABB893406404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181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Recomendou que os fiéis orassem para que a destruição de Jerusalém não ocorresse no Santo dia de repouso. (Mateus 24:20). Jesus transmitia esse respeito para com o sétimo dia através de Sua vida e após ter morrido na cruz do Calvário, as fiéis mulheres cristãs, foram levar unguentos e especiarias para ungi-lo, mas no Sábado descansaram conforme o mandamento. Nós lemos em Lucas 23: 56: “Então, se retiraram para preparar aromas e bálsamos. E, no sábado, descansaram, segundo o mandamento.”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0956-01E5-4CBE-9A3B-ABB893406404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838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mensagem de Jesus havia sido entendida: “Não vim para destruir a lei e os profetas, vim para cumprir.” Mateus 5:17.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0956-01E5-4CBE-9A3B-ABB893406404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0799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Para aqueles que pensavam que o Sábado é uma instituição criada apenas para judeus, basta ler o relatório do Gênesis, quando Deus o estabeleceu para Adão e Eva, ou seja para a humanidade e devia permanecer para recordar o Poder Criador: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0956-01E5-4CBE-9A3B-ABB893406404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1473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Na Palavra de Deus lemos: “Assim, foram acabados os céus e a terra, e todo o seu exército. E havendo Deus terminado no dia sétimo a sua obra, que fizera, descansou nesse dia de toda a sua obra que tinha feito. E abençoou Deus o dia sétimo, e o santificou; porque nele descansou de toda a obra que, como Criador, fizera.” Gên. 2:1-3.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0956-01E5-4CBE-9A3B-ABB893406404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3740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É interessante pensar que quando Jesus afirmou que É o Senhor do Sábado, Ele estava falando com conhecimento de causa. Ele é o Criador. A Trindade estava presente, mas Jesus foi o agente da criação, portanto foi Ele quem pronunciou a benção sobre o sétimo dia.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0956-01E5-4CBE-9A3B-ABB893406404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4440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Palavra de Deus declara em João 1: 1-3 e 14 “No princípio era o Verbo, e o Verbo estava com Deus, e o Verbo era Deus. Ele estava no princípio com Deus. Todas as coisas foram feitas por intermédio dele , e sem Ele nada do que foi feito se fez. E o Verbo se fez carne, e habitou entre nós, cheio de graça e de verdade, e vimos a sua glória como do unigênito do Pai.”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0956-01E5-4CBE-9A3B-ABB893406404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4382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Foi Ele quem disse: “Lembra-te do dia do Sábado para o santificar. Seis dias trabalharas e farás toda a tua obra Mas o sétimo dia é o sábado do Senhor teu Deus. Porque em seis dias fez o Senhor o Céu e a Terra, o mar e tudo o que neles há. E ao sétimo dia descansou. Por isso o Senhor abençoou o dia de sábado e o santificou.” Êxodo 20:8-11. O sábado é portanto um memorial da Criação.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0956-01E5-4CBE-9A3B-ABB893406404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1223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CONCLUSÃO O Sábado foi criado para que depois de seis dias de lutas e trabalhos, o corpo repouse devidamente, e possa desligar-se dos compromissos materiais, das preocupações rotineiras da vida. Desligar-se também da escola, da firma, dos trabalhos diários e de tudo o que é secular para comungar com o Maravilhoso Pai Celestial. Estamos assim honrando a Sua Palavra como o Criador do Universo.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0956-01E5-4CBE-9A3B-ABB893406404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8827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Você tem dúvidas quanto ao dia correto de descanso? Você sabe por quê Deus disse que o corpo e a mente precisam descansar? Mas, você ainda não sabe exatamente o que Deus estabeleceu quanto a este assunto?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0956-01E5-4CBE-9A3B-ABB893406404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2548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Sabe de uma coisa? Se o Sábado fosse respeitado não haveria ateus, porque todos creriam em Deus, não haveria violência, porque todos teriam respeito pela vida, teríamos mais segurança, compreensão e amor.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0956-01E5-4CBE-9A3B-ABB893406404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2335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Sábado é um memorial da presença divina em um mundo agredido pelo pecado. Um memorial da Redenção também.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0956-01E5-4CBE-9A3B-ABB893406404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0842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Jesus disse: “Venham a Mim todos os que estão cansados e oprimidos e eu os aliviarei.” Mateus 11:28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0956-01E5-4CBE-9A3B-ABB893406404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02652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Venha filho, venha para o convívio sagrado com o Senhor Jesus. Ele oferece a você o descanso, a benção e a santificação, que jamais encontrará em outros caminhos. Venha para a benção. </a:t>
            </a:r>
            <a:r>
              <a:rPr lang="pt-BR"/>
              <a:t>Venha para a Paz.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0956-01E5-4CBE-9A3B-ABB893406404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6005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 VERDADEIRO DESCANSO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0956-01E5-4CBE-9A3B-ABB893406404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7045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“O sábado foi estabelecido por causa do homem, e não o homem por causa do sábado; de sorte que o Filho do homem é senhor também do sábado.” Marcos 2:27,28 </a:t>
            </a:r>
          </a:p>
          <a:p>
            <a:endParaRPr lang="pt-BR" dirty="0"/>
          </a:p>
          <a:p>
            <a:r>
              <a:rPr lang="pt-BR" dirty="0"/>
              <a:t>Um dos textos mais conhecidos da relação Cristo e Sábado está registrado na Bíblia no livro de Marcos capítulo 2, e nos versos 27 e 28: “O sábado foi estabelecido por causa do homem, e não o homem por causa do sábado; de sorte que o Filho do homem é senhor também do sábado.”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0956-01E5-4CBE-9A3B-ABB893406404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6375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Estes versos vieram depois de um incidente em que os discípulos estavam sem comer e no dia de sábado colheram algumas espigas de trigo para matar a fome. Diante da crítica dos fariseus o Senhor argumentou que Davi, estando também com fome, comeu os pães do santuário que só os sacerdotes poderiam comer e ficou sem pecado.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0956-01E5-4CBE-9A3B-ABB893406404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1984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líderes judeus no tempo de Cristo haviam criado uma série de proibições relacionadas com a guarda do Sábado, limitando até o número de passos que a pessoa podia dar. Se ultrapassasse o número deveria ficar parada até terminar o Sábado no pôr do sol.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0956-01E5-4CBE-9A3B-ABB893406404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8054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Outra coisa, as curas efetuadas por Jesus Cristo eram consideradas pelos fariseus como pecado. E Jesus não concordava com essas interpretações que colidiam com o pensamento divino e roubavam a benção que o Sábado devia proporcionar. Um dos argumentos fortes do Senhor Jesus é que os que O condenavam, socorriam os seus próprios animais quando caiam na valeta em um dia de sábado.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0956-01E5-4CBE-9A3B-ABB893406404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6911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Jesus estava na igreja num Sábado e quando entrou alguém com a mão ressecada. Jesus perguntou: “E lícito nos sábados fazer o bem ou fazer o mal? Salvar a vida ou tirá-la? Mas eles ficaram em silêncio. Olhando-os ao redor, indignado e condoído com a dureza dos seus corações, disse ao homem: Estende a tua mão. Estendeu-a, e a mão lhe foi restaurada.” Marcos 3:4, 5. Achavam que por tê-lo curado, Jesus não guardou o Sábado e elaborar um plano para matá-lo por isso. (Verso 6).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0956-01E5-4CBE-9A3B-ABB893406404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4969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Como Senhor do santo Sábado Ele queria afastar todas as tradições erradas e regras humanas que distorciam a santidade desse dia. Para Jesus o Sábado está relacionado com bênçãos. Por isso estava todos os Sábados na Igreja.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0956-01E5-4CBE-9A3B-ABB893406404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433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A71B69-B53B-44E5-A9EF-0496103FD3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E89201-0FCF-4746-A3C1-EC4A90D1D5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DF5A71-D138-46CC-A48D-0CE50C27D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EC454-A36C-467E-BFED-6A59A2E89BC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61BFA2-5D9B-4E07-AE63-D2218184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1CDEA6-DA2C-4A04-9808-8C9C19D46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FDF9C-7C4B-4AC7-9E6F-A5D22C5062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889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5357A4-DD62-41CA-9B91-DFD718C66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BF28909-2876-47C9-87AC-D8E9254DB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AD444BE-7E4E-4544-B462-859F77AC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EC454-A36C-467E-BFED-6A59A2E89BC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47E594-6C47-4F13-A3CA-F132A72FE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04F62DB-53F4-4376-9882-51F40B06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FDF9C-7C4B-4AC7-9E6F-A5D22C5062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782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874D830-CC08-49B4-8589-5563C3067E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3A4A398-5C41-4483-9559-FEB8904DC4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251799-5042-41D3-9100-6968C564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EC454-A36C-467E-BFED-6A59A2E89BC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AAA87D-1A45-41E6-BCA8-2D4F50E8A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4E465B-5356-4166-A112-E0EADC5F3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FDF9C-7C4B-4AC7-9E6F-A5D22C5062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423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7F2334-7EDB-478A-9327-27ED67609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584BF6-03BA-476B-826F-F4CEF8CC5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5C8C25-419F-4243-AFF1-C1FF7715E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EC454-A36C-467E-BFED-6A59A2E89BC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4B7C13-EE26-4D0F-8AD5-D50DA3EA1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0BFCAF-536B-49BC-9432-C12F0C768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FDF9C-7C4B-4AC7-9E6F-A5D22C5062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550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39F0A2-4C01-4027-B4BF-055E9044D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B1F7B51-89AE-46B4-B98F-84C6C2064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AADA42-D462-46C8-B052-705F5A491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EC454-A36C-467E-BFED-6A59A2E89BC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B14DE87-D7C5-4B3C-99CE-12C4F690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735909-E481-4F91-B609-0CA8E1816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FDF9C-7C4B-4AC7-9E6F-A5D22C5062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20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561825-1328-4F27-ABAD-92A5AD44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6315C7-A93C-4C23-8C88-2CF163B20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8401FF1-EDC6-478B-A328-8D89FB468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CF8B599-AD21-4347-AB19-363D3FCB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EC454-A36C-467E-BFED-6A59A2E89BC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1FAAF4-F09E-44C4-8A1A-CEE1DB7DD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FC4B614-C021-457C-95DC-4AA3566ED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FDF9C-7C4B-4AC7-9E6F-A5D22C5062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2EC58-0324-4521-9AED-AA15978F1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8C73E5-A01E-4046-B90D-E7996D04A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8231817-EB2B-4C9E-9D79-FB1857633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DA51F87-477D-4203-8B03-635BC8A0E0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CCEBD5C-BA41-4941-93CC-86595E814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B20732B-7C0A-4A8E-96B0-5FDA0C9D4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EC454-A36C-467E-BFED-6A59A2E89BC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AE37739-5933-4E6C-92DF-11FB7DFDE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7E40363-662B-4537-8AA2-0C33D5C2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FDF9C-7C4B-4AC7-9E6F-A5D22C5062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300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9565C3-3AF0-4680-ACD5-F9356A169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D5A6480-6E89-4090-85A3-9BBA7C00F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EC454-A36C-467E-BFED-6A59A2E89BC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51988F7-97DE-439C-94F9-963DCAB07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6D63FA3-524B-48D6-AED5-3A361CB1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FDF9C-7C4B-4AC7-9E6F-A5D22C5062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888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03786F8-D741-4C7E-A798-F7B49B6D5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EC454-A36C-467E-BFED-6A59A2E89BC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F378A05-5F1C-4A98-B19C-B41AED2F8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4866AD-ABD6-48B1-A489-19B12400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FDF9C-7C4B-4AC7-9E6F-A5D22C5062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649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8F44A-DDB8-40C1-B359-68A6EC918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F21D35-C7EB-43C1-869A-8FCC1E620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ECDA28-9C49-484E-96ED-5E410B5DB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3439CF1-C4A4-4293-B69A-0908E28CB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EC454-A36C-467E-BFED-6A59A2E89BC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F1663CA-C9EF-4AA7-945D-2F3C788F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68CDF83-69A8-438C-8C4D-AA2A36D43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FDF9C-7C4B-4AC7-9E6F-A5D22C5062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454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FE19B2-B5C1-41E5-B3D6-CB07ACB34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A8D78EC-1121-41ED-8E05-12C2DB2A3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613B6D9-B447-4280-A0DA-8F3F6B456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95ADA33-992E-41B3-8D62-17955816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EC454-A36C-467E-BFED-6A59A2E89BC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4BB2B3-5C27-499B-BE36-4384CF72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8701550-A98E-4A87-83BA-32F8869D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FDF9C-7C4B-4AC7-9E6F-A5D22C5062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73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D7E31D5-10EC-479C-BDDB-1949FA63C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4A41457-FCBE-478A-A3DD-81AA54CF1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22552A-7792-4EEB-8AEC-FAAB9F05CA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C454-A36C-467E-BFED-6A59A2E89BC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42FFDA-A325-458F-922B-61B79A545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121F05-68E6-4469-B290-F499CE771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FDF9C-7C4B-4AC7-9E6F-A5D22C5062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925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1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4EDC9C3-D029-4436-BD1D-A7B7B30A1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11FA0E-97F2-4313-8DE4-8C9BF68FF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543D0CA-F012-41FD-BDCF-177C65251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7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05203F1-C23C-470D-8D3F-049585673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4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A768298-4F38-4372-8100-EE32DB172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7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A5EE40D-A196-406B-9839-1EFB3C1ED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3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C32D8DC-3B50-44FB-A526-C95A9E0C5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98BEB18-147E-46DE-9B25-05E518C57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1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20567C7-4FE6-48CE-B0AB-A1452F890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1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3A45598-132F-4F0E-A6F6-339FABFA0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2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A Busca de descanso">
            <a:hlinkClick r:id="" action="ppaction://media"/>
            <a:extLst>
              <a:ext uri="{FF2B5EF4-FFF2-40B4-BE49-F238E27FC236}">
                <a16:creationId xmlns:a16="http://schemas.microsoft.com/office/drawing/2014/main" id="{3B035236-A0D5-4432-8D16-10811532A1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1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B5F1596-4996-404F-91C0-F5BCA731C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6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F7B753F-80AA-451C-B153-4CB50D6F9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C14CBB9-6620-45FA-B118-951712A78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6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21FC03A-05BC-49B8-B8C2-4F2EDB591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4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714FD3F-F159-4A97-9BA3-7890FC589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1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139F795-C59F-42C3-BBFB-C9C631A25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D67C03E-92A9-46C6-9E7E-93360CBBE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6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30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DB6FFA7-177B-444F-BF5E-E32FD4B4E976}"/>
              </a:ext>
            </a:extLst>
          </p:cNvPr>
          <p:cNvSpPr/>
          <p:nvPr/>
        </p:nvSpPr>
        <p:spPr>
          <a:xfrm>
            <a:off x="0" y="1588081"/>
            <a:ext cx="12192000" cy="3733673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7E04D23-D1F2-4FE4-82B3-95464EED17ED}"/>
              </a:ext>
            </a:extLst>
          </p:cNvPr>
          <p:cNvSpPr txBox="1"/>
          <p:nvPr/>
        </p:nvSpPr>
        <p:spPr>
          <a:xfrm>
            <a:off x="595085" y="2921168"/>
            <a:ext cx="1080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FFC000"/>
                </a:solidFill>
                <a:latin typeface="Aleijadinho" panose="02000000000000000000" pitchFamily="50" charset="0"/>
              </a:rPr>
              <a:t>TEXTOS PARA EDIÇÃO</a:t>
            </a:r>
          </a:p>
        </p:txBody>
      </p:sp>
    </p:spTree>
    <p:extLst>
      <p:ext uri="{BB962C8B-B14F-4D97-AF65-F5344CB8AC3E}">
        <p14:creationId xmlns:p14="http://schemas.microsoft.com/office/powerpoint/2010/main" val="35112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FA06827-D917-46D1-B308-D9A75783D5A9}"/>
              </a:ext>
            </a:extLst>
          </p:cNvPr>
          <p:cNvSpPr/>
          <p:nvPr/>
        </p:nvSpPr>
        <p:spPr>
          <a:xfrm>
            <a:off x="0" y="1119995"/>
            <a:ext cx="12192000" cy="3733673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B406147-1396-4990-9185-5A76BB8EC3B7}"/>
              </a:ext>
            </a:extLst>
          </p:cNvPr>
          <p:cNvSpPr txBox="1"/>
          <p:nvPr/>
        </p:nvSpPr>
        <p:spPr>
          <a:xfrm>
            <a:off x="965199" y="1119995"/>
            <a:ext cx="1080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FFC000"/>
                </a:solidFill>
                <a:latin typeface="Aleijadinho" panose="02000000000000000000" pitchFamily="50" charset="0"/>
              </a:rPr>
              <a:t>TEXTO AQUI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1DF5029-C56F-4CA2-AA02-8956E8536292}"/>
              </a:ext>
            </a:extLst>
          </p:cNvPr>
          <p:cNvSpPr txBox="1"/>
          <p:nvPr/>
        </p:nvSpPr>
        <p:spPr>
          <a:xfrm>
            <a:off x="692149" y="2145698"/>
            <a:ext cx="10807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1 No princípio, criou Deus os céus e a terra.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2 A terra, porém, estava sem forma e vazia; havia trevas sobre a face do abismo, e o Espírito de Deus pairava por sobre as águas.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3 Disse Deus: Haja luz; e houve luz.</a:t>
            </a:r>
          </a:p>
        </p:txBody>
      </p:sp>
    </p:spTree>
    <p:extLst>
      <p:ext uri="{BB962C8B-B14F-4D97-AF65-F5344CB8AC3E}">
        <p14:creationId xmlns:p14="http://schemas.microsoft.com/office/powerpoint/2010/main" val="346641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0E1C226-BEE9-4F3F-8E71-8EF1F241E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2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4671452-97AF-4D90-B243-B6901E3B1CF2}"/>
              </a:ext>
            </a:extLst>
          </p:cNvPr>
          <p:cNvSpPr/>
          <p:nvPr/>
        </p:nvSpPr>
        <p:spPr>
          <a:xfrm>
            <a:off x="5344885" y="619252"/>
            <a:ext cx="6847115" cy="4899805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7E42DCC-F78B-401E-AC95-B94273BC459A}"/>
              </a:ext>
            </a:extLst>
          </p:cNvPr>
          <p:cNvSpPr txBox="1"/>
          <p:nvPr/>
        </p:nvSpPr>
        <p:spPr>
          <a:xfrm>
            <a:off x="5703218" y="619252"/>
            <a:ext cx="6069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FFC000"/>
                </a:solidFill>
                <a:latin typeface="Aleijadinho" panose="02000000000000000000" pitchFamily="50" charset="0"/>
              </a:rPr>
              <a:t>TEXTO AQUI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E41A817-42F6-45E6-8A7F-7B7DB7530D46}"/>
              </a:ext>
            </a:extLst>
          </p:cNvPr>
          <p:cNvSpPr txBox="1"/>
          <p:nvPr/>
        </p:nvSpPr>
        <p:spPr>
          <a:xfrm>
            <a:off x="5733601" y="1653382"/>
            <a:ext cx="60696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1 No princípio, criou Deus os céus e a terra.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2 A terra, porém, estava sem forma e vazia; havia trevas sobre a face do abismo, e o Espírito de Deus pairava por sobre as águas.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3 Disse Deus: Haja luz; e houve luz.</a:t>
            </a:r>
          </a:p>
        </p:txBody>
      </p:sp>
    </p:spTree>
    <p:extLst>
      <p:ext uri="{BB962C8B-B14F-4D97-AF65-F5344CB8AC3E}">
        <p14:creationId xmlns:p14="http://schemas.microsoft.com/office/powerpoint/2010/main" val="195448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16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10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9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84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30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07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60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05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18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A2AF154-3573-43C7-8981-A896D672C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6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00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48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75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45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12A2878-98A5-41A9-B446-96C31C22E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5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CD4843A-5841-459C-AEF8-9E39A4C42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1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4ED9874-84CA-4C9F-888B-9FE2804D0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5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C475196-FCF0-4E1D-B9B6-884079D09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5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2FAFE68-CF5A-4C7F-A2CB-336C49B2B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1320</Words>
  <Application>Microsoft Office PowerPoint</Application>
  <PresentationFormat>Widescreen</PresentationFormat>
  <Paragraphs>59</Paragraphs>
  <Slides>43</Slides>
  <Notes>23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8" baseType="lpstr">
      <vt:lpstr>Aleijadinho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GUSTAVO FAYAL</dc:creator>
  <cp:lastModifiedBy>chrystophe santos</cp:lastModifiedBy>
  <cp:revision>11</cp:revision>
  <dcterms:created xsi:type="dcterms:W3CDTF">2019-03-25T04:39:10Z</dcterms:created>
  <dcterms:modified xsi:type="dcterms:W3CDTF">2019-04-03T23:08:39Z</dcterms:modified>
</cp:coreProperties>
</file>