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85" r:id="rId2"/>
    <p:sldId id="28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8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317" r:id="rId24"/>
    <p:sldId id="275" r:id="rId25"/>
    <p:sldId id="318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96" r:id="rId34"/>
    <p:sldId id="31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520" autoAdjust="0"/>
  </p:normalViewPr>
  <p:slideViewPr>
    <p:cSldViewPr snapToGrid="0">
      <p:cViewPr varScale="1">
        <p:scale>
          <a:sx n="93" d="100"/>
          <a:sy n="93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39C8F-20D4-41DD-8F24-4B666FBD9890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3CCBD-0248-4149-88A4-F5C5B85106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132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TEMA 03</a:t>
            </a:r>
          </a:p>
          <a:p>
            <a:endParaRPr lang="pt-BR" dirty="0"/>
          </a:p>
          <a:p>
            <a:r>
              <a:rPr lang="pt-BR" dirty="0"/>
              <a:t>A BUSCA PELA LIBERDADE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901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bom esclarecer que justamente ao tempo que a história comprova o surgimento da escrita alfabética, ou seja, por volta do ano 1450 AC, é que Deus assim se manifestou, dando por escrito, algo que já existia e era conhecido.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891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Homens como Enoque, Noé e Abraão foram fiéis, leais e obedientes a Deus, Eles obedeceram ao que? No que foram leais e fiéis? É claro e lógico que assim procederam em relação aos preceitos divinos. Desta maneira, afirmamos que a lei se originou com o próprio Deus. Não só ela é eterna no tocante ao tempo de sua origem, como o é também quanto ao tempo de duração.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7270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lei de Deus revela a vontade de Deus. Em sua simplicidade os Dez Mandamentos são amplos e abrangentes. No entanto, apresentam o padrão moral de conduta para a humanidade, padrão este, idealizado pelo próprio Deus.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1718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Eles definem nosso relacionamento com Deus, o Criador, bem como orientam o relacionamento com os nossos semelhantes. A Lei desempenha um papel fundamental na vida das pessoas, tendo em vista seu bem-estar.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388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LEI DO REINO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130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“E tendo acabado de falar com ele no Monte Sinai, deu a Moisés as duas tábuas do testemunho, tábuas de pedra, escritas pelo dedo de Deus”.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728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Lei é a base do Concerto Divino. Num discurso onde exortava o povo à obediência, Moisés assim se referiu à lei de Deus: “Então vos anunciou Ele o Seu concerto (aliança), que vos prescreveu, os dez mandamentos, e os escreveu em duas tábuas de pedra”. Deuteronômio 4:13.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0885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base da aliança divina com Seus filhos fiéis, naquele dia, como hoje, estava nos Dez Mandamentos. Vivendo segundo esse padrão de vida, Deus se comprometia em dar bênçãos e prosperidade aos que Lhe fossem fiéis. Sendo a base do concerto divino, Deus gravou-a com Seu próprio dedo em tábuas de pedra. Êxodo 31:18 diz: “E tendo acabado de falar com ele no Monte Sinai, deu a Moisés as duas tábuas do testemunho, tábuas de pedra, escritas pelo dedo de Deus”.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622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Uma outra coisa importante para saber é que: a lei de Deus estabelece o padrão de justiça, pela qual cada um de nós será julgado. Tiago menciona isto da seguinte maneira: “Falai de tal maneira, e de tal maneira procedei como aqueles que hão de ser julgados pela lei da liberdade”. Tiago 2:12.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090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Enaltecendo a lei de Deus, assim se expressou o Salmista; “A minha língua celebra a Tua lei, pois todos os Teus mandamentos são justiça”. Salmo 119:172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91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acha que lei e graça combinam? Que funções desempenha a lei? A lei é uma bênção ou uma maldição? A lei pode tirar a sua liberdade? A palavra lei, soa um tanto forte para alguns. Porém, se compreendida em sua origem e propósitos, a lei divina é completa de benefícios para cada um de nós.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715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Embora nossa consciência nos diz que devemos proceder de modo correto, ela não nos diz o que é correto. Somente uma consciência aferida com o excelente padrão divino, pode impedir que caiamos em pecado. E não nos esqueçamos do conselho do sábio: “Teme a Deus e guarda os Seus mandamentos, porque este é o dever de todo homem. Porque Deus há de trazer a juízo todas as obras que estão escondidas, quer sejam boas, quer sejam más”. Eclesiastes 12:13 e 14.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0286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lei funciona como um espelho. Ela mostra os defeitos e falhas de nosso caráter que contrastam com o perfeito caráter de Deus. O apóstolo Paulo afirma que “pela lei vem o pleno conhecimento do pecado”. Romanos 3:20.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702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pela lei e seus santos preceitos que podemos perceber através da atuação do Espírito Santo, que nossa vida não se harmoniza com a vontade de Deus. A lei não salva, mas torna-se um instrumento através do qual, o Espírito Santo utiliza-se para convencer-nos do pecado.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979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Apontando a nossa condição de pecadores, a lei não pode nos salvar, mas nos apresenta o autor da mesma, Aquele que está pronto a perdoar e redimir. Desta maneira, a lei nos indica a Jesus, a fim de que recebamos a salvação. Foi nesse sentido que Paulo chamou a lei de “aio” para nos conduzir a Cristo, a fim de que fôssemos justificados por fé”. Gálatas 3:24.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5813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Jesus disse que “todo aquele que comete pecado é escravo do pecado”. São João 8:34. Quando transgredimos a lei de Deus não nos achamos em liberdade. Viver segundo os limites da lei de Deus significa liberdade das garras cruéis do pecado que escraviza e </a:t>
            </a:r>
            <a:r>
              <a:rPr lang="pt-BR" dirty="0" err="1"/>
              <a:t>destroe</a:t>
            </a:r>
            <a:r>
              <a:rPr lang="pt-BR" dirty="0"/>
              <a:t>. Viver de acordo com a lei de Deus, liberta-nos das amargas consequências do pecado.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978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Viver segundo os limites da lei de Deus significa liberdade das garras cruéis do pecado que escraviza e </a:t>
            </a:r>
            <a:r>
              <a:rPr lang="pt-BR" dirty="0" err="1"/>
              <a:t>destroe</a:t>
            </a:r>
            <a:r>
              <a:rPr lang="pt-BR" dirty="0"/>
              <a:t>. Viver de acordo com a lei de Deus, liberta-nos das amargas consequências do pecado.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857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Dez Mandamentos representam um resumo de todos os princípio corretos e aplicáveis à toda humanidade em todos os tempos. Eles são muito mais que simplesmente uma série de proibições.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879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CONCLUSÃO Atrás de um não de Deus há sempre uma bênção. Você pode estar pensando que a Lei de Deus é muito proibitiva. Porém as proibições contidas nos Mandamentos, são a garantia de segura felicidade na obediência.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264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Que todos nós sejamos imbuídos do amor de Cristo, e que este amor possa abrir nossos olhos para que compreendamos que a observância correta da Lei de Deus, é um ato movido pelo amor que sentimos por Jesus. E que a Lei de Deus, nos Dez Mandamentos é uma grande bênção que Deus deu ao homem.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578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LEI DA LIBERDADE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85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“Não poderás ver a minha face, porquanto homem nenhum verá a minha face e viverá. Farei passar toda a minha bondade diante de ti e te proclamarei o nome do Senhor”. Êxodo 33:19 e 20.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89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lei de Deus é o reflexo de Seu caráter, e isto realmente é um ponto de inestimável valor. Os atributos da Divindade são apresentados pela Bíblia em situações variadas. Quando Moisés rogou a Deus para ver Sua face, o Senhor lhe respondeu: “Não poderás ver a minha face, porquanto homem nenhum verá a minha face e viverá. Farei passar toda a minha bondade diante de ti e te proclamarei o nome do Senhor”. Êxodo 33:19 e 20.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7889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apóstolo Paulo declara em sua carta aos Romanos no capítulo 7 e no verso 12, que a “lei de Deus é santa, e o mandamento santo, justo e bom”. Na poesia de Davi encontrada no Salmo 19:7 e 8 nós lemos: “A lei do Senhor é perfeita e restaura a alma; o testemunho do Senhor é fiel e dá sabedoria aos simples”. Os preceitos do Senhor são retos e alegram o coração; o mandamento do Senhor é puro e ilumina os olhos”. Encontramos nessas duas citações, vários desses atributos. Isto estabelece finalmente o fato de que a lei de Deus é o reflexo de Seu caráter.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617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apóstolo Paulo declara em sua carta aos Romanos no capítulo 7 e no verso 12, que a “lei de Deus é santa, e o mandamento santo, justo e bom”. Na poesia de Davi encontrada no Salmo 19:7 e 8 nós lemos: “A lei do Senhor é perfeita e restaura a alma; o testemunho do Senhor é fiel e dá sabedoria aos simples”. Os preceitos do Senhor são retos e alegram o coração; o mandamento do Senhor é puro e ilumina os olhos”. Encontramos nessas duas citações, vários desses atributos. Isto estabelece finalmente o fato de que a lei de Deus é o reflexo de Seu caráter.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515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apóstolo Paulo declara em sua carta aos Romanos no capítulo 7 e no verso 12, que a “lei de Deus é santa, e o mandamento santo, justo e bom”. Na poesia de Davi encontrada no Salmo 19:7 e 8 nós lemos: “A lei do Senhor é perfeita e restaura a alma; o testemunho do Senhor é fiel e dá sabedoria aos simples”. Os preceitos do Senhor são retos e alegram o coração; o mandamento do Senhor é puro e ilumina os olhos”. Encontramos nessas duas citações, vários desses atributos. Isto estabelece finalmente o fato de que a lei de Deus é o reflexo de Seu caráter.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95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Sendo Deus, eterno, logo Sua lei é também eterna. Assim, dizer ou afirmar que a lei de Deus surgiu no Monte Sinai é muito comprometedor. No Monte Sinai, o Senhor deu Sua lei por escrito, a um povo, cuja sensibilidade espiritual estivera em declínio pelos muitos anos de escravidão.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3CCBD-0248-4149-88A4-F5C5B851066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88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E4935-7A69-4BBE-8914-54FF281BA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BFE3CA-579B-4687-948A-0AFC28A4C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895C6D-2029-4340-A654-100B4C285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C74F2E-4F5A-459C-B87E-DE6CE6862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845448-44A5-4010-AFBC-66606E20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9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A2225-5FB5-4A51-B7C4-EA0099A7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742556-6210-4C16-BED2-59ACBF74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DF779E-3CE5-4810-97E3-73E8E7B7A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BFF4EE-1020-40A3-A90A-836CBC2D2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336EBF-D727-4DD9-B023-206E47A3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1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0B8D6D-B59F-4451-866D-3436F64ADC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003FD6-98C0-4275-8109-AAC8411C6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BBBE7E-6384-420E-BEEB-361D8D5B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53BB0F-DD4E-410B-A384-04EAE1D3E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3A2459-2296-447C-8B43-4DBFE1A69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A102B-54CD-441E-81EA-5E1E06C8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32B834-261D-4769-854F-939BA1617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7D9E10-6AC9-47B2-B802-C6288D33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145ADC-A75D-4FCA-9040-EA041747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7FB867-0C15-444C-AB57-C3C50E1E1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73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A3435-E09A-4718-AD64-5004EF45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F13164-A262-40D7-9A97-8D9475A99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5FBADD-8203-4901-9982-F8DA8F9D6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8FBA90-2B0C-4DD5-B122-1F29E02DB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29C213-AC18-4D58-88AC-732E9B2F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85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4A88B-18E0-4767-BD43-B294CDFFC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7F0E07-81DE-4CD8-9227-494A4EAD3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EC9A41-FDDA-4027-90B4-F5A076674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15202C-D7E4-4D90-B276-D38E67F0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9AA7AF-205B-497C-9E72-2957D68E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188D5F-E2FC-4DBB-A4E8-5A593092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38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F7F55-E198-411A-90FF-63EDA4DE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3A8EDB-872E-44F7-A51D-87D0A44FA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CA829C0-40DA-4A11-8638-2B8932E17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F75ADE5-B9A6-41FC-BE50-ED2EC2564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31E2D39-094E-43D5-90FC-647E45AD5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76CA1B6-1CF2-4042-B606-DDFD65B8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C03A255-0548-45AE-A8E9-0C89FE12F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31BB10-DE70-4F5C-B10A-85E61E565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2456F-42A9-481F-BB2C-AC4C7769E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D061685-F8C8-4DA5-AC25-1C5EE6D3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3166E7-9386-4788-9E05-B10D1A62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4A0546F-0881-47BC-9D50-5FB2396F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7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8C5CBB9-DEC6-4C8D-8C83-454802D88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A55D272-F092-4BAA-8FEF-8A716B93E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3560E1B-6929-4BF7-A8BF-845A9CEA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B7D4A2-376A-4EE3-A28C-56349A7E2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1F545B-E6D5-4C98-B57E-71729115B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1EEE2C-1D37-403D-B819-FA1D6B919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8E8A7D-C5FF-4883-B94D-B9BBF54F3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1F462D-F191-41B8-AFBD-7231A5AF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A98AED-A4BC-45F2-8E14-4D3E79F0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20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34400-49CD-427D-AAC6-677976375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D77B70E-F12F-4BA1-B5A8-731CC730EE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93B086-F95F-4EDC-8A73-EC22E0C6A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46534BA-CD2A-4BFF-9DFF-E615B2036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267C0D-945A-4827-A0B6-DE5BBC6AA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D41D82-2EC8-4D89-A322-C1CA89F3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9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EFAC884-A15A-4DA9-8E86-37D7BE15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7CBA74-C86F-43D4-9A3B-828E1A656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E0E542-54EC-4001-9E81-696E18B9F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23294-6DFD-41C0-B2C3-7A183ABDDFE2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9C5063-0ECB-4055-8DB3-0665B5687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A257FD-2695-419A-8FB0-00864A7BF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D4E78-3C49-4860-A563-483A23BC9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07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0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81A312-AB76-45B9-80AC-AB2DF7798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2AB04F-066A-4BFE-AF3C-3A9215718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00B678-6AFB-494D-86B6-A258A1535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6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6F5AA6-0483-4842-8CE9-111A51ACA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AC7BC7-CB7B-4736-BB89-2740705BB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C9EEDDD-BC8C-4A39-B12C-7E1DDCF2D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A81F5F-6C9E-4579-9F60-C3FC3526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7BEB758-2CF8-4FE1-8DF3-304918F3F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59DC6E-81A6-40CB-8EFB-925DB0C8A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3EE37D-B7B6-449A-A2FF-68276B7C7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9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951B35-A6D1-47B3-A4B5-3F45BBFF2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 A Busca pela liberdade">
            <a:hlinkClick r:id="" action="ppaction://media"/>
            <a:extLst>
              <a:ext uri="{FF2B5EF4-FFF2-40B4-BE49-F238E27FC236}">
                <a16:creationId xmlns:a16="http://schemas.microsoft.com/office/drawing/2014/main" id="{D1F41C06-28F2-4C31-9394-E493925583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4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358FF3-F2DE-4A85-A337-51F6E5932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36BFC6-3A18-4961-9F8C-0D026918B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5F12E0-8CFA-441D-8337-E555B05F9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5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84D27B-39B9-43DB-9BBA-754307AD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3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29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EF6A6D-AED8-4B70-BE08-98CDA68BB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0B400F-9E72-4CCA-AAE5-48FD914DB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C569C7-DC9F-407E-9452-0A3F989A7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62DB20-B0B9-4DF0-B77C-D984EF668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7EE8645-00C9-4DFA-98D5-3FD90AA04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0BB13E1-50CD-492E-8097-7E75E9A7B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547395-017D-47D0-B524-6D2C1543C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7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00B688-9EC0-4D38-BA3C-10BED6A6F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9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9FE3766-9922-4E76-88A2-21B0D0426C53}"/>
              </a:ext>
            </a:extLst>
          </p:cNvPr>
          <p:cNvSpPr/>
          <p:nvPr/>
        </p:nvSpPr>
        <p:spPr>
          <a:xfrm>
            <a:off x="0" y="1588081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19590C7-98BC-4C60-8552-B6675CB7226E}"/>
              </a:ext>
            </a:extLst>
          </p:cNvPr>
          <p:cNvSpPr txBox="1"/>
          <p:nvPr/>
        </p:nvSpPr>
        <p:spPr>
          <a:xfrm>
            <a:off x="595085" y="2921168"/>
            <a:ext cx="1080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latin typeface="Aleijadinho" panose="02000000000000000000" pitchFamily="50" charset="0"/>
              </a:rPr>
              <a:t>TEXTOS PARA EDIÇÃO</a:t>
            </a:r>
          </a:p>
        </p:txBody>
      </p:sp>
    </p:spTree>
    <p:extLst>
      <p:ext uri="{BB962C8B-B14F-4D97-AF65-F5344CB8AC3E}">
        <p14:creationId xmlns:p14="http://schemas.microsoft.com/office/powerpoint/2010/main" val="524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2619BEE-29CC-4A74-9BB9-BD8B29179F90}"/>
              </a:ext>
            </a:extLst>
          </p:cNvPr>
          <p:cNvSpPr/>
          <p:nvPr/>
        </p:nvSpPr>
        <p:spPr>
          <a:xfrm>
            <a:off x="1" y="619252"/>
            <a:ext cx="5736770" cy="6238748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4D54F0-644B-474F-9502-25A6D68059DD}"/>
              </a:ext>
            </a:extLst>
          </p:cNvPr>
          <p:cNvSpPr txBox="1"/>
          <p:nvPr/>
        </p:nvSpPr>
        <p:spPr>
          <a:xfrm>
            <a:off x="325682" y="966797"/>
            <a:ext cx="5085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130BDAB-B150-4E1F-A723-53DA7AFA5751}"/>
              </a:ext>
            </a:extLst>
          </p:cNvPr>
          <p:cNvSpPr txBox="1"/>
          <p:nvPr/>
        </p:nvSpPr>
        <p:spPr>
          <a:xfrm>
            <a:off x="224064" y="2004184"/>
            <a:ext cx="5085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137067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AC72E0E-D1B3-41B3-8646-60EE3F4CB944}"/>
              </a:ext>
            </a:extLst>
          </p:cNvPr>
          <p:cNvSpPr/>
          <p:nvPr/>
        </p:nvSpPr>
        <p:spPr>
          <a:xfrm>
            <a:off x="0" y="1119995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54BF595-C48E-4F22-92D5-0A57250ED597}"/>
              </a:ext>
            </a:extLst>
          </p:cNvPr>
          <p:cNvSpPr txBox="1"/>
          <p:nvPr/>
        </p:nvSpPr>
        <p:spPr>
          <a:xfrm>
            <a:off x="965199" y="1119995"/>
            <a:ext cx="1080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3B4EB2-8403-43C9-B8B7-69C26658F79C}"/>
              </a:ext>
            </a:extLst>
          </p:cNvPr>
          <p:cNvSpPr txBox="1"/>
          <p:nvPr/>
        </p:nvSpPr>
        <p:spPr>
          <a:xfrm>
            <a:off x="692149" y="2145698"/>
            <a:ext cx="1080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5915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30E38D9-EFC4-4C99-91B5-F7E0CB498A69}"/>
              </a:ext>
            </a:extLst>
          </p:cNvPr>
          <p:cNvSpPr/>
          <p:nvPr/>
        </p:nvSpPr>
        <p:spPr>
          <a:xfrm>
            <a:off x="0" y="1119995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4EB9B1-AE69-45FC-B980-2FBB84DB0000}"/>
              </a:ext>
            </a:extLst>
          </p:cNvPr>
          <p:cNvSpPr txBox="1"/>
          <p:nvPr/>
        </p:nvSpPr>
        <p:spPr>
          <a:xfrm>
            <a:off x="965199" y="1119995"/>
            <a:ext cx="1080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74F6BA2-92DA-4D91-B035-95C445D2FB8D}"/>
              </a:ext>
            </a:extLst>
          </p:cNvPr>
          <p:cNvSpPr txBox="1"/>
          <p:nvPr/>
        </p:nvSpPr>
        <p:spPr>
          <a:xfrm>
            <a:off x="692149" y="2145698"/>
            <a:ext cx="1080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519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9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09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8CC7DF-302E-4E98-A7AD-17231C59B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7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23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7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2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3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7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0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34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7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0370C2-3B74-4088-8386-F3A40092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5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5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9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9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F1EC3B-04E7-4121-99BF-47C03C1F6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86900B-0A40-4DEE-B35D-ABB0DD70B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0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E08DEF-9751-4D40-8A02-C3C4FEA08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81A312-AB76-45B9-80AC-AB2DF7798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D318725-846E-4EE1-8ACE-7FC139442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1808</Words>
  <Application>Microsoft Office PowerPoint</Application>
  <PresentationFormat>Widescreen</PresentationFormat>
  <Paragraphs>71</Paragraphs>
  <Slides>53</Slides>
  <Notes>28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8" baseType="lpstr">
      <vt:lpstr>Aleijadinho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FAYAL</dc:creator>
  <cp:lastModifiedBy>chrystophe santos</cp:lastModifiedBy>
  <cp:revision>9</cp:revision>
  <dcterms:created xsi:type="dcterms:W3CDTF">2019-03-27T21:55:23Z</dcterms:created>
  <dcterms:modified xsi:type="dcterms:W3CDTF">2019-04-03T23:07:05Z</dcterms:modified>
</cp:coreProperties>
</file>