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84" r:id="rId2"/>
    <p:sldId id="297" r:id="rId3"/>
    <p:sldId id="283" r:id="rId4"/>
    <p:sldId id="256" r:id="rId5"/>
    <p:sldId id="257" r:id="rId6"/>
    <p:sldId id="258" r:id="rId7"/>
    <p:sldId id="259" r:id="rId8"/>
    <p:sldId id="260" r:id="rId9"/>
    <p:sldId id="298" r:id="rId10"/>
    <p:sldId id="261" r:id="rId11"/>
    <p:sldId id="262" r:id="rId12"/>
    <p:sldId id="263" r:id="rId13"/>
    <p:sldId id="299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5" r:id="rId24"/>
    <p:sldId id="273" r:id="rId25"/>
    <p:sldId id="274" r:id="rId26"/>
    <p:sldId id="276" r:id="rId27"/>
    <p:sldId id="300" r:id="rId28"/>
    <p:sldId id="277" r:id="rId29"/>
    <p:sldId id="278" r:id="rId30"/>
    <p:sldId id="279" r:id="rId31"/>
    <p:sldId id="280" r:id="rId32"/>
    <p:sldId id="281" r:id="rId33"/>
    <p:sldId id="301" r:id="rId34"/>
    <p:sldId id="282" r:id="rId35"/>
    <p:sldId id="302" r:id="rId36"/>
    <p:sldId id="321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5" r:id="rId50"/>
    <p:sldId id="316" r:id="rId51"/>
    <p:sldId id="317" r:id="rId52"/>
    <p:sldId id="318" r:id="rId53"/>
    <p:sldId id="319" r:id="rId54"/>
    <p:sldId id="320" r:id="rId5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0936" autoAdjust="0"/>
  </p:normalViewPr>
  <p:slideViewPr>
    <p:cSldViewPr snapToGrid="0">
      <p:cViewPr varScale="1">
        <p:scale>
          <a:sx n="93" d="100"/>
          <a:sy n="93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02C1FE-DF61-4DE3-BDD8-E23808CB6C1E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722C1B-26CC-4C25-8D1F-6705BD1C6AC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1791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Como seria se fossemos imortais? Será que seria bom viver eternamente em um mundo onde a crueldade e a corrupção imperam? E ainda viver eternamente? Como seria ter esperança em um mundo que só vai de mal a pior? Será que ainda resta uma esperança?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22C1B-26CC-4C25-8D1F-6705BD1C6AC8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5261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Se o homem fosse imortal, não seria ameaçado com a morte. Imortal que dizer não sujeito à morte. Nossos primeiros pais falharam na prova. Desobedeceram a Deus. Depois de pecarem Deus não lhes permitiu comer da árvore da vida. Essa árvore tinha a virtude de perpetuar a vida.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22C1B-26CC-4C25-8D1F-6705BD1C6AC8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6604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Transmitindo a seus descendentes a natureza pecaminosa, nossos primeiros pais nos legaram também a sentença de morte. A Escritura diz: “Portanto, assim como por um só homem entrou o pecado no mundo, e pelo pecado a morte, assim também a morte passou a todos os homens, porque todos pecaram.” Romanos 5:12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22C1B-26CC-4C25-8D1F-6705BD1C6AC8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1914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Como pecadores não temos esperança de vida além dos setenta ou poucos anos mais que aqui vivemos. O salmista Davi assim escreveu: “Porque o homem, são seus dias como a erva; como a flor do campo, assim floresce, pois, passando por ela o vento logo se vai, e o seu lugar não conhece mais.” Salmo 103: 15 e 16.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22C1B-26CC-4C25-8D1F-6705BD1C6AC8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66486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Foi para restituir a vida ao homem, o direito de viver para sempre, que Cristo veio ao mundo. Jesus disse: “O ladrão vem somente para roubar, matar e destruir; eu, porém, vim para que tenham vida e a tenham em abundância.” João 10:10. E ainda: Eu sou o pão vivo que desceu do céu; se alguém dele comer, viverá eternamente.” João 6.51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22C1B-26CC-4C25-8D1F-6705BD1C6AC8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50284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Cristo traz a imortalidade mediante o evangelho. O apóstolo Paulo fala da graça “manifestada agora pelo aparecimento de nosso Salvador Jesus Cristo o qual não só destruiu a morte, como trouxe à luz a vida e a imortalidade mediante o evangelho.” II Timóteo 1.10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22C1B-26CC-4C25-8D1F-6705BD1C6AC8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24301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É aceitando o Evangelho - arrependemo-nos, confessando e abandonando o pecado, entregando a vida ao Salvador, obedecendo à Sua palavra, que nós ligamos ao Doador da vida e temos a promessa da imortalidade.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22C1B-26CC-4C25-8D1F-6705BD1C6AC8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77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Quando Cristo voltar a esta terra, é que será conferida a imortalidade aos que pela graça de Deus se tornarem dignos dela. O Salvador voltará com poder e glória, para buscar o Seu povo. “E se eu for, disse Jesus, e vos preparar lugar, voltarei e vos recebereis para mim mesmo, para que onde eu estou estejais vós também.” João 14:3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22C1B-26CC-4C25-8D1F-6705BD1C6AC8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62805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Quando Jesus aparecer nas nuvens dos céus, Ele fará ressurgir os mortos que dormiram no Senhor. Aqui nesta terra, mesmo os que recebem a Cristo no coração continuam sujeitos à morte. Mas esta morte não será eterna. Ela é um estado transitório. “Quem crê em mim” disse Jesus, ainda que morra viverá.” João 11:25 Ao erguer o Seu povo do túmulo, no dia final, o divino Salvador lhes conferirá imortalidade. Ele dará vida imortal a todos os remidos, aos que provaram a morte e foram ressuscitados, e aos que estiverem vivos naquele dia.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22C1B-26CC-4C25-8D1F-6705BD1C6AC8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0791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22C1B-26CC-4C25-8D1F-6705BD1C6AC8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60244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CONCLUSÃO Descendo ao nível do homem e dando a Sua vida em expiação pelas transgressões do homem, Cristo proveu cura para a doença que traz a morte eterna, a doença do pecado. Cristo salva do pecado e dá-nos vida, vida imortal. Aceite o que ele comprou com o Seu próprio sangue. A Vida Eterna. Aceite hoje o Salvador Jesus Cristo. “Deus nos deu a vida eterna; e esta vida está no Seu Filho. Aquele que tem o Filho tem a vida, aquele que não tem o Filho de Deus não tem a vida.” I João 5:11-12 Como será maravilhoso o dia em que seremos transformados. Não importa como, se num abrir e fechar de olhos ou se saindo do túmulo quando seremos chamados pelo anjo que nos acompanhou durante toda a nossa vida.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O mais maravilhoso de tudo será ver a Cristo vindo em glória e majestade. </a:t>
            </a:r>
            <a:r>
              <a:rPr lang="pt-BR"/>
              <a:t>E por fim viveremos para sempre na maravilhosa mansão que está sendo preparada para os que amam a Deus.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22C1B-26CC-4C25-8D1F-6705BD1C6AC8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3930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Quando João, o discípulo amado escreveu o seu livro, cerca de 3</a:t>
            </a:r>
          </a:p>
          <a:p>
            <a:r>
              <a:rPr lang="pt-BR" dirty="0"/>
              <a:t>Era o Gnosticismo, ensino que desvirtua a verdade central do evangelho - a doutrina referente à pessoa de Cristo. E assim removia o fundamento da esperança de vida. 0 anos depois que os demais evangelhos foram escritos, uma perigosa heresia deitava raízes entre os cristãos.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22C1B-26CC-4C25-8D1F-6705BD1C6AC8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0094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evangelho de João é um esforço para reafirmar as verdades concernentes a Cristo - a Sua divindade, a Sua verdadeira humanidade, a Sua vida perfeita, o Seu sacrifício expiatório, a Sua ressurreição, e a Sua promessa de voltar ao mundo. Tudo isto foi feito a fim de que tivéssemos base para ter esperança.</a:t>
            </a:r>
          </a:p>
          <a:p>
            <a:r>
              <a:rPr lang="pt-BR" dirty="0"/>
              <a:t>Em seu livro João declarou: “Estes sinais. . . foram registrados para que creiais que Jesus é o Cristo, o Filho de Deus, e para que, crendo, tenhais vida em seu nome.” João 20:31.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22C1B-26CC-4C25-8D1F-6705BD1C6AC8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4631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apóstolo emprega a palavra vida 43 vezes, em expressões tais como “a vida estava nele”, Cristo; “Eu vim para que tenham vida”; “eu sou o pão da vida”; “não quereis vir a mim para terdes vida”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22C1B-26CC-4C25-8D1F-6705BD1C6AC8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0273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nota tônica do livro de João é que Cristo veio para dar vida ao homem. Ele veio dar vida não apenas no sentido de livrar da perdição, mas também no sentido específico da palavra: Dar vida a quem estava condenado à morte.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22C1B-26CC-4C25-8D1F-6705BD1C6AC8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04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Por que esta ênfase do apóstolo ao ensino de que Cristo veio para dar vida? E que Ele é a nossa esperança de vida? Porque pelo pecado o homem perdeu o direito à vida. Pois “o salário do pecado é a morte.” Romanos 6:23.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22C1B-26CC-4C25-8D1F-6705BD1C6AC8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2940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Ao criar o homem era o propósito de Deus conferir-lhe vida imortal. Mas o Senhor não dotou o homem com imortalidade logo ao criá-lo. Adão, e sua mulher Eva, deveriam ser primeiro provados. Eles eram seres livres e deveriam demonstrar se seriam obedientes ou não, aos princípios divinos.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22C1B-26CC-4C25-8D1F-6705BD1C6AC8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4122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ponto da prova é mencionado em Gênesis 2:15-17 “E tomou o Senhor Deus o homem, e o pôs no jardim do Éden para o lavrar e o guardar. E ordenou o Senhor Deus ao homem, dizendo: De toda a árvore do jardim comerás livremente; mas da árvore da ciência do bem e do mal, dela não comerás; porque no dia em que dela comerdes, certamente morrerás.”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22C1B-26CC-4C25-8D1F-6705BD1C6AC8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6160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fruto da árvore da ciência do bem e do mal evidentemente não produzia mal algum, de si mesmo. O que acarretava o mal era a desobediência ao mandato divino.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722C1B-26CC-4C25-8D1F-6705BD1C6AC8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9690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118149-4A55-4146-A903-EC66DE323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82354FC-6E3A-4892-BA07-6A1477C894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9DD34A1-2853-4671-8A31-2901DC0F1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6F06E-4D5C-4598-BE55-1E65343A89A7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44A6495-9340-4C77-B2EC-90EA9A327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B5F5BE1-87A5-48E9-AFF1-DE55C212E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CA51C-3B5B-46F4-885D-86AA83161B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643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49CE38-4F94-4F5C-98E2-580CFE900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3D1FD99-2C7F-4F98-B1A3-199348A234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789290-EA4F-4AD6-87CB-F3D582CC2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6F06E-4D5C-4598-BE55-1E65343A89A7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30BE5B7-3777-4501-8422-F8749219F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768E4E5-2931-4D76-BEE8-72BA69E49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CA51C-3B5B-46F4-885D-86AA83161B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914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EA7EDC3-145D-4117-94F6-ED050AB821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4303DC8-5C2D-45D3-92E1-08283E2DD9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3F0527-B8F0-4AE9-84A6-AE958E15A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6F06E-4D5C-4598-BE55-1E65343A89A7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2AC6D62-9E40-4831-BFAE-A61912F64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F3A9816-182E-40DF-9EE7-251011C55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CA51C-3B5B-46F4-885D-86AA83161B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203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382530-B978-47C0-964E-98DE403F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7A450A9-6ADA-4999-8F5A-B54D6B2D0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EEC6053-8BD5-449A-84E0-8FD2AB793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6F06E-4D5C-4598-BE55-1E65343A89A7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55BBE12-7DD3-458B-839C-E068450BE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1DD3C84-D4CE-42F6-BC70-72C47DE61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CA51C-3B5B-46F4-885D-86AA83161B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840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A785F0-45D6-41D9-BC11-5C596BE35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46393BC-B4D0-4BD7-8510-5F77FD3C4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89A354C-B25F-40E1-A177-AF185FD58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6F06E-4D5C-4598-BE55-1E65343A89A7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7A28456-FB71-437E-A393-24BF2DA5E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C668454-497E-4362-9A34-EACB8FF6A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CA51C-3B5B-46F4-885D-86AA83161B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711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A7D086-C265-4D99-A0D8-56AA76FBF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BD0DD0-1A20-4332-A2E3-03BA31A794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7B606F-31D0-409A-830D-E923E34B89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7194159-1ABA-43C6-A0AE-EF3BBF97C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6F06E-4D5C-4598-BE55-1E65343A89A7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C95EB23-45AB-4BEA-BB74-0359A414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95C764F-F236-49A0-B602-A9134CD7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CA51C-3B5B-46F4-885D-86AA83161B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062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059D70-6CAB-45FE-AD42-4587327B7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5CD0CAA-5550-4CED-85A3-273B3277B2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043ED2F-5650-438A-BCEC-D43E753F0D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96B0632-4D53-457E-94F1-57A28E4064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98A6193-8B0E-44E0-A06C-44D35ACAB0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D58B992-AA62-4FDA-BB89-A6324B0CB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6F06E-4D5C-4598-BE55-1E65343A89A7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2171706-09B6-46F2-8315-A74FC7165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BB45097-0623-4D9F-8E51-1A307B55B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CA51C-3B5B-46F4-885D-86AA83161B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802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0A7F47-F843-4C37-99D3-3AD57990F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9E00AB3-6313-417C-A263-0EE8F030C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6F06E-4D5C-4598-BE55-1E65343A89A7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B741258-B5E1-4204-A6F2-B9B5ACD5B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9E149B0-A4AA-4E9E-99EC-57ECF3BB0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CA51C-3B5B-46F4-885D-86AA83161B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770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9D39771-CC20-49E6-93FE-0CE55E72C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6F06E-4D5C-4598-BE55-1E65343A89A7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B1FFF6A-2939-4E90-B625-CE01E74F6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3346DF5-37DC-4D93-ABAF-04DAD4686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CA51C-3B5B-46F4-885D-86AA83161B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550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C6BAAC-7B9B-469C-8F63-52256DF1E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104C745-212A-4BD8-8158-74E98BB3D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6214B6C-766C-423F-965A-0888C9AD4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DA60D04-AA4C-4852-BAE7-D7386B139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6F06E-4D5C-4598-BE55-1E65343A89A7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0669944-7792-400E-8352-10153CEF3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3A91C4C-9E78-4706-B9C0-59110FDBD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CA51C-3B5B-46F4-885D-86AA83161B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261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EF49F0-FDDE-4A9D-8329-0396D46DE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B0885C5-449A-4FC4-A876-DA2E428568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B79EF1B-C812-4B03-AE77-F1E7A5E13C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20A558D-6296-45D5-91B4-CB2E85A7A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6F06E-4D5C-4598-BE55-1E65343A89A7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B70FCB4-9A16-4307-8C6F-77A90B348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4565EF1-9104-4280-A408-7E7EB0B1C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CA51C-3B5B-46F4-885D-86AA83161B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053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2EFFFA5-E1DE-4673-8E29-C08BD1C3A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AFBA25C-FA23-4D6C-87AF-40B801AD2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1FBFE06-43ED-4D18-95B0-77861FE6AE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6F06E-4D5C-4598-BE55-1E65343A89A7}" type="datetimeFigureOut">
              <a:rPr lang="pt-BR" smtClean="0"/>
              <a:t>03/04/2019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3F4E5B2-7A91-481E-9B31-BC8C6375E6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E07EB6D-F729-4287-8F1B-A8FB022A2B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CA51C-3B5B-46F4-885D-86AA83161BA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330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901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52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023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873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439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13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478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623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625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3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38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. A Busca do destino">
            <a:hlinkClick r:id="" action="ppaction://media"/>
            <a:extLst>
              <a:ext uri="{FF2B5EF4-FFF2-40B4-BE49-F238E27FC236}">
                <a16:creationId xmlns:a16="http://schemas.microsoft.com/office/drawing/2014/main" id="{A764B310-63CC-4E2E-B6F3-3C8D8993E7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0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03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4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835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63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885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72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44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37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32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03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61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699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033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378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06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37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36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E2C61BC-7AD3-4560-BA2A-691905C3462C}"/>
              </a:ext>
            </a:extLst>
          </p:cNvPr>
          <p:cNvSpPr/>
          <p:nvPr/>
        </p:nvSpPr>
        <p:spPr>
          <a:xfrm>
            <a:off x="0" y="1588081"/>
            <a:ext cx="12192000" cy="3733673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1829DE2-5C7F-40A8-840C-7CBDB3EF469A}"/>
              </a:ext>
            </a:extLst>
          </p:cNvPr>
          <p:cNvSpPr txBox="1"/>
          <p:nvPr/>
        </p:nvSpPr>
        <p:spPr>
          <a:xfrm>
            <a:off x="595085" y="2921168"/>
            <a:ext cx="10807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>
                <a:solidFill>
                  <a:srgbClr val="FFC000"/>
                </a:solidFill>
                <a:latin typeface="Aleijadinho" panose="02000000000000000000" pitchFamily="50" charset="0"/>
              </a:rPr>
              <a:t>TEXTOS PARA EDIÇÃO</a:t>
            </a:r>
          </a:p>
        </p:txBody>
      </p:sp>
    </p:spTree>
    <p:extLst>
      <p:ext uri="{BB962C8B-B14F-4D97-AF65-F5344CB8AC3E}">
        <p14:creationId xmlns:p14="http://schemas.microsoft.com/office/powerpoint/2010/main" val="419212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81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E7534CF-7752-4836-ACBB-03BD1D90FB33}"/>
              </a:ext>
            </a:extLst>
          </p:cNvPr>
          <p:cNvSpPr/>
          <p:nvPr/>
        </p:nvSpPr>
        <p:spPr>
          <a:xfrm>
            <a:off x="0" y="1119995"/>
            <a:ext cx="12192000" cy="3733673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260EA5F-1CBC-4352-B5CB-7F280AB16D6E}"/>
              </a:ext>
            </a:extLst>
          </p:cNvPr>
          <p:cNvSpPr txBox="1"/>
          <p:nvPr/>
        </p:nvSpPr>
        <p:spPr>
          <a:xfrm>
            <a:off x="965199" y="1119995"/>
            <a:ext cx="10807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rgbClr val="FFC000"/>
                </a:solidFill>
                <a:latin typeface="Aleijadinho" panose="02000000000000000000" pitchFamily="50" charset="0"/>
              </a:rPr>
              <a:t>TEXTO AQUI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8C39A79-E4C1-41E2-A22D-9A357391E95C}"/>
              </a:ext>
            </a:extLst>
          </p:cNvPr>
          <p:cNvSpPr txBox="1"/>
          <p:nvPr/>
        </p:nvSpPr>
        <p:spPr>
          <a:xfrm>
            <a:off x="692149" y="2145698"/>
            <a:ext cx="108077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latin typeface="Aleijadinho" panose="02000000000000000000" pitchFamily="50" charset="0"/>
              </a:rPr>
              <a:t>1 No princípio, criou Deus os céus e a terra.</a:t>
            </a:r>
          </a:p>
          <a:p>
            <a:pPr algn="ctr"/>
            <a:r>
              <a:rPr lang="pt-BR" sz="3200" dirty="0">
                <a:solidFill>
                  <a:schemeClr val="bg1"/>
                </a:solidFill>
                <a:latin typeface="Aleijadinho" panose="02000000000000000000" pitchFamily="50" charset="0"/>
              </a:rPr>
              <a:t>2 A terra, porém, estava sem forma e vazia; havia trevas sobre a face do abismo, e o Espírito de Deus pairava por sobre as águas.</a:t>
            </a:r>
          </a:p>
          <a:p>
            <a:pPr algn="ctr"/>
            <a:r>
              <a:rPr lang="pt-BR" sz="3200" dirty="0">
                <a:solidFill>
                  <a:schemeClr val="bg1"/>
                </a:solidFill>
                <a:latin typeface="Aleijadinho" panose="02000000000000000000" pitchFamily="50" charset="0"/>
              </a:rPr>
              <a:t>3 Disse Deus: Haja luz; e houve luz.</a:t>
            </a:r>
          </a:p>
        </p:txBody>
      </p:sp>
    </p:spTree>
    <p:extLst>
      <p:ext uri="{BB962C8B-B14F-4D97-AF65-F5344CB8AC3E}">
        <p14:creationId xmlns:p14="http://schemas.microsoft.com/office/powerpoint/2010/main" val="42023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980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349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2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06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834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53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954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238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48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87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1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40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006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505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51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52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91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168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58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82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49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665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1318</Words>
  <Application>Microsoft Office PowerPoint</Application>
  <PresentationFormat>Widescreen</PresentationFormat>
  <Paragraphs>45</Paragraphs>
  <Slides>54</Slides>
  <Notes>19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54</vt:i4>
      </vt:variant>
    </vt:vector>
  </HeadingPairs>
  <TitlesOfParts>
    <vt:vector size="59" baseType="lpstr">
      <vt:lpstr>Aleijadinho</vt:lpstr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HENRIQUE ID</dc:creator>
  <cp:lastModifiedBy>chrystophe santos</cp:lastModifiedBy>
  <cp:revision>15</cp:revision>
  <dcterms:created xsi:type="dcterms:W3CDTF">2019-03-25T13:06:43Z</dcterms:created>
  <dcterms:modified xsi:type="dcterms:W3CDTF">2019-04-03T22:33:23Z</dcterms:modified>
</cp:coreProperties>
</file>