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4" r:id="rId2"/>
    <p:sldId id="315" r:id="rId3"/>
    <p:sldId id="275"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98" r:id="rId22"/>
    <p:sldId id="299" r:id="rId23"/>
    <p:sldId id="273" r:id="rId24"/>
    <p:sldId id="300"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8889" autoAdjust="0"/>
  </p:normalViewPr>
  <p:slideViewPr>
    <p:cSldViewPr snapToGrid="0">
      <p:cViewPr varScale="1">
        <p:scale>
          <a:sx n="79" d="100"/>
          <a:sy n="79" d="100"/>
        </p:scale>
        <p:origin x="17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7085A2-A0C4-43F5-B92B-84C080CF0B41}" type="datetimeFigureOut">
              <a:rPr lang="pt-BR" smtClean="0"/>
              <a:t>03/04/2019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DCCBC-2A44-47EA-9376-1683B8312B79}" type="slidenum">
              <a:rPr lang="pt-BR" smtClean="0"/>
              <a:t>‹nº›</a:t>
            </a:fld>
            <a:endParaRPr lang="pt-BR"/>
          </a:p>
        </p:txBody>
      </p:sp>
    </p:spTree>
    <p:extLst>
      <p:ext uri="{BB962C8B-B14F-4D97-AF65-F5344CB8AC3E}">
        <p14:creationId xmlns:p14="http://schemas.microsoft.com/office/powerpoint/2010/main" val="1571405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Deus nos fala pelo santo Livro. A Bíblia nos apresenta Deus. O Seu plano de salvação é exposto na Bíblia com muita clareza. Assim, o caminho que devemos trilhar nos é revelado. Muitas pessoas escrevem para A Voz da Profecia e dizem que gostariam de conhecer melhor a Bíblia Sagrada.</a:t>
            </a:r>
          </a:p>
        </p:txBody>
      </p:sp>
      <p:sp>
        <p:nvSpPr>
          <p:cNvPr id="4" name="Espaço Reservado para Número de Slide 3"/>
          <p:cNvSpPr>
            <a:spLocks noGrp="1"/>
          </p:cNvSpPr>
          <p:nvPr>
            <p:ph type="sldNum" sz="quarter" idx="5"/>
          </p:nvPr>
        </p:nvSpPr>
        <p:spPr/>
        <p:txBody>
          <a:bodyPr/>
          <a:lstStyle/>
          <a:p>
            <a:fld id="{E72DCCBC-2A44-47EA-9376-1683B8312B79}" type="slidenum">
              <a:rPr lang="pt-BR" smtClean="0"/>
              <a:t>4</a:t>
            </a:fld>
            <a:endParaRPr lang="pt-BR"/>
          </a:p>
        </p:txBody>
      </p:sp>
    </p:spTree>
    <p:extLst>
      <p:ext uri="{BB962C8B-B14F-4D97-AF65-F5344CB8AC3E}">
        <p14:creationId xmlns:p14="http://schemas.microsoft.com/office/powerpoint/2010/main" val="1157480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Terceira - Cada ensino da Bíblia Sagrada deve ser interpretado em harmonia com o conjunto de ensinos do Livro. Devidamente compreendido, um ensino não contradiz o outro. Com certa frequência encontramos declarações que podem ter vários sentidos. Devemos dar, a cada uma, o sentido que se harmonize com o contexto. Observando o contexto imediato e o contexto geral das Escrituras.</a:t>
            </a:r>
          </a:p>
        </p:txBody>
      </p:sp>
      <p:sp>
        <p:nvSpPr>
          <p:cNvPr id="4" name="Espaço Reservado para Número de Slide 3"/>
          <p:cNvSpPr>
            <a:spLocks noGrp="1"/>
          </p:cNvSpPr>
          <p:nvPr>
            <p:ph type="sldNum" sz="quarter" idx="5"/>
          </p:nvPr>
        </p:nvSpPr>
        <p:spPr/>
        <p:txBody>
          <a:bodyPr/>
          <a:lstStyle/>
          <a:p>
            <a:fld id="{E72DCCBC-2A44-47EA-9376-1683B8312B79}" type="slidenum">
              <a:rPr lang="pt-BR" smtClean="0"/>
              <a:t>15</a:t>
            </a:fld>
            <a:endParaRPr lang="pt-BR"/>
          </a:p>
        </p:txBody>
      </p:sp>
    </p:spTree>
    <p:extLst>
      <p:ext uri="{BB962C8B-B14F-4D97-AF65-F5344CB8AC3E}">
        <p14:creationId xmlns:p14="http://schemas.microsoft.com/office/powerpoint/2010/main" val="3211338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Quarta - O Santo Livro deve ser o seu próprio interprete. Daí a necessidade de comparar um trecho com outro. Nas palavras do apóstolo Paulo, aprendemos o seguinte: “Disto também falamos, não em palavras ensinadas por sabedoria humana, mas pelo espírito, comparando as coisas espirituais com as que são espirituais.” I Coríntios 2:13</a:t>
            </a:r>
          </a:p>
        </p:txBody>
      </p:sp>
      <p:sp>
        <p:nvSpPr>
          <p:cNvPr id="4" name="Espaço Reservado para Número de Slide 3"/>
          <p:cNvSpPr>
            <a:spLocks noGrp="1"/>
          </p:cNvSpPr>
          <p:nvPr>
            <p:ph type="sldNum" sz="quarter" idx="5"/>
          </p:nvPr>
        </p:nvSpPr>
        <p:spPr/>
        <p:txBody>
          <a:bodyPr/>
          <a:lstStyle/>
          <a:p>
            <a:fld id="{E72DCCBC-2A44-47EA-9376-1683B8312B79}" type="slidenum">
              <a:rPr lang="pt-BR" smtClean="0"/>
              <a:t>16</a:t>
            </a:fld>
            <a:endParaRPr lang="pt-BR"/>
          </a:p>
        </p:txBody>
      </p:sp>
    </p:spTree>
    <p:extLst>
      <p:ext uri="{BB962C8B-B14F-4D97-AF65-F5344CB8AC3E}">
        <p14:creationId xmlns:p14="http://schemas.microsoft.com/office/powerpoint/2010/main" val="2065708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72DCCBC-2A44-47EA-9376-1683B8312B79}" type="slidenum">
              <a:rPr lang="pt-BR" smtClean="0"/>
              <a:t>17</a:t>
            </a:fld>
            <a:endParaRPr lang="pt-BR"/>
          </a:p>
        </p:txBody>
      </p:sp>
    </p:spTree>
    <p:extLst>
      <p:ext uri="{BB962C8B-B14F-4D97-AF65-F5344CB8AC3E}">
        <p14:creationId xmlns:p14="http://schemas.microsoft.com/office/powerpoint/2010/main" val="587749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Quinta - Devemos dar sentido literal às declarações do Livro Sagrado, a não ser que haja claras evidências de serem elas simbólicas, ou figurativas. As parábolas de Jesus estão entre os trechos figurativos. Mas, em geral elas são introduzidas como tais. As parábolas, como também as profecias simbólicas, das quais temos bom número em Daniel e Apocalipse, devem ter a interpretação que lhes dão as próprias Escrituras.</a:t>
            </a:r>
          </a:p>
          <a:p>
            <a:endParaRPr lang="pt-BR" dirty="0"/>
          </a:p>
        </p:txBody>
      </p:sp>
      <p:sp>
        <p:nvSpPr>
          <p:cNvPr id="4" name="Espaço Reservado para Número de Slide 3"/>
          <p:cNvSpPr>
            <a:spLocks noGrp="1"/>
          </p:cNvSpPr>
          <p:nvPr>
            <p:ph type="sldNum" sz="quarter" idx="5"/>
          </p:nvPr>
        </p:nvSpPr>
        <p:spPr/>
        <p:txBody>
          <a:bodyPr/>
          <a:lstStyle/>
          <a:p>
            <a:fld id="{E72DCCBC-2A44-47EA-9376-1683B8312B79}" type="slidenum">
              <a:rPr lang="pt-BR" smtClean="0"/>
              <a:t>18</a:t>
            </a:fld>
            <a:endParaRPr lang="pt-BR"/>
          </a:p>
        </p:txBody>
      </p:sp>
    </p:spTree>
    <p:extLst>
      <p:ext uri="{BB962C8B-B14F-4D97-AF65-F5344CB8AC3E}">
        <p14:creationId xmlns:p14="http://schemas.microsoft.com/office/powerpoint/2010/main" val="328129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As demais porções do Livro devem, geralmente, ser tomadas ao pé da letra. Resumindo, devemos permitir que o próprio Sagrado Livro se explique a si mesmo, e mais importante ainda, devemos pedir a iluminação do céu. Como ajuda neste mais importante dos estudos, é recomendável ter um dicionário bíblico, também uma chave bíblica. A Sociedade Bíblica do Brasil publicou uma Chave Bíblica que muito facilita a localização dos textos sobre um dado assunto. </a:t>
            </a:r>
          </a:p>
        </p:txBody>
      </p:sp>
      <p:sp>
        <p:nvSpPr>
          <p:cNvPr id="4" name="Espaço Reservado para Número de Slide 3"/>
          <p:cNvSpPr>
            <a:spLocks noGrp="1"/>
          </p:cNvSpPr>
          <p:nvPr>
            <p:ph type="sldNum" sz="quarter" idx="5"/>
          </p:nvPr>
        </p:nvSpPr>
        <p:spPr/>
        <p:txBody>
          <a:bodyPr/>
          <a:lstStyle/>
          <a:p>
            <a:fld id="{E72DCCBC-2A44-47EA-9376-1683B8312B79}" type="slidenum">
              <a:rPr lang="pt-BR" smtClean="0"/>
              <a:t>19</a:t>
            </a:fld>
            <a:endParaRPr lang="pt-BR"/>
          </a:p>
        </p:txBody>
      </p:sp>
    </p:spTree>
    <p:extLst>
      <p:ext uri="{BB962C8B-B14F-4D97-AF65-F5344CB8AC3E}">
        <p14:creationId xmlns:p14="http://schemas.microsoft.com/office/powerpoint/2010/main" val="2889014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 como estudo adicional há uma série de cinco livros que cobrem toda a História Sagrada, desde a criação até o futuro reino de Deus. Eles são um comentário da Bíblia; de alto valor a devida compreensão da Palavra de Deus. Seus títulos: Patriarcas e Profetas, Profetas e Reis, O Desejado de Todas as Nações, Atos dos Apóstolos e O Grande Conflito. Para o estudo das parábolas recomendamos o livro Parábolas de Jesus. Todos estes seis livros podem ser adquiridos da Casa Publicadora Brasileira, Caixa Postal 34, Tatuí, São Paulo, CEP 18270.000, ou pelo telefone 0800552616 Para o estudo da Bíblia por tópicos recomendamos o livro Estudos Bíblicos, no qual são tratados duzentos importantes tópicos, com textos das Escrituras e ainda cerca de 4.000 perguntas sobre assuntos religiosos. O livro Estudos Bíblicos pode também ser adquirido da Casa Publicadora Brasileira. </a:t>
            </a:r>
          </a:p>
        </p:txBody>
      </p:sp>
      <p:sp>
        <p:nvSpPr>
          <p:cNvPr id="4" name="Espaço Reservado para Número de Slide 3"/>
          <p:cNvSpPr>
            <a:spLocks noGrp="1"/>
          </p:cNvSpPr>
          <p:nvPr>
            <p:ph type="sldNum" sz="quarter" idx="5"/>
          </p:nvPr>
        </p:nvSpPr>
        <p:spPr/>
        <p:txBody>
          <a:bodyPr/>
          <a:lstStyle/>
          <a:p>
            <a:fld id="{E72DCCBC-2A44-47EA-9376-1683B8312B79}" type="slidenum">
              <a:rPr lang="pt-BR" smtClean="0"/>
              <a:t>20</a:t>
            </a:fld>
            <a:endParaRPr lang="pt-BR"/>
          </a:p>
        </p:txBody>
      </p:sp>
    </p:spTree>
    <p:extLst>
      <p:ext uri="{BB962C8B-B14F-4D97-AF65-F5344CB8AC3E}">
        <p14:creationId xmlns:p14="http://schemas.microsoft.com/office/powerpoint/2010/main" val="2653220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E como estudo adicional há uma série de cinco livros que cobrem toda a História Sagrada, desde a criação até o futuro reino de Deus. Eles são um comentário da Bíblia; de alto valor a devida compreensão da Palavra de Deus. Seus títulos: Patriarcas e Profetas, Profetas e Reis, O Desejado de Todas as Nações, Atos dos Apóstolos e O Grande Conflito. Para o estudo das parábolas recomendamos o livro Parábolas de Jesus. Todos estes seis livros podem ser adquiridos da Casa Publicadora Brasileira, Caixa Postal 34, Tatuí, São Paulo, CEP 18270.000, ou pelo telefone 0800552616 Para o estudo da Bíblia por tópicos recomendamos o livro Estudos Bíblicos, no qual são tratados duzentos importantes tópicos, com textos das Escrituras e ainda cerca de 4.000 perguntas sobre assuntos religiosos. O livro Estudos Bíblicos pode também ser adquirido da Casa Publicadora Brasileira. </a:t>
            </a:r>
          </a:p>
          <a:p>
            <a:endParaRPr lang="pt-BR" dirty="0"/>
          </a:p>
        </p:txBody>
      </p:sp>
      <p:sp>
        <p:nvSpPr>
          <p:cNvPr id="4" name="Espaço Reservado para Número de Slide 3"/>
          <p:cNvSpPr>
            <a:spLocks noGrp="1"/>
          </p:cNvSpPr>
          <p:nvPr>
            <p:ph type="sldNum" sz="quarter" idx="5"/>
          </p:nvPr>
        </p:nvSpPr>
        <p:spPr/>
        <p:txBody>
          <a:bodyPr/>
          <a:lstStyle/>
          <a:p>
            <a:fld id="{E72DCCBC-2A44-47EA-9376-1683B8312B79}" type="slidenum">
              <a:rPr lang="pt-BR" smtClean="0"/>
              <a:t>21</a:t>
            </a:fld>
            <a:endParaRPr lang="pt-BR"/>
          </a:p>
        </p:txBody>
      </p:sp>
    </p:spTree>
    <p:extLst>
      <p:ext uri="{BB962C8B-B14F-4D97-AF65-F5344CB8AC3E}">
        <p14:creationId xmlns:p14="http://schemas.microsoft.com/office/powerpoint/2010/main" val="2048971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E como estudo adicional há uma série de cinco livros que cobrem toda a História Sagrada, desde a criação até o futuro reino de Deus. Eles são um comentário da Bíblia; de alto valor a devida compreensão da Palavra de Deus. Seus títulos: Patriarcas e Profetas, Profetas e Reis, O Desejado de Todas as Nações, Atos dos Apóstolos e O Grande Conflito. Para o estudo das parábolas recomendamos o livro Parábolas de Jesus. Todos estes seis livros podem ser adquiridos da Casa Publicadora Brasileira, Caixa Postal 34, Tatuí, São Paulo, CEP 18270.000, ou pelo telefone 0800552616 Para o estudo da Bíblia por tópicos recomendamos o livro Estudos Bíblicos, no qual são tratados duzentos importantes tópicos, com textos das Escrituras e ainda cerca de 4.000 perguntas sobre assuntos religiosos. O livro Estudos Bíblicos pode também ser adquirido da Casa Publicadora Brasileira. </a:t>
            </a:r>
          </a:p>
          <a:p>
            <a:endParaRPr lang="pt-BR" dirty="0"/>
          </a:p>
        </p:txBody>
      </p:sp>
      <p:sp>
        <p:nvSpPr>
          <p:cNvPr id="4" name="Espaço Reservado para Número de Slide 3"/>
          <p:cNvSpPr>
            <a:spLocks noGrp="1"/>
          </p:cNvSpPr>
          <p:nvPr>
            <p:ph type="sldNum" sz="quarter" idx="5"/>
          </p:nvPr>
        </p:nvSpPr>
        <p:spPr/>
        <p:txBody>
          <a:bodyPr/>
          <a:lstStyle/>
          <a:p>
            <a:fld id="{E72DCCBC-2A44-47EA-9376-1683B8312B79}" type="slidenum">
              <a:rPr lang="pt-BR" smtClean="0"/>
              <a:t>22</a:t>
            </a:fld>
            <a:endParaRPr lang="pt-BR"/>
          </a:p>
        </p:txBody>
      </p:sp>
    </p:spTree>
    <p:extLst>
      <p:ext uri="{BB962C8B-B14F-4D97-AF65-F5344CB8AC3E}">
        <p14:creationId xmlns:p14="http://schemas.microsoft.com/office/powerpoint/2010/main" val="3895021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Prezado ouvinte: A Bíblia é o maior tesouro. Explorando-a </a:t>
            </a:r>
            <a:r>
              <a:rPr lang="pt-BR" dirty="0" err="1"/>
              <a:t>enassuntos</a:t>
            </a:r>
            <a:r>
              <a:rPr lang="pt-BR" dirty="0"/>
              <a:t>. Veremos que apesar ter sido escrita à muito tempo, ela é um livro muito atual. Em suas palavras encontramos orientações e alívio. Apresentam também teologia, doutrina, verdade, apelo e tem uma vitalidade que será sempre nova e recriadora até os fins dos tempos. Mas, o mais importante é que a Bíblia nos mostra um Deus de amor que enviou o Seu único Filho para resgatar a humanidade, de um mundo literalmente perdido. Deixe Deus falar ao seu coração através da Santa </a:t>
            </a:r>
            <a:r>
              <a:rPr lang="pt-BR" dirty="0" err="1"/>
              <a:t>Bíblia.contraremos</a:t>
            </a:r>
            <a:r>
              <a:rPr lang="pt-BR" dirty="0"/>
              <a:t> ricas e preciosas </a:t>
            </a:r>
            <a:r>
              <a:rPr lang="pt-BR" dirty="0" err="1"/>
              <a:t>jóias</a:t>
            </a:r>
            <a:r>
              <a:rPr lang="pt-BR" dirty="0"/>
              <a:t>. Dela aprenderemos muitos </a:t>
            </a:r>
          </a:p>
        </p:txBody>
      </p:sp>
      <p:sp>
        <p:nvSpPr>
          <p:cNvPr id="4" name="Espaço Reservado para Número de Slide 3"/>
          <p:cNvSpPr>
            <a:spLocks noGrp="1"/>
          </p:cNvSpPr>
          <p:nvPr>
            <p:ph type="sldNum" sz="quarter" idx="5"/>
          </p:nvPr>
        </p:nvSpPr>
        <p:spPr/>
        <p:txBody>
          <a:bodyPr/>
          <a:lstStyle/>
          <a:p>
            <a:fld id="{E72DCCBC-2A44-47EA-9376-1683B8312B79}" type="slidenum">
              <a:rPr lang="pt-BR" smtClean="0"/>
              <a:t>23</a:t>
            </a:fld>
            <a:endParaRPr lang="pt-BR"/>
          </a:p>
        </p:txBody>
      </p:sp>
    </p:spTree>
    <p:extLst>
      <p:ext uri="{BB962C8B-B14F-4D97-AF65-F5344CB8AC3E}">
        <p14:creationId xmlns:p14="http://schemas.microsoft.com/office/powerpoint/2010/main" val="222854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Na palestra de hoje que tem por título: COMO ESTUDAR A PALAVRA DE DEUS, veremos algumas instruções de como podemos nos aperfeiçoar no estudo da Palavra de Deus.</a:t>
            </a:r>
          </a:p>
        </p:txBody>
      </p:sp>
      <p:sp>
        <p:nvSpPr>
          <p:cNvPr id="4" name="Espaço Reservado para Número de Slide 3"/>
          <p:cNvSpPr>
            <a:spLocks noGrp="1"/>
          </p:cNvSpPr>
          <p:nvPr>
            <p:ph type="sldNum" sz="quarter" idx="5"/>
          </p:nvPr>
        </p:nvSpPr>
        <p:spPr/>
        <p:txBody>
          <a:bodyPr/>
          <a:lstStyle/>
          <a:p>
            <a:fld id="{E72DCCBC-2A44-47EA-9376-1683B8312B79}" type="slidenum">
              <a:rPr lang="pt-BR" smtClean="0"/>
              <a:t>5</a:t>
            </a:fld>
            <a:endParaRPr lang="pt-BR"/>
          </a:p>
        </p:txBody>
      </p:sp>
    </p:spTree>
    <p:extLst>
      <p:ext uri="{BB962C8B-B14F-4D97-AF65-F5344CB8AC3E}">
        <p14:creationId xmlns:p14="http://schemas.microsoft.com/office/powerpoint/2010/main" val="1086643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Bíblia é a carta de Deus a nós dirigida. E o Seu divino Autor espera que a conheçamos.</a:t>
            </a:r>
          </a:p>
        </p:txBody>
      </p:sp>
      <p:sp>
        <p:nvSpPr>
          <p:cNvPr id="4" name="Espaço Reservado para Número de Slide 3"/>
          <p:cNvSpPr>
            <a:spLocks noGrp="1"/>
          </p:cNvSpPr>
          <p:nvPr>
            <p:ph type="sldNum" sz="quarter" idx="5"/>
          </p:nvPr>
        </p:nvSpPr>
        <p:spPr/>
        <p:txBody>
          <a:bodyPr/>
          <a:lstStyle/>
          <a:p>
            <a:fld id="{E72DCCBC-2A44-47EA-9376-1683B8312B79}" type="slidenum">
              <a:rPr lang="pt-BR" smtClean="0"/>
              <a:t>6</a:t>
            </a:fld>
            <a:endParaRPr lang="pt-BR"/>
          </a:p>
        </p:txBody>
      </p:sp>
    </p:spTree>
    <p:extLst>
      <p:ext uri="{BB962C8B-B14F-4D97-AF65-F5344CB8AC3E}">
        <p14:creationId xmlns:p14="http://schemas.microsoft.com/office/powerpoint/2010/main" val="3609125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primeiro e mais elevado dever de todo ser racional é aprender das Escrituras o que é a verdade, e então andar na luz, animando outros a lhe seguirem o exemplo.” (CS, pág. 648) EWG </a:t>
            </a:r>
          </a:p>
        </p:txBody>
      </p:sp>
      <p:sp>
        <p:nvSpPr>
          <p:cNvPr id="4" name="Espaço Reservado para Número de Slide 3"/>
          <p:cNvSpPr>
            <a:spLocks noGrp="1"/>
          </p:cNvSpPr>
          <p:nvPr>
            <p:ph type="sldNum" sz="quarter" idx="5"/>
          </p:nvPr>
        </p:nvSpPr>
        <p:spPr/>
        <p:txBody>
          <a:bodyPr/>
          <a:lstStyle/>
          <a:p>
            <a:fld id="{E72DCCBC-2A44-47EA-9376-1683B8312B79}" type="slidenum">
              <a:rPr lang="pt-BR" smtClean="0"/>
              <a:t>7</a:t>
            </a:fld>
            <a:endParaRPr lang="pt-BR"/>
          </a:p>
        </p:txBody>
      </p:sp>
    </p:spTree>
    <p:extLst>
      <p:ext uri="{BB962C8B-B14F-4D97-AF65-F5344CB8AC3E}">
        <p14:creationId xmlns:p14="http://schemas.microsoft.com/office/powerpoint/2010/main" val="972923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Cada indivíduo deve estudar o grande Livro por si mesmo, pois “cada um de nós dará contas de si mesmo a Deus.” Romanos 14:12. Importantes quanto possam ser os guias religiosos e mesmo a Igreja, não são eles que responderão por nós.</a:t>
            </a:r>
          </a:p>
        </p:txBody>
      </p:sp>
      <p:sp>
        <p:nvSpPr>
          <p:cNvPr id="4" name="Espaço Reservado para Número de Slide 3"/>
          <p:cNvSpPr>
            <a:spLocks noGrp="1"/>
          </p:cNvSpPr>
          <p:nvPr>
            <p:ph type="sldNum" sz="quarter" idx="5"/>
          </p:nvPr>
        </p:nvSpPr>
        <p:spPr/>
        <p:txBody>
          <a:bodyPr/>
          <a:lstStyle/>
          <a:p>
            <a:fld id="{E72DCCBC-2A44-47EA-9376-1683B8312B79}" type="slidenum">
              <a:rPr lang="pt-BR" smtClean="0"/>
              <a:t>8</a:t>
            </a:fld>
            <a:endParaRPr lang="pt-BR"/>
          </a:p>
        </p:txBody>
      </p:sp>
    </p:spTree>
    <p:extLst>
      <p:ext uri="{BB962C8B-B14F-4D97-AF65-F5344CB8AC3E}">
        <p14:creationId xmlns:p14="http://schemas.microsoft.com/office/powerpoint/2010/main" val="2371091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papel da igreja e dos líderes religiosos, é tornar conhecido o que o Livro de Deus diz e levar pecadores a Cristo. A base da fé é a Palavra de Deus. No dia do juízo os destinos de todos serão decididos pelo que a Bíblia diz. </a:t>
            </a:r>
          </a:p>
        </p:txBody>
      </p:sp>
      <p:sp>
        <p:nvSpPr>
          <p:cNvPr id="4" name="Espaço Reservado para Número de Slide 3"/>
          <p:cNvSpPr>
            <a:spLocks noGrp="1"/>
          </p:cNvSpPr>
          <p:nvPr>
            <p:ph type="sldNum" sz="quarter" idx="5"/>
          </p:nvPr>
        </p:nvSpPr>
        <p:spPr/>
        <p:txBody>
          <a:bodyPr/>
          <a:lstStyle/>
          <a:p>
            <a:fld id="{E72DCCBC-2A44-47EA-9376-1683B8312B79}" type="slidenum">
              <a:rPr lang="pt-BR" smtClean="0"/>
              <a:t>9</a:t>
            </a:fld>
            <a:endParaRPr lang="pt-BR"/>
          </a:p>
        </p:txBody>
      </p:sp>
    </p:spTree>
    <p:extLst>
      <p:ext uri="{BB962C8B-B14F-4D97-AF65-F5344CB8AC3E}">
        <p14:creationId xmlns:p14="http://schemas.microsoft.com/office/powerpoint/2010/main" val="2493068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Deus possibilitou a todos, conhecer o Seu Livro, pois coloca-o ao alcance de todos. Centenas de milhões de exemplares das Escrituras são produzidos em cerca de 1.600 línguas e dialetos. Nesta palestra consideraremos algumas regras que devem ser observadas no estudo da Bíblia. Também alguns métodos que podem ser seguidos nesse estudo. Quanto às regras, ou normas de interpretação, aqui estão as principais:</a:t>
            </a:r>
          </a:p>
        </p:txBody>
      </p:sp>
      <p:sp>
        <p:nvSpPr>
          <p:cNvPr id="4" name="Espaço Reservado para Número de Slide 3"/>
          <p:cNvSpPr>
            <a:spLocks noGrp="1"/>
          </p:cNvSpPr>
          <p:nvPr>
            <p:ph type="sldNum" sz="quarter" idx="5"/>
          </p:nvPr>
        </p:nvSpPr>
        <p:spPr/>
        <p:txBody>
          <a:bodyPr/>
          <a:lstStyle/>
          <a:p>
            <a:fld id="{E72DCCBC-2A44-47EA-9376-1683B8312B79}" type="slidenum">
              <a:rPr lang="pt-BR" smtClean="0"/>
              <a:t>10</a:t>
            </a:fld>
            <a:endParaRPr lang="pt-BR"/>
          </a:p>
        </p:txBody>
      </p:sp>
    </p:spTree>
    <p:extLst>
      <p:ext uri="{BB962C8B-B14F-4D97-AF65-F5344CB8AC3E}">
        <p14:creationId xmlns:p14="http://schemas.microsoft.com/office/powerpoint/2010/main" val="1061254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Primeira - O estudo das Escrituras deve ser feito com oração. Há uma dimensão espiritual na mensagem do Livro. E esta só pode ser discernida espiritualmente. Antes pois de abrir a Bíblia devemos pedir, com humildade, a iluminação do Céu. Então o Espírito Santo nos abrirá a mente para lhe entendermos o ensino. “. . . mas . . . o Espírito Santo”, disse Jesus, “a quem o Pai enviará em meu nome, esse vos ensinará todas as coisas. . .” João 14:26 </a:t>
            </a:r>
          </a:p>
        </p:txBody>
      </p:sp>
      <p:sp>
        <p:nvSpPr>
          <p:cNvPr id="4" name="Espaço Reservado para Número de Slide 3"/>
          <p:cNvSpPr>
            <a:spLocks noGrp="1"/>
          </p:cNvSpPr>
          <p:nvPr>
            <p:ph type="sldNum" sz="quarter" idx="5"/>
          </p:nvPr>
        </p:nvSpPr>
        <p:spPr/>
        <p:txBody>
          <a:bodyPr/>
          <a:lstStyle/>
          <a:p>
            <a:fld id="{E72DCCBC-2A44-47EA-9376-1683B8312B79}" type="slidenum">
              <a:rPr lang="pt-BR" smtClean="0"/>
              <a:t>11</a:t>
            </a:fld>
            <a:endParaRPr lang="pt-BR"/>
          </a:p>
        </p:txBody>
      </p:sp>
    </p:spTree>
    <p:extLst>
      <p:ext uri="{BB962C8B-B14F-4D97-AF65-F5344CB8AC3E}">
        <p14:creationId xmlns:p14="http://schemas.microsoft.com/office/powerpoint/2010/main" val="2551843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Segunda - Para compreendermos bem a Palavra de Deus, devemos ter a disposição de praticar seus ensinos, de seguir a luz dela recebida. O Salvador ensinou: “Se alguém quiser fazer a vontade dele, conhecerá a respeito da doutrina, se ela é de Deus, ou se eu falo por mim mesmo.” João 7:17</a:t>
            </a:r>
          </a:p>
        </p:txBody>
      </p:sp>
      <p:sp>
        <p:nvSpPr>
          <p:cNvPr id="4" name="Espaço Reservado para Número de Slide 3"/>
          <p:cNvSpPr>
            <a:spLocks noGrp="1"/>
          </p:cNvSpPr>
          <p:nvPr>
            <p:ph type="sldNum" sz="quarter" idx="5"/>
          </p:nvPr>
        </p:nvSpPr>
        <p:spPr/>
        <p:txBody>
          <a:bodyPr/>
          <a:lstStyle/>
          <a:p>
            <a:fld id="{E72DCCBC-2A44-47EA-9376-1683B8312B79}" type="slidenum">
              <a:rPr lang="pt-BR" smtClean="0"/>
              <a:t>13</a:t>
            </a:fld>
            <a:endParaRPr lang="pt-BR"/>
          </a:p>
        </p:txBody>
      </p:sp>
    </p:spTree>
    <p:extLst>
      <p:ext uri="{BB962C8B-B14F-4D97-AF65-F5344CB8AC3E}">
        <p14:creationId xmlns:p14="http://schemas.microsoft.com/office/powerpoint/2010/main" val="1453529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FC801A-E0CA-4730-938D-149F3727F572}"/>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F7A9D1D-C5E0-4806-B4E4-802557D852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9D1F00EA-0536-48F9-ACD5-A2932ACA5EEB}"/>
              </a:ext>
            </a:extLst>
          </p:cNvPr>
          <p:cNvSpPr>
            <a:spLocks noGrp="1"/>
          </p:cNvSpPr>
          <p:nvPr>
            <p:ph type="dt" sz="half" idx="10"/>
          </p:nvPr>
        </p:nvSpPr>
        <p:spPr/>
        <p:txBody>
          <a:bodyPr/>
          <a:lstStyle/>
          <a:p>
            <a:fld id="{A084A5FD-7848-47BC-85FC-09ABB90F99DF}" type="datetimeFigureOut">
              <a:rPr lang="pt-BR" smtClean="0"/>
              <a:t>03/04/2019</a:t>
            </a:fld>
            <a:endParaRPr lang="pt-BR"/>
          </a:p>
        </p:txBody>
      </p:sp>
      <p:sp>
        <p:nvSpPr>
          <p:cNvPr id="5" name="Espaço Reservado para Rodapé 4">
            <a:extLst>
              <a:ext uri="{FF2B5EF4-FFF2-40B4-BE49-F238E27FC236}">
                <a16:creationId xmlns:a16="http://schemas.microsoft.com/office/drawing/2014/main" id="{3A558C09-4EFC-473D-BC82-8DDAB1A5A60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6A67A5A-CCE9-49C5-A82C-90357FAF8172}"/>
              </a:ext>
            </a:extLst>
          </p:cNvPr>
          <p:cNvSpPr>
            <a:spLocks noGrp="1"/>
          </p:cNvSpPr>
          <p:nvPr>
            <p:ph type="sldNum" sz="quarter" idx="12"/>
          </p:nvPr>
        </p:nvSpPr>
        <p:spPr/>
        <p:txBody>
          <a:bodyPr/>
          <a:lstStyle/>
          <a:p>
            <a:fld id="{96DD38E5-B7B2-4E88-B6F0-2722670DCB79}" type="slidenum">
              <a:rPr lang="pt-BR" smtClean="0"/>
              <a:t>‹nº›</a:t>
            </a:fld>
            <a:endParaRPr lang="pt-BR"/>
          </a:p>
        </p:txBody>
      </p:sp>
    </p:spTree>
    <p:extLst>
      <p:ext uri="{BB962C8B-B14F-4D97-AF65-F5344CB8AC3E}">
        <p14:creationId xmlns:p14="http://schemas.microsoft.com/office/powerpoint/2010/main" val="336266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CDFD12-E610-4D1A-88B7-5E20E068C76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E793E400-A2FC-4B0A-89E9-3D955C2F9F02}"/>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57D2917-E1F8-4FA1-8D55-AA65B0855362}"/>
              </a:ext>
            </a:extLst>
          </p:cNvPr>
          <p:cNvSpPr>
            <a:spLocks noGrp="1"/>
          </p:cNvSpPr>
          <p:nvPr>
            <p:ph type="dt" sz="half" idx="10"/>
          </p:nvPr>
        </p:nvSpPr>
        <p:spPr/>
        <p:txBody>
          <a:bodyPr/>
          <a:lstStyle/>
          <a:p>
            <a:fld id="{A084A5FD-7848-47BC-85FC-09ABB90F99DF}" type="datetimeFigureOut">
              <a:rPr lang="pt-BR" smtClean="0"/>
              <a:t>03/04/2019</a:t>
            </a:fld>
            <a:endParaRPr lang="pt-BR"/>
          </a:p>
        </p:txBody>
      </p:sp>
      <p:sp>
        <p:nvSpPr>
          <p:cNvPr id="5" name="Espaço Reservado para Rodapé 4">
            <a:extLst>
              <a:ext uri="{FF2B5EF4-FFF2-40B4-BE49-F238E27FC236}">
                <a16:creationId xmlns:a16="http://schemas.microsoft.com/office/drawing/2014/main" id="{67617E2A-E785-4999-8A8C-EDFF05385C1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EE51F0B-D495-4A6B-8E97-6076F38D6C07}"/>
              </a:ext>
            </a:extLst>
          </p:cNvPr>
          <p:cNvSpPr>
            <a:spLocks noGrp="1"/>
          </p:cNvSpPr>
          <p:nvPr>
            <p:ph type="sldNum" sz="quarter" idx="12"/>
          </p:nvPr>
        </p:nvSpPr>
        <p:spPr/>
        <p:txBody>
          <a:bodyPr/>
          <a:lstStyle/>
          <a:p>
            <a:fld id="{96DD38E5-B7B2-4E88-B6F0-2722670DCB79}" type="slidenum">
              <a:rPr lang="pt-BR" smtClean="0"/>
              <a:t>‹nº›</a:t>
            </a:fld>
            <a:endParaRPr lang="pt-BR"/>
          </a:p>
        </p:txBody>
      </p:sp>
    </p:spTree>
    <p:extLst>
      <p:ext uri="{BB962C8B-B14F-4D97-AF65-F5344CB8AC3E}">
        <p14:creationId xmlns:p14="http://schemas.microsoft.com/office/powerpoint/2010/main" val="394934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558425B-D3DB-4D5F-BE0E-FD611196653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B25E407A-3181-4C8C-BCF5-6D2505A25DD4}"/>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EB1DACA-AD18-4298-9D64-623AE14F6FB6}"/>
              </a:ext>
            </a:extLst>
          </p:cNvPr>
          <p:cNvSpPr>
            <a:spLocks noGrp="1"/>
          </p:cNvSpPr>
          <p:nvPr>
            <p:ph type="dt" sz="half" idx="10"/>
          </p:nvPr>
        </p:nvSpPr>
        <p:spPr/>
        <p:txBody>
          <a:bodyPr/>
          <a:lstStyle/>
          <a:p>
            <a:fld id="{A084A5FD-7848-47BC-85FC-09ABB90F99DF}" type="datetimeFigureOut">
              <a:rPr lang="pt-BR" smtClean="0"/>
              <a:t>03/04/2019</a:t>
            </a:fld>
            <a:endParaRPr lang="pt-BR"/>
          </a:p>
        </p:txBody>
      </p:sp>
      <p:sp>
        <p:nvSpPr>
          <p:cNvPr id="5" name="Espaço Reservado para Rodapé 4">
            <a:extLst>
              <a:ext uri="{FF2B5EF4-FFF2-40B4-BE49-F238E27FC236}">
                <a16:creationId xmlns:a16="http://schemas.microsoft.com/office/drawing/2014/main" id="{C4F0D15C-3C0B-469F-BEEB-33FE3C79CB3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6460B16-4FBC-4200-A917-B0AAD3A1F414}"/>
              </a:ext>
            </a:extLst>
          </p:cNvPr>
          <p:cNvSpPr>
            <a:spLocks noGrp="1"/>
          </p:cNvSpPr>
          <p:nvPr>
            <p:ph type="sldNum" sz="quarter" idx="12"/>
          </p:nvPr>
        </p:nvSpPr>
        <p:spPr/>
        <p:txBody>
          <a:bodyPr/>
          <a:lstStyle/>
          <a:p>
            <a:fld id="{96DD38E5-B7B2-4E88-B6F0-2722670DCB79}" type="slidenum">
              <a:rPr lang="pt-BR" smtClean="0"/>
              <a:t>‹nº›</a:t>
            </a:fld>
            <a:endParaRPr lang="pt-BR"/>
          </a:p>
        </p:txBody>
      </p:sp>
    </p:spTree>
    <p:extLst>
      <p:ext uri="{BB962C8B-B14F-4D97-AF65-F5344CB8AC3E}">
        <p14:creationId xmlns:p14="http://schemas.microsoft.com/office/powerpoint/2010/main" val="388474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F3C91C-15EB-43A0-AB3E-19C7FE0879B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DA28BB4-2AF7-41ED-B0CD-A7693AB203DA}"/>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14213FB-3A8F-4A9D-B6F6-CBDD34B811E4}"/>
              </a:ext>
            </a:extLst>
          </p:cNvPr>
          <p:cNvSpPr>
            <a:spLocks noGrp="1"/>
          </p:cNvSpPr>
          <p:nvPr>
            <p:ph type="dt" sz="half" idx="10"/>
          </p:nvPr>
        </p:nvSpPr>
        <p:spPr/>
        <p:txBody>
          <a:bodyPr/>
          <a:lstStyle/>
          <a:p>
            <a:fld id="{A084A5FD-7848-47BC-85FC-09ABB90F99DF}" type="datetimeFigureOut">
              <a:rPr lang="pt-BR" smtClean="0"/>
              <a:t>03/04/2019</a:t>
            </a:fld>
            <a:endParaRPr lang="pt-BR"/>
          </a:p>
        </p:txBody>
      </p:sp>
      <p:sp>
        <p:nvSpPr>
          <p:cNvPr id="5" name="Espaço Reservado para Rodapé 4">
            <a:extLst>
              <a:ext uri="{FF2B5EF4-FFF2-40B4-BE49-F238E27FC236}">
                <a16:creationId xmlns:a16="http://schemas.microsoft.com/office/drawing/2014/main" id="{690E3A8D-0B82-4F04-9729-D25E8DB6DD2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104C924-FB18-4C82-9F9A-26EB3F1CACD8}"/>
              </a:ext>
            </a:extLst>
          </p:cNvPr>
          <p:cNvSpPr>
            <a:spLocks noGrp="1"/>
          </p:cNvSpPr>
          <p:nvPr>
            <p:ph type="sldNum" sz="quarter" idx="12"/>
          </p:nvPr>
        </p:nvSpPr>
        <p:spPr/>
        <p:txBody>
          <a:bodyPr/>
          <a:lstStyle/>
          <a:p>
            <a:fld id="{96DD38E5-B7B2-4E88-B6F0-2722670DCB79}" type="slidenum">
              <a:rPr lang="pt-BR" smtClean="0"/>
              <a:t>‹nº›</a:t>
            </a:fld>
            <a:endParaRPr lang="pt-BR"/>
          </a:p>
        </p:txBody>
      </p:sp>
    </p:spTree>
    <p:extLst>
      <p:ext uri="{BB962C8B-B14F-4D97-AF65-F5344CB8AC3E}">
        <p14:creationId xmlns:p14="http://schemas.microsoft.com/office/powerpoint/2010/main" val="34452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D0F6EB-95D3-4A90-ACE9-D41009B1C01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D1361A4E-BD35-4194-B353-455E21578E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80C741F6-62DB-4C6C-9302-EDC4E590F866}"/>
              </a:ext>
            </a:extLst>
          </p:cNvPr>
          <p:cNvSpPr>
            <a:spLocks noGrp="1"/>
          </p:cNvSpPr>
          <p:nvPr>
            <p:ph type="dt" sz="half" idx="10"/>
          </p:nvPr>
        </p:nvSpPr>
        <p:spPr/>
        <p:txBody>
          <a:bodyPr/>
          <a:lstStyle/>
          <a:p>
            <a:fld id="{A084A5FD-7848-47BC-85FC-09ABB90F99DF}" type="datetimeFigureOut">
              <a:rPr lang="pt-BR" smtClean="0"/>
              <a:t>03/04/2019</a:t>
            </a:fld>
            <a:endParaRPr lang="pt-BR"/>
          </a:p>
        </p:txBody>
      </p:sp>
      <p:sp>
        <p:nvSpPr>
          <p:cNvPr id="5" name="Espaço Reservado para Rodapé 4">
            <a:extLst>
              <a:ext uri="{FF2B5EF4-FFF2-40B4-BE49-F238E27FC236}">
                <a16:creationId xmlns:a16="http://schemas.microsoft.com/office/drawing/2014/main" id="{DD39EDB4-5CC9-4CC7-85EF-22D118B70E4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4DE9CA1-772D-4817-89CF-EB36065F2CA7}"/>
              </a:ext>
            </a:extLst>
          </p:cNvPr>
          <p:cNvSpPr>
            <a:spLocks noGrp="1"/>
          </p:cNvSpPr>
          <p:nvPr>
            <p:ph type="sldNum" sz="quarter" idx="12"/>
          </p:nvPr>
        </p:nvSpPr>
        <p:spPr/>
        <p:txBody>
          <a:bodyPr/>
          <a:lstStyle/>
          <a:p>
            <a:fld id="{96DD38E5-B7B2-4E88-B6F0-2722670DCB79}" type="slidenum">
              <a:rPr lang="pt-BR" smtClean="0"/>
              <a:t>‹nº›</a:t>
            </a:fld>
            <a:endParaRPr lang="pt-BR"/>
          </a:p>
        </p:txBody>
      </p:sp>
    </p:spTree>
    <p:extLst>
      <p:ext uri="{BB962C8B-B14F-4D97-AF65-F5344CB8AC3E}">
        <p14:creationId xmlns:p14="http://schemas.microsoft.com/office/powerpoint/2010/main" val="348164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67310D-DD6A-4C4B-95DA-7941D28275E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2109D6B-CDC3-41AF-A295-4FBF58509EDF}"/>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BD21996D-9EB4-4AFF-8B97-7D8E2DE21814}"/>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FFD95C0-D808-4D01-8CB1-EE44629FE618}"/>
              </a:ext>
            </a:extLst>
          </p:cNvPr>
          <p:cNvSpPr>
            <a:spLocks noGrp="1"/>
          </p:cNvSpPr>
          <p:nvPr>
            <p:ph type="dt" sz="half" idx="10"/>
          </p:nvPr>
        </p:nvSpPr>
        <p:spPr/>
        <p:txBody>
          <a:bodyPr/>
          <a:lstStyle/>
          <a:p>
            <a:fld id="{A084A5FD-7848-47BC-85FC-09ABB90F99DF}" type="datetimeFigureOut">
              <a:rPr lang="pt-BR" smtClean="0"/>
              <a:t>03/04/2019</a:t>
            </a:fld>
            <a:endParaRPr lang="pt-BR"/>
          </a:p>
        </p:txBody>
      </p:sp>
      <p:sp>
        <p:nvSpPr>
          <p:cNvPr id="6" name="Espaço Reservado para Rodapé 5">
            <a:extLst>
              <a:ext uri="{FF2B5EF4-FFF2-40B4-BE49-F238E27FC236}">
                <a16:creationId xmlns:a16="http://schemas.microsoft.com/office/drawing/2014/main" id="{677E7535-ADDD-451D-8B53-1EEED838027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7B4AA9B-34FD-4CBD-9536-7F2E727DC9AD}"/>
              </a:ext>
            </a:extLst>
          </p:cNvPr>
          <p:cNvSpPr>
            <a:spLocks noGrp="1"/>
          </p:cNvSpPr>
          <p:nvPr>
            <p:ph type="sldNum" sz="quarter" idx="12"/>
          </p:nvPr>
        </p:nvSpPr>
        <p:spPr/>
        <p:txBody>
          <a:bodyPr/>
          <a:lstStyle/>
          <a:p>
            <a:fld id="{96DD38E5-B7B2-4E88-B6F0-2722670DCB79}" type="slidenum">
              <a:rPr lang="pt-BR" smtClean="0"/>
              <a:t>‹nº›</a:t>
            </a:fld>
            <a:endParaRPr lang="pt-BR"/>
          </a:p>
        </p:txBody>
      </p:sp>
    </p:spTree>
    <p:extLst>
      <p:ext uri="{BB962C8B-B14F-4D97-AF65-F5344CB8AC3E}">
        <p14:creationId xmlns:p14="http://schemas.microsoft.com/office/powerpoint/2010/main" val="416296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F3C0FA-0945-4276-A483-9FCC8AD671D8}"/>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EC129853-29F1-4C8D-9E3E-0F6AA1C793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F0278EC2-5E6C-4EEE-AA3C-E65137D5D029}"/>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4314D60-739A-449F-96AC-9B50A66903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49952E53-0A15-4365-957F-5E0A636DA31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C9B5812A-631E-442B-B35D-9E33ED08EB6E}"/>
              </a:ext>
            </a:extLst>
          </p:cNvPr>
          <p:cNvSpPr>
            <a:spLocks noGrp="1"/>
          </p:cNvSpPr>
          <p:nvPr>
            <p:ph type="dt" sz="half" idx="10"/>
          </p:nvPr>
        </p:nvSpPr>
        <p:spPr/>
        <p:txBody>
          <a:bodyPr/>
          <a:lstStyle/>
          <a:p>
            <a:fld id="{A084A5FD-7848-47BC-85FC-09ABB90F99DF}" type="datetimeFigureOut">
              <a:rPr lang="pt-BR" smtClean="0"/>
              <a:t>03/04/2019</a:t>
            </a:fld>
            <a:endParaRPr lang="pt-BR"/>
          </a:p>
        </p:txBody>
      </p:sp>
      <p:sp>
        <p:nvSpPr>
          <p:cNvPr id="8" name="Espaço Reservado para Rodapé 7">
            <a:extLst>
              <a:ext uri="{FF2B5EF4-FFF2-40B4-BE49-F238E27FC236}">
                <a16:creationId xmlns:a16="http://schemas.microsoft.com/office/drawing/2014/main" id="{B9FE9BFE-30B6-4ADC-974A-5ED3299A7D3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BEF1C39-57F6-456D-ABBD-20D53C22B9FA}"/>
              </a:ext>
            </a:extLst>
          </p:cNvPr>
          <p:cNvSpPr>
            <a:spLocks noGrp="1"/>
          </p:cNvSpPr>
          <p:nvPr>
            <p:ph type="sldNum" sz="quarter" idx="12"/>
          </p:nvPr>
        </p:nvSpPr>
        <p:spPr/>
        <p:txBody>
          <a:bodyPr/>
          <a:lstStyle/>
          <a:p>
            <a:fld id="{96DD38E5-B7B2-4E88-B6F0-2722670DCB79}" type="slidenum">
              <a:rPr lang="pt-BR" smtClean="0"/>
              <a:t>‹nº›</a:t>
            </a:fld>
            <a:endParaRPr lang="pt-BR"/>
          </a:p>
        </p:txBody>
      </p:sp>
    </p:spTree>
    <p:extLst>
      <p:ext uri="{BB962C8B-B14F-4D97-AF65-F5344CB8AC3E}">
        <p14:creationId xmlns:p14="http://schemas.microsoft.com/office/powerpoint/2010/main" val="178073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F5A650-2BD2-4143-BFD1-11252B19588E}"/>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B63DD60-7ACB-4BEF-A1C1-863F0688E56A}"/>
              </a:ext>
            </a:extLst>
          </p:cNvPr>
          <p:cNvSpPr>
            <a:spLocks noGrp="1"/>
          </p:cNvSpPr>
          <p:nvPr>
            <p:ph type="dt" sz="half" idx="10"/>
          </p:nvPr>
        </p:nvSpPr>
        <p:spPr/>
        <p:txBody>
          <a:bodyPr/>
          <a:lstStyle/>
          <a:p>
            <a:fld id="{A084A5FD-7848-47BC-85FC-09ABB90F99DF}" type="datetimeFigureOut">
              <a:rPr lang="pt-BR" smtClean="0"/>
              <a:t>03/04/2019</a:t>
            </a:fld>
            <a:endParaRPr lang="pt-BR"/>
          </a:p>
        </p:txBody>
      </p:sp>
      <p:sp>
        <p:nvSpPr>
          <p:cNvPr id="4" name="Espaço Reservado para Rodapé 3">
            <a:extLst>
              <a:ext uri="{FF2B5EF4-FFF2-40B4-BE49-F238E27FC236}">
                <a16:creationId xmlns:a16="http://schemas.microsoft.com/office/drawing/2014/main" id="{33AA9EC0-A546-4010-9567-604094784242}"/>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E8CC0953-0B35-42AE-AAEA-40E9F750A946}"/>
              </a:ext>
            </a:extLst>
          </p:cNvPr>
          <p:cNvSpPr>
            <a:spLocks noGrp="1"/>
          </p:cNvSpPr>
          <p:nvPr>
            <p:ph type="sldNum" sz="quarter" idx="12"/>
          </p:nvPr>
        </p:nvSpPr>
        <p:spPr/>
        <p:txBody>
          <a:bodyPr/>
          <a:lstStyle/>
          <a:p>
            <a:fld id="{96DD38E5-B7B2-4E88-B6F0-2722670DCB79}" type="slidenum">
              <a:rPr lang="pt-BR" smtClean="0"/>
              <a:t>‹nº›</a:t>
            </a:fld>
            <a:endParaRPr lang="pt-BR"/>
          </a:p>
        </p:txBody>
      </p:sp>
    </p:spTree>
    <p:extLst>
      <p:ext uri="{BB962C8B-B14F-4D97-AF65-F5344CB8AC3E}">
        <p14:creationId xmlns:p14="http://schemas.microsoft.com/office/powerpoint/2010/main" val="205076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C3F3B07-902D-48E3-9881-21A6C43848C3}"/>
              </a:ext>
            </a:extLst>
          </p:cNvPr>
          <p:cNvSpPr>
            <a:spLocks noGrp="1"/>
          </p:cNvSpPr>
          <p:nvPr>
            <p:ph type="dt" sz="half" idx="10"/>
          </p:nvPr>
        </p:nvSpPr>
        <p:spPr/>
        <p:txBody>
          <a:bodyPr/>
          <a:lstStyle/>
          <a:p>
            <a:fld id="{A084A5FD-7848-47BC-85FC-09ABB90F99DF}" type="datetimeFigureOut">
              <a:rPr lang="pt-BR" smtClean="0"/>
              <a:t>03/04/2019</a:t>
            </a:fld>
            <a:endParaRPr lang="pt-BR"/>
          </a:p>
        </p:txBody>
      </p:sp>
      <p:sp>
        <p:nvSpPr>
          <p:cNvPr id="3" name="Espaço Reservado para Rodapé 2">
            <a:extLst>
              <a:ext uri="{FF2B5EF4-FFF2-40B4-BE49-F238E27FC236}">
                <a16:creationId xmlns:a16="http://schemas.microsoft.com/office/drawing/2014/main" id="{967C8266-DF5A-48BB-ADEB-B8CB6CFC4752}"/>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34387B02-0F9E-4F4F-984B-6067D8826A35}"/>
              </a:ext>
            </a:extLst>
          </p:cNvPr>
          <p:cNvSpPr>
            <a:spLocks noGrp="1"/>
          </p:cNvSpPr>
          <p:nvPr>
            <p:ph type="sldNum" sz="quarter" idx="12"/>
          </p:nvPr>
        </p:nvSpPr>
        <p:spPr/>
        <p:txBody>
          <a:bodyPr/>
          <a:lstStyle/>
          <a:p>
            <a:fld id="{96DD38E5-B7B2-4E88-B6F0-2722670DCB79}" type="slidenum">
              <a:rPr lang="pt-BR" smtClean="0"/>
              <a:t>‹nº›</a:t>
            </a:fld>
            <a:endParaRPr lang="pt-BR"/>
          </a:p>
        </p:txBody>
      </p:sp>
    </p:spTree>
    <p:extLst>
      <p:ext uri="{BB962C8B-B14F-4D97-AF65-F5344CB8AC3E}">
        <p14:creationId xmlns:p14="http://schemas.microsoft.com/office/powerpoint/2010/main" val="162803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4FE3D9-559B-4F36-947A-C6C430546374}"/>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4997B8C2-2886-40A4-A63C-40767D2F36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AEA0C0D8-1FA5-4309-A6C7-48DE8D4A6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3F3078D-3C39-4B97-9D98-D1DDF0B26043}"/>
              </a:ext>
            </a:extLst>
          </p:cNvPr>
          <p:cNvSpPr>
            <a:spLocks noGrp="1"/>
          </p:cNvSpPr>
          <p:nvPr>
            <p:ph type="dt" sz="half" idx="10"/>
          </p:nvPr>
        </p:nvSpPr>
        <p:spPr/>
        <p:txBody>
          <a:bodyPr/>
          <a:lstStyle/>
          <a:p>
            <a:fld id="{A084A5FD-7848-47BC-85FC-09ABB90F99DF}" type="datetimeFigureOut">
              <a:rPr lang="pt-BR" smtClean="0"/>
              <a:t>03/04/2019</a:t>
            </a:fld>
            <a:endParaRPr lang="pt-BR"/>
          </a:p>
        </p:txBody>
      </p:sp>
      <p:sp>
        <p:nvSpPr>
          <p:cNvPr id="6" name="Espaço Reservado para Rodapé 5">
            <a:extLst>
              <a:ext uri="{FF2B5EF4-FFF2-40B4-BE49-F238E27FC236}">
                <a16:creationId xmlns:a16="http://schemas.microsoft.com/office/drawing/2014/main" id="{E7967EA2-EF71-47EF-A4A1-F8DE3B464F4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E9AF5B4-3210-47AD-BD07-C69D506D6D87}"/>
              </a:ext>
            </a:extLst>
          </p:cNvPr>
          <p:cNvSpPr>
            <a:spLocks noGrp="1"/>
          </p:cNvSpPr>
          <p:nvPr>
            <p:ph type="sldNum" sz="quarter" idx="12"/>
          </p:nvPr>
        </p:nvSpPr>
        <p:spPr/>
        <p:txBody>
          <a:bodyPr/>
          <a:lstStyle/>
          <a:p>
            <a:fld id="{96DD38E5-B7B2-4E88-B6F0-2722670DCB79}" type="slidenum">
              <a:rPr lang="pt-BR" smtClean="0"/>
              <a:t>‹nº›</a:t>
            </a:fld>
            <a:endParaRPr lang="pt-BR"/>
          </a:p>
        </p:txBody>
      </p:sp>
    </p:spTree>
    <p:extLst>
      <p:ext uri="{BB962C8B-B14F-4D97-AF65-F5344CB8AC3E}">
        <p14:creationId xmlns:p14="http://schemas.microsoft.com/office/powerpoint/2010/main" val="168112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EA303B-5B2C-4302-8E35-C8CF4917763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0971F91-0275-42DA-A432-7E3F7080DC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48D423A6-6039-4614-B3A8-963F0048A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97161AA-129F-405B-88B5-37171AB7B2D4}"/>
              </a:ext>
            </a:extLst>
          </p:cNvPr>
          <p:cNvSpPr>
            <a:spLocks noGrp="1"/>
          </p:cNvSpPr>
          <p:nvPr>
            <p:ph type="dt" sz="half" idx="10"/>
          </p:nvPr>
        </p:nvSpPr>
        <p:spPr/>
        <p:txBody>
          <a:bodyPr/>
          <a:lstStyle/>
          <a:p>
            <a:fld id="{A084A5FD-7848-47BC-85FC-09ABB90F99DF}" type="datetimeFigureOut">
              <a:rPr lang="pt-BR" smtClean="0"/>
              <a:t>03/04/2019</a:t>
            </a:fld>
            <a:endParaRPr lang="pt-BR"/>
          </a:p>
        </p:txBody>
      </p:sp>
      <p:sp>
        <p:nvSpPr>
          <p:cNvPr id="6" name="Espaço Reservado para Rodapé 5">
            <a:extLst>
              <a:ext uri="{FF2B5EF4-FFF2-40B4-BE49-F238E27FC236}">
                <a16:creationId xmlns:a16="http://schemas.microsoft.com/office/drawing/2014/main" id="{452A4126-3465-4F92-B06F-C247C77ACB1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D9B53A8-7AEE-4479-9E59-D81ED6EDBF97}"/>
              </a:ext>
            </a:extLst>
          </p:cNvPr>
          <p:cNvSpPr>
            <a:spLocks noGrp="1"/>
          </p:cNvSpPr>
          <p:nvPr>
            <p:ph type="sldNum" sz="quarter" idx="12"/>
          </p:nvPr>
        </p:nvSpPr>
        <p:spPr/>
        <p:txBody>
          <a:bodyPr/>
          <a:lstStyle/>
          <a:p>
            <a:fld id="{96DD38E5-B7B2-4E88-B6F0-2722670DCB79}" type="slidenum">
              <a:rPr lang="pt-BR" smtClean="0"/>
              <a:t>‹nº›</a:t>
            </a:fld>
            <a:endParaRPr lang="pt-BR"/>
          </a:p>
        </p:txBody>
      </p:sp>
    </p:spTree>
    <p:extLst>
      <p:ext uri="{BB962C8B-B14F-4D97-AF65-F5344CB8AC3E}">
        <p14:creationId xmlns:p14="http://schemas.microsoft.com/office/powerpoint/2010/main" val="246765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D9361364-0087-479C-9ADA-67EFEE7B4E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043AAB3-27FE-4CBC-8A6E-769ADD93F4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E4484D6-16CE-41F7-9F99-B568C00CD3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4A5FD-7848-47BC-85FC-09ABB90F99DF}" type="datetimeFigureOut">
              <a:rPr lang="pt-BR" smtClean="0"/>
              <a:t>03/04/2019</a:t>
            </a:fld>
            <a:endParaRPr lang="pt-BR"/>
          </a:p>
        </p:txBody>
      </p:sp>
      <p:sp>
        <p:nvSpPr>
          <p:cNvPr id="5" name="Espaço Reservado para Rodapé 4">
            <a:extLst>
              <a:ext uri="{FF2B5EF4-FFF2-40B4-BE49-F238E27FC236}">
                <a16:creationId xmlns:a16="http://schemas.microsoft.com/office/drawing/2014/main" id="{A687AED5-9CD0-4653-B035-AADD532ACA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616B574-47ED-4DB0-ACBE-ED717D4256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DD38E5-B7B2-4E88-B6F0-2722670DCB79}" type="slidenum">
              <a:rPr lang="pt-BR" smtClean="0"/>
              <a:t>‹nº›</a:t>
            </a:fld>
            <a:endParaRPr lang="pt-BR"/>
          </a:p>
        </p:txBody>
      </p:sp>
    </p:spTree>
    <p:extLst>
      <p:ext uri="{BB962C8B-B14F-4D97-AF65-F5344CB8AC3E}">
        <p14:creationId xmlns:p14="http://schemas.microsoft.com/office/powerpoint/2010/main" val="1077163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7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53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43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25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67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31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18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46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75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79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52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A Busca da verdade">
            <a:hlinkClick r:id="" action="ppaction://media"/>
            <a:extLst>
              <a:ext uri="{FF2B5EF4-FFF2-40B4-BE49-F238E27FC236}">
                <a16:creationId xmlns:a16="http://schemas.microsoft.com/office/drawing/2014/main" id="{F7CCEF90-AED5-4ABD-9847-B769F9D8FD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890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78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7C04F9F0-8529-4845-974B-FAF74C17C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m 7">
            <a:extLst>
              <a:ext uri="{FF2B5EF4-FFF2-40B4-BE49-F238E27FC236}">
                <a16:creationId xmlns:a16="http://schemas.microsoft.com/office/drawing/2014/main" id="{F1E14961-35F0-45D6-88AA-6E89F47D5A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m 9">
            <a:extLst>
              <a:ext uri="{FF2B5EF4-FFF2-40B4-BE49-F238E27FC236}">
                <a16:creationId xmlns:a16="http://schemas.microsoft.com/office/drawing/2014/main" id="{A401B43B-A93D-4ABD-8C05-8CDF4BDA9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Imagem 11">
            <a:extLst>
              <a:ext uri="{FF2B5EF4-FFF2-40B4-BE49-F238E27FC236}">
                <a16:creationId xmlns:a16="http://schemas.microsoft.com/office/drawing/2014/main" id="{983773E1-1113-4114-A87D-5662963E88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Imagem 13">
            <a:extLst>
              <a:ext uri="{FF2B5EF4-FFF2-40B4-BE49-F238E27FC236}">
                <a16:creationId xmlns:a16="http://schemas.microsoft.com/office/drawing/2014/main" id="{5A765480-9491-4898-AA83-D02023A844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047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27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96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87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C1B9EFE-165E-4407-B2E0-5EC0ED8E5E99}"/>
              </a:ext>
            </a:extLst>
          </p:cNvPr>
          <p:cNvSpPr/>
          <p:nvPr/>
        </p:nvSpPr>
        <p:spPr>
          <a:xfrm>
            <a:off x="0" y="1588081"/>
            <a:ext cx="12192000" cy="3733673"/>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6CD77D05-1F00-4F40-AB8A-9CD8DFC3E8D0}"/>
              </a:ext>
            </a:extLst>
          </p:cNvPr>
          <p:cNvSpPr txBox="1"/>
          <p:nvPr/>
        </p:nvSpPr>
        <p:spPr>
          <a:xfrm>
            <a:off x="595085" y="2921168"/>
            <a:ext cx="10807700" cy="1015663"/>
          </a:xfrm>
          <a:prstGeom prst="rect">
            <a:avLst/>
          </a:prstGeom>
          <a:noFill/>
        </p:spPr>
        <p:txBody>
          <a:bodyPr wrap="square" rtlCol="0">
            <a:spAutoFit/>
          </a:bodyPr>
          <a:lstStyle/>
          <a:p>
            <a:pPr algn="ctr"/>
            <a:r>
              <a:rPr lang="pt-BR" sz="6000" dirty="0">
                <a:solidFill>
                  <a:srgbClr val="FFC000"/>
                </a:solidFill>
                <a:latin typeface="Aleijadinho" panose="02000000000000000000" pitchFamily="50" charset="0"/>
              </a:rPr>
              <a:t>TEXTOS PARA EDIÇÃO</a:t>
            </a:r>
          </a:p>
        </p:txBody>
      </p:sp>
    </p:spTree>
    <p:extLst>
      <p:ext uri="{BB962C8B-B14F-4D97-AF65-F5344CB8AC3E}">
        <p14:creationId xmlns:p14="http://schemas.microsoft.com/office/powerpoint/2010/main" val="383351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AB2AF35-B28C-421F-B8F5-C164226AC0E3}"/>
              </a:ext>
            </a:extLst>
          </p:cNvPr>
          <p:cNvSpPr/>
          <p:nvPr/>
        </p:nvSpPr>
        <p:spPr>
          <a:xfrm>
            <a:off x="0" y="1119995"/>
            <a:ext cx="12192000" cy="3733673"/>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1FD5EC68-CB82-4A04-8E18-7B5F477C4BD6}"/>
              </a:ext>
            </a:extLst>
          </p:cNvPr>
          <p:cNvSpPr txBox="1"/>
          <p:nvPr/>
        </p:nvSpPr>
        <p:spPr>
          <a:xfrm>
            <a:off x="965199" y="1119995"/>
            <a:ext cx="10807700" cy="707886"/>
          </a:xfrm>
          <a:prstGeom prst="rect">
            <a:avLst/>
          </a:prstGeom>
          <a:noFill/>
        </p:spPr>
        <p:txBody>
          <a:bodyPr wrap="square" rtlCol="0">
            <a:spAutoFit/>
          </a:bodyPr>
          <a:lstStyle/>
          <a:p>
            <a:pPr algn="ctr"/>
            <a:r>
              <a:rPr lang="pt-BR" sz="4000" dirty="0">
                <a:solidFill>
                  <a:srgbClr val="FFC000"/>
                </a:solidFill>
                <a:latin typeface="Aleijadinho" panose="02000000000000000000" pitchFamily="50" charset="0"/>
              </a:rPr>
              <a:t>TEXTO AQUI</a:t>
            </a:r>
          </a:p>
        </p:txBody>
      </p:sp>
      <p:sp>
        <p:nvSpPr>
          <p:cNvPr id="4" name="CaixaDeTexto 3">
            <a:extLst>
              <a:ext uri="{FF2B5EF4-FFF2-40B4-BE49-F238E27FC236}">
                <a16:creationId xmlns:a16="http://schemas.microsoft.com/office/drawing/2014/main" id="{91F4D1B1-C3D1-445A-AC9D-3C50100B2A5F}"/>
              </a:ext>
            </a:extLst>
          </p:cNvPr>
          <p:cNvSpPr txBox="1"/>
          <p:nvPr/>
        </p:nvSpPr>
        <p:spPr>
          <a:xfrm>
            <a:off x="692149" y="2145698"/>
            <a:ext cx="10807700" cy="2554545"/>
          </a:xfrm>
          <a:prstGeom prst="rect">
            <a:avLst/>
          </a:prstGeom>
          <a:noFill/>
        </p:spPr>
        <p:txBody>
          <a:bodyPr wrap="square" rtlCol="0">
            <a:spAutoFit/>
          </a:bodyPr>
          <a:lstStyle/>
          <a:p>
            <a:pPr algn="ctr"/>
            <a:r>
              <a:rPr lang="pt-BR" sz="3200" dirty="0">
                <a:solidFill>
                  <a:schemeClr val="bg1"/>
                </a:solidFill>
                <a:latin typeface="Aleijadinho" panose="02000000000000000000" pitchFamily="50" charset="0"/>
              </a:rPr>
              <a:t>1 No princípio, criou Deus os céus e a terra.</a:t>
            </a:r>
          </a:p>
          <a:p>
            <a:pPr algn="ctr"/>
            <a:r>
              <a:rPr lang="pt-BR" sz="3200" dirty="0">
                <a:solidFill>
                  <a:schemeClr val="bg1"/>
                </a:solidFill>
                <a:latin typeface="Aleijadinho" panose="02000000000000000000" pitchFamily="50" charset="0"/>
              </a:rPr>
              <a:t>2 A terra, porém, estava sem forma e vazia; havia trevas sobre a face do abismo, e o Espírito de Deus pairava por sobre as águas.</a:t>
            </a:r>
          </a:p>
          <a:p>
            <a:pPr algn="ctr"/>
            <a:r>
              <a:rPr lang="pt-BR" sz="3200" dirty="0">
                <a:solidFill>
                  <a:schemeClr val="bg1"/>
                </a:solidFill>
                <a:latin typeface="Aleijadinho" panose="02000000000000000000" pitchFamily="50" charset="0"/>
              </a:rPr>
              <a:t>3 Disse Deus: Haja luz; e houve luz.</a:t>
            </a:r>
          </a:p>
        </p:txBody>
      </p:sp>
    </p:spTree>
    <p:extLst>
      <p:ext uri="{BB962C8B-B14F-4D97-AF65-F5344CB8AC3E}">
        <p14:creationId xmlns:p14="http://schemas.microsoft.com/office/powerpoint/2010/main" val="245472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81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54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72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7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84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3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64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92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82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80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26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30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47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78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51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70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79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4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1438</Words>
  <Application>Microsoft Office PowerPoint</Application>
  <PresentationFormat>Widescreen</PresentationFormat>
  <Paragraphs>40</Paragraphs>
  <Slides>38</Slides>
  <Notes>18</Notes>
  <HiddenSlides>0</HiddenSlides>
  <MMClips>1</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38</vt:i4>
      </vt:variant>
    </vt:vector>
  </HeadingPairs>
  <TitlesOfParts>
    <vt:vector size="43" baseType="lpstr">
      <vt:lpstr>Aleijadinho</vt: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HENRIQUE ID</dc:creator>
  <cp:lastModifiedBy>chrystophe santos</cp:lastModifiedBy>
  <cp:revision>14</cp:revision>
  <dcterms:created xsi:type="dcterms:W3CDTF">2019-03-25T19:45:39Z</dcterms:created>
  <dcterms:modified xsi:type="dcterms:W3CDTF">2019-04-03T22:51:12Z</dcterms:modified>
</cp:coreProperties>
</file>