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00" r:id="rId3"/>
    <p:sldId id="283" r:id="rId4"/>
    <p:sldId id="257" r:id="rId5"/>
    <p:sldId id="258" r:id="rId6"/>
    <p:sldId id="260" r:id="rId7"/>
    <p:sldId id="259" r:id="rId8"/>
    <p:sldId id="261" r:id="rId9"/>
    <p:sldId id="262" r:id="rId10"/>
    <p:sldId id="263" r:id="rId11"/>
    <p:sldId id="298" r:id="rId12"/>
    <p:sldId id="264" r:id="rId13"/>
    <p:sldId id="299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4" r:id="rId27"/>
    <p:sldId id="277" r:id="rId28"/>
    <p:sldId id="296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5" autoAdjust="0"/>
    <p:restoredTop sz="76023" autoAdjust="0"/>
  </p:normalViewPr>
  <p:slideViewPr>
    <p:cSldViewPr snapToGrid="0">
      <p:cViewPr varScale="1">
        <p:scale>
          <a:sx n="87" d="100"/>
          <a:sy n="87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31BBC-7189-4FF2-9606-1739831ED910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1718B-EA05-426C-9412-C74522DDE1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939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crê que Deus tem um plano que objetiva salvar? Confia que uma pessoa possa viver eternamente com Jesus? O que é Salvação? Você acredita no processo da Salvação? Acredita que Cristo nos salva do pecado? Você crê que chegará o dia quando a Salvação não estará mais disponível?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649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vamos a Cristo e aceitamos seu sacrifício expiatório, e abandonamos os velhos hábitos e os pecados antigos, nós somos Justificados, ou seja, nos tornamos justos diante de Deus. Então, por uma vida diária de obediência, andando em harmonia com o Seus mandamentos, estamos sendo santificados pelo poder e presença do Espírito Santo. E na segunda vinda de Cristo, seremos Glorificados, se permanecermos fiéis até o fim. Então a salvação será completada no reino da glória.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11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Cristo não aparecerá a segunda vez para morrer na cruz, mas aparecerá sem pecado, isto é, não mais para tratar com o pecado. Ele virá para consumar a salvação. O dia da salvação começou quando Deus no princípio, ofereceu aos homens a salvação simbolizada pelo sacrifício sangrento. Abel, filho de Adão, ofereceu tal sacrifício, e através dos séculos a salvação foi oferecida aos homens mediantes sacrifícios semelhantes. Então, de maneira plena, Cristo ofereceu a salvação através de Sua própria pessoa, quando andou entre os homens e provou a morte na cruz. Isto foi seguido da pregação do Evangelho pelos apóstolos.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270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 Desde aquele dia até hoje a salvação tem sido mais  e mais difundida. O oferecimento da salvação está sendo feito em todo o mundo. Jesus disse: “Ide por todo o mundo, pregai o evangelho a toda a criatura.” Marcos 16:15. O Evangelho são as boas novas do oferecimento, por parte de Deus, da salvação para os pecadores; pois a Escritura diz que o homem é salvo do poder e da condenação do pecado já nesta vida; e no dia final será salvo dos efeitos do pecado – a tristeza, a dor e a morte.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8456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todos nós o tempo de graça é curto. É somente enquanto estamos vivos que podemos decidir pelo Evangelho ou contra ele. Por isso o apóstolo diz: “eis aqui o tempo aceitável, eis aqui agora o dia da salvação.” II Coríntios 6:2.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870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586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Enquanto podemos tomar decisões é que existe para nós o dia da salvação. A fragilidade de nossa vida também traça um círculo ao nosso redor, e nos diz: “Eis aqui agora o dia da salvação. Decide hoje”. Deus ajude a você, prezado amigo ouvinte a dizer Sim à voz do Espírito de Deus, que hoje o chama para a Salvação.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229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284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Alguém disse que salvação é o completo processo pelo qual Cristo nos livra e redime do pecado, traz-nos de volta ao lar, e </a:t>
            </a:r>
            <a:r>
              <a:rPr lang="pt-BR" dirty="0" err="1"/>
              <a:t>põenos</a:t>
            </a:r>
            <a:r>
              <a:rPr lang="pt-BR" dirty="0"/>
              <a:t> a trabalhar para Ele. Mas isto não é tudo. Podemos acrescentar que a salvação inclui também livramento dos males deste mundo, ressurreição, imortalização do povo de Deus, e a renovação da própria terra, que se tornará o lar dos remidos.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928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somente o homem havia se perdido, mas também a Terra – o mundo maravilhoso em que o homem havia sido originalmente colocado. Com Sua morte, Cristo tomou posse novamente, comprou de volta o que foi perdido, inclusive a própria natureza. O apóstolo Paulo diz: “Porque sabemos que toda criação geme. . . e não só ela, mas, também nós. . . igualmente gememos em nosso íntimo, aguardando a adoção, a saber, a redenção do nosso corpo.” Romanos 8:22, 23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1088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Senhor Jesus Cristo, levou uma coroa de espinhos – os espinhos eram símbolo do pecado e seu efeito sobre as coisas criadas e sobre o homem. O profeta Isaías diz: “Porque assim diz o Senhor que tem criado os céus, o Deus que formou a terra, e a fez; ele a estabeleceu, não a criou vazia, mas a formou para que fosse habitada: Eu sou o Senhor e não há outro.” Isaías 45.18.</a:t>
            </a:r>
          </a:p>
          <a:p>
            <a:r>
              <a:rPr lang="pt-BR" dirty="0"/>
              <a:t>Um dia a terra será habitada por uma raça redimida, santa e imortal. Somente então, a salvação será terminada no seu completo sentido. Salvação na verdade é saúde – cura do mal do pecado e tudo o que ele envolve. No princípio Deus fez o mundo perfeito. Criou o homem reto, mas o homem caiu em pecado, desobedeceu a Deus, rebelou-se contra o governo divino.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99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Bíblia diz que “pecado é a transgressão da lei”. I João 3:4. E lemos também em Romanos 6:23 que “o salário do pecado é a morte.” O salário do pecado não é apenas morte física, mas também morte espiritual, separação de Deus. Que esperança há então para os pecadores? A Bíblia diz que Cristo veio para trazer esperança. “Fiel é a palavra e digna de toda a aceitação: que Cristo Jesus veio ao mundo para salvar os pecadores, dos quais eu sou o principal.” I Timóteo 1:15. Estas palavras foram escritas pelo apóstolo Paulo.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587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Esta foi a obra de Cristo no mundo; esta foi a razão por que Ele veio – para salvar pecadores. Na Bíblia lemos: “E dará à luz um filho e chamarás o seu nome Jesus; porque ele salvará o seu povo dos seus pecados.” Mateus 1:21 Jesus tornou-se nosso Salvador porque Ele morreu pelos nossos pecados. Tomou o nosso lugar para que todos os que O aceitarem como Salvador, sejam recebidos por Deus como se eles próprios tivessem morrido por seus pecados.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806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Efésios 2:8 encontramos: “Porque pela graça sois salvos, por meio da fé; e isto não vem de vós; é dom de Deus.” Nós lemos: “Porque o amor de Cristo nos constrange, </a:t>
            </a:r>
            <a:r>
              <a:rPr lang="pt-BR" dirty="0" err="1"/>
              <a:t>julgandonos</a:t>
            </a:r>
            <a:r>
              <a:rPr lang="pt-BR" dirty="0"/>
              <a:t> assim que: se um morreu por todos, logo todos morreram.” II Coríntios 5.14. Em outras palavras: Cristo tomou o meu lugar, o teu lugar. Quando aceitamos a Cristo como nosso Salvador, nós o fazemos mediante a fé. Em Efésios 2:8 encontramos: “Porque pela graça sois salvos, por meio da fé; e isto não vem de vós; é dom de Deus.”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376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graça é um favor imerecido de Deus, que nos renova, nos cria de novo, justifica-nos, livrando-nos dos fardos do pecado e da miséria; e dá-nos forças para viver para Cristo no mundo. É pela fé que nos apropriamos da salvação que há em Cristo. A salvação é digna da nossa maior atenção, do mais diligente estudo do Livro de Deus. Quando aceitamos o sacrifício de Jesus no Calvário nos tornamos cristãos, e se somos cristãos podemos dizer que somos salvos.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718B-EA05-426C-9412-C74522DDE1D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95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61C09-A284-41CD-B4D8-BAD829FA6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45893E-F4B2-4CEB-9264-F672F813A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A8F4CE-0349-4CC7-9EC4-964CBE59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05CF75-7E61-4FC2-B24B-0CA1263E0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0577ED-B3BE-4A3E-B654-F394844E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42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D3A32-9C8E-4DE0-92DC-6E036DC1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09EFA6C-6DC9-45DF-B890-F8B056F50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ADA525-180B-40B6-B554-B21612CFD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7656C1-7F5D-4E2D-BE38-1DCC78F4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3568EC-E599-4577-BB5A-A9CBD94A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41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C5098F-93E6-465D-AC3D-B5A529886E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DD6B47-434C-44AE-948E-761761335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A7F77F-D1CE-4224-A6A1-38E77F94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27D214-55C9-4C2D-9729-C3FB41BF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BB9602-5094-4910-ABDF-A1AFEEC8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92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BF990-21EC-45EE-8CB3-8084A6E0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EDF1D3-F1D0-44E6-B0B1-E6271E075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43FCA2-A6E2-4B7F-B512-A210675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C7FF81-7C13-4B57-AEAA-FD018511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300544-6B83-4C45-BE88-1159F88E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02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FBC30-E215-4D39-9703-DF149A8E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9876FF-47E9-454C-B4FB-128A50187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97B3F4-B382-4679-8AD2-43909D31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78AAFA-63D2-4111-81C9-A67B0E54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7363A8-F466-4EBA-9905-7B160ADD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36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81078-3D7E-451D-BDC2-D31BA4D1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365B84-D8E0-4282-B05A-2C0A8C842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DC6024F-253A-4F3C-BFA1-A3C2A0111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AA619CE-E3BA-456F-A6D4-41A76962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2DD225-6F35-4C10-8561-A1A96EB7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6A5FFD-B389-4916-AAC5-3B98C31F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8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78035-8A45-4F8F-B1D9-D4EB1036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F1CB4A-3C00-4136-BA75-AC6D2631A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DE8AC4-7A15-4727-A167-788DF34CC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4FC251F-0513-445B-8AD0-B399DD492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919509A-86DC-4505-88A4-C2937F9D1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42BA5F-9781-4572-BC87-F666307D1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21207BA-6B1C-400A-AC0F-326A63D33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9CB235D-3571-4638-80FA-26ECC62C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70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33AE84-041D-4315-BEBB-6B4AC2DE0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EF3FEA2-C21F-4113-834E-401FF738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8D8884B-0AA6-418E-BDC8-D06C82F33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49F9977-975B-4C98-93D8-9782675F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5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A15ABAF-3B65-401E-BE3B-0F13DF3F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DB4E1AF-3DF8-42BA-B868-AFF493CC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09DA2D9-4052-4DD8-9A2C-9289FAEA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26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B4383-68CC-49D6-9C5B-3E46712A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83EFFC-4EDE-4651-856A-67C4F50D5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65A46A-D69E-47CB-BBCD-55E1EAADB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A300B38-CC50-42A5-BF91-161D9EA6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CD9727-6BDC-4F70-BF21-C440A182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243AF4-C37A-428E-BA71-90173F7B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CC9215-AA20-42D2-856A-18587B67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BFA74B1-E378-4479-848E-566865F2B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ADE5D0-A039-42FE-9CCA-975BE142F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E96DD92-6503-4049-BE34-6CA38177D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09600B-8BCE-4350-857A-220355E0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EFAB764-BC02-4D1C-942B-2CEF66C1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6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ED049F4-AA19-4D49-A3CC-D0013C20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1EB1A5-CCE1-477D-8800-A3CC9F1F7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609440-7F5B-4DD5-8B2D-BECC127D0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73148-2D46-48AE-8E5E-2A208C03CE5B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2960BA-0C7F-4222-B862-EE4C07B62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9F43E1-522F-46E9-A1C1-DE01BE25C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95E7D-7D54-44A1-8CD1-7456E6ED9D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68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3B8CC2D-02F2-4EEE-A192-8FDF90783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5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7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E87B213-1B03-4BE6-AD65-E97845A4F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2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07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6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3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4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6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 A Busca de um salvador">
            <a:hlinkClick r:id="" action="ppaction://media"/>
            <a:extLst>
              <a:ext uri="{FF2B5EF4-FFF2-40B4-BE49-F238E27FC236}">
                <a16:creationId xmlns:a16="http://schemas.microsoft.com/office/drawing/2014/main" id="{8ABC1734-4098-4C96-8DA9-8A26F0E7D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3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43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8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4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9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3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9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D8B7934-1026-4DD2-A0A4-697D02361586}"/>
              </a:ext>
            </a:extLst>
          </p:cNvPr>
          <p:cNvSpPr/>
          <p:nvPr/>
        </p:nvSpPr>
        <p:spPr>
          <a:xfrm>
            <a:off x="0" y="1588081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308817-6D58-47EF-AE89-EE723A871C3B}"/>
              </a:ext>
            </a:extLst>
          </p:cNvPr>
          <p:cNvSpPr txBox="1"/>
          <p:nvPr/>
        </p:nvSpPr>
        <p:spPr>
          <a:xfrm>
            <a:off x="595085" y="2921168"/>
            <a:ext cx="1080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latin typeface="Aleijadinho" panose="02000000000000000000" pitchFamily="50" charset="0"/>
              </a:rPr>
              <a:t>TEXTOS PARA EDIÇÃO</a:t>
            </a:r>
          </a:p>
        </p:txBody>
      </p:sp>
    </p:spTree>
    <p:extLst>
      <p:ext uri="{BB962C8B-B14F-4D97-AF65-F5344CB8AC3E}">
        <p14:creationId xmlns:p14="http://schemas.microsoft.com/office/powerpoint/2010/main" val="219396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35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D382A06-C3A3-4BE9-BE1F-1706A9EA6905}"/>
              </a:ext>
            </a:extLst>
          </p:cNvPr>
          <p:cNvSpPr/>
          <p:nvPr/>
        </p:nvSpPr>
        <p:spPr>
          <a:xfrm>
            <a:off x="0" y="1119995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9644C52-D8CB-421A-8E4C-CDC6A6FDFBDD}"/>
              </a:ext>
            </a:extLst>
          </p:cNvPr>
          <p:cNvSpPr txBox="1"/>
          <p:nvPr/>
        </p:nvSpPr>
        <p:spPr>
          <a:xfrm>
            <a:off x="965199" y="1119995"/>
            <a:ext cx="1080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FDFA111-6062-4814-B779-DA2AA68F128C}"/>
              </a:ext>
            </a:extLst>
          </p:cNvPr>
          <p:cNvSpPr txBox="1"/>
          <p:nvPr/>
        </p:nvSpPr>
        <p:spPr>
          <a:xfrm>
            <a:off x="692149" y="2145698"/>
            <a:ext cx="10807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40124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0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3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8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50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5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2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2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0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18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7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0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5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6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9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2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1302</Words>
  <Application>Microsoft Office PowerPoint</Application>
  <PresentationFormat>Widescreen</PresentationFormat>
  <Paragraphs>34</Paragraphs>
  <Slides>44</Slides>
  <Notes>15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9" baseType="lpstr">
      <vt:lpstr>Aleijadinho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 ID</dc:creator>
  <cp:lastModifiedBy>chrystophe santos</cp:lastModifiedBy>
  <cp:revision>10</cp:revision>
  <dcterms:created xsi:type="dcterms:W3CDTF">2019-03-27T18:28:44Z</dcterms:created>
  <dcterms:modified xsi:type="dcterms:W3CDTF">2019-04-03T22:55:10Z</dcterms:modified>
</cp:coreProperties>
</file>