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04" r:id="rId3"/>
    <p:sldId id="257" r:id="rId4"/>
    <p:sldId id="258" r:id="rId5"/>
    <p:sldId id="259" r:id="rId6"/>
    <p:sldId id="260" r:id="rId7"/>
    <p:sldId id="261" r:id="rId8"/>
    <p:sldId id="262" r:id="rId9"/>
    <p:sldId id="263" r:id="rId10"/>
    <p:sldId id="264" r:id="rId11"/>
    <p:sldId id="265" r:id="rId12"/>
    <p:sldId id="266" r:id="rId13"/>
    <p:sldId id="267" r:id="rId14"/>
    <p:sldId id="268" r:id="rId15"/>
    <p:sldId id="298" r:id="rId16"/>
    <p:sldId id="269" r:id="rId17"/>
    <p:sldId id="299" r:id="rId18"/>
    <p:sldId id="270" r:id="rId19"/>
    <p:sldId id="271" r:id="rId20"/>
    <p:sldId id="272" r:id="rId21"/>
    <p:sldId id="300" r:id="rId22"/>
    <p:sldId id="273" r:id="rId23"/>
    <p:sldId id="274" r:id="rId24"/>
    <p:sldId id="275" r:id="rId25"/>
    <p:sldId id="301" r:id="rId26"/>
    <p:sldId id="276" r:id="rId27"/>
    <p:sldId id="277" r:id="rId28"/>
    <p:sldId id="302" r:id="rId29"/>
    <p:sldId id="278" r:id="rId30"/>
    <p:sldId id="279" r:id="rId31"/>
    <p:sldId id="280" r:id="rId32"/>
    <p:sldId id="281" r:id="rId33"/>
    <p:sldId id="303" r:id="rId34"/>
    <p:sldId id="282" r:id="rId35"/>
    <p:sldId id="283"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0" r:id="rId52"/>
    <p:sldId id="321" r:id="rId53"/>
    <p:sldId id="322" r:id="rId54"/>
    <p:sldId id="323" r:id="rId55"/>
    <p:sldId id="324" r:id="rId56"/>
    <p:sldId id="327" r:id="rId57"/>
    <p:sldId id="325" r:id="rId58"/>
    <p:sldId id="328" r:id="rId5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503" autoAdjust="0"/>
  </p:normalViewPr>
  <p:slideViewPr>
    <p:cSldViewPr snapToGrid="0">
      <p:cViewPr varScale="1">
        <p:scale>
          <a:sx n="85" d="100"/>
          <a:sy n="85" d="100"/>
        </p:scale>
        <p:origin x="81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97A4C-BFAB-45F9-8650-CAE4EB5EE7BB}" type="datetimeFigureOut">
              <a:rPr lang="pt-BR" smtClean="0"/>
              <a:t>03/04/2019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4DC5F-2ED6-445D-9146-91C0CB57EBEE}" type="slidenum">
              <a:rPr lang="pt-BR" smtClean="0"/>
              <a:t>‹nº›</a:t>
            </a:fld>
            <a:endParaRPr lang="pt-BR"/>
          </a:p>
        </p:txBody>
      </p:sp>
    </p:spTree>
    <p:extLst>
      <p:ext uri="{BB962C8B-B14F-4D97-AF65-F5344CB8AC3E}">
        <p14:creationId xmlns:p14="http://schemas.microsoft.com/office/powerpoint/2010/main" val="3772180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acredita que o batismo é uma doutrina bíblica? Será que o batismo deve ser feito por aspersão ou imersão? O que será que encontramos na Bíblia a respeito do batismo?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4</a:t>
            </a:fld>
            <a:endParaRPr lang="pt-BR"/>
          </a:p>
        </p:txBody>
      </p:sp>
    </p:spTree>
    <p:extLst>
      <p:ext uri="{BB962C8B-B14F-4D97-AF65-F5344CB8AC3E}">
        <p14:creationId xmlns:p14="http://schemas.microsoft.com/office/powerpoint/2010/main" val="631963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Terceiro: Após ser ensinada na Palavra de Deus, e possuir fé na verdade do Evangelho, a pessoa necessita arrepender-se e ser batizada, como lemos em Atos 2:38: “Arrependei-vos e cada um de vós seja batizado...”.</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16</a:t>
            </a:fld>
            <a:endParaRPr lang="pt-BR"/>
          </a:p>
        </p:txBody>
      </p:sp>
    </p:spTree>
    <p:extLst>
      <p:ext uri="{BB962C8B-B14F-4D97-AF65-F5344CB8AC3E}">
        <p14:creationId xmlns:p14="http://schemas.microsoft.com/office/powerpoint/2010/main" val="187921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Quarto: A pessoa a ser batizada deve estar disposta a morrer para o pecado; jamais viver para o pecado ou em pecado voluntário. O apóstolo Paulo falando da experiência espiritual do batismo diz: “Assim também vós, considerai-vos mortos para o pecado, mas vivos para Deus em Cristo Jesus”. Romanos 6:11.</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18</a:t>
            </a:fld>
            <a:endParaRPr lang="pt-BR"/>
          </a:p>
        </p:txBody>
      </p:sp>
    </p:spTree>
    <p:extLst>
      <p:ext uri="{BB962C8B-B14F-4D97-AF65-F5344CB8AC3E}">
        <p14:creationId xmlns:p14="http://schemas.microsoft.com/office/powerpoint/2010/main" val="171290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Quinto: A pessoa deve estar pronta a viver para Deus, conforme o próprio texto de Romanos 6:11 que acabamos de ler. O que poderíamos dizer sobre os apóstolos e o batismo? Conforme lemos em Atos 2:38 “Arrependei-vos e cada um de vós seja batizado no nome de Jesus Cristo, para remissão de pecados, e recebereis o dom do Espírito Santo”. Devemos considerar quatro fatos:</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20</a:t>
            </a:fld>
            <a:endParaRPr lang="pt-BR"/>
          </a:p>
        </p:txBody>
      </p:sp>
    </p:spTree>
    <p:extLst>
      <p:ext uri="{BB962C8B-B14F-4D97-AF65-F5344CB8AC3E}">
        <p14:creationId xmlns:p14="http://schemas.microsoft.com/office/powerpoint/2010/main" val="383814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1) O batismo é uma experiência individual. 2) O batismo deve ser em nome de Jesus. 3) O batismo deve ser para a remissão de pecados. 4) Como resultado Deus concede o dom do Espírito Santo.</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22</a:t>
            </a:fld>
            <a:endParaRPr lang="pt-BR"/>
          </a:p>
        </p:txBody>
      </p:sp>
    </p:spTree>
    <p:extLst>
      <p:ext uri="{BB962C8B-B14F-4D97-AF65-F5344CB8AC3E}">
        <p14:creationId xmlns:p14="http://schemas.microsoft.com/office/powerpoint/2010/main" val="209469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Espírito Santo é o representante de Cristo na terra e age diretamente em nossa mente, em nossa consciência, movendo-nos a abandonar nossos pecados e levando-nos a buscar a justiça de Cristo. O Espírito Santo é o Agente de Deus na nossa conversão.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23</a:t>
            </a:fld>
            <a:endParaRPr lang="pt-BR"/>
          </a:p>
        </p:txBody>
      </p:sp>
    </p:spTree>
    <p:extLst>
      <p:ext uri="{BB962C8B-B14F-4D97-AF65-F5344CB8AC3E}">
        <p14:creationId xmlns:p14="http://schemas.microsoft.com/office/powerpoint/2010/main" val="1133058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é uma ordenança de purificação ou limpeza. Foi estabelecido para remissão dos pecados. O batismo significa a lavagem e a purificação dos nossos pecados. A Saulo de Tarso foi dito: “Levanta-te, recebe o batismo e lava os teus pecados”. Atos 22:16. Em Tito 3:5, o apóstolo Paulo chama o batismo de “O lavar regenerador... do Espírito Santo”.</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24</a:t>
            </a:fld>
            <a:endParaRPr lang="pt-BR"/>
          </a:p>
        </p:txBody>
      </p:sp>
    </p:spTree>
    <p:extLst>
      <p:ext uri="{BB962C8B-B14F-4D97-AF65-F5344CB8AC3E}">
        <p14:creationId xmlns:p14="http://schemas.microsoft.com/office/powerpoint/2010/main" val="532581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é também um memorial. Em Romanos 6 o batismo é colocado como um memorial da morte, sepultamento e ressurreição de Jesus. O texto diz: “Todos os que fomos batizados em Cristo Jesus, fomos batizados na Sua morte”. Romanos 6:4 e 5. O batismo significa ainda, nova vida. Este é o ponto alto da “remissão dos pecados” e da regeneração. Viver uma vida nova, totalmente diferente daquela vivida antes de encontrar o Salvador Jesus. O mesmo texto de Romanos 6, diz que assim como fomos sepultados com Cristo na Sua morte, pelo batismo, do mesmo modo que Cristo ressuscitou dos mortos para glória do Pai, assim nós também devemos andar em novidade de vida.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27</a:t>
            </a:fld>
            <a:endParaRPr lang="pt-BR"/>
          </a:p>
        </p:txBody>
      </p:sp>
    </p:spTree>
    <p:extLst>
      <p:ext uri="{BB962C8B-B14F-4D97-AF65-F5344CB8AC3E}">
        <p14:creationId xmlns:p14="http://schemas.microsoft.com/office/powerpoint/2010/main" val="925929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29</a:t>
            </a:fld>
            <a:endParaRPr lang="pt-BR"/>
          </a:p>
        </p:txBody>
      </p:sp>
    </p:spTree>
    <p:extLst>
      <p:ext uri="{BB962C8B-B14F-4D97-AF65-F5344CB8AC3E}">
        <p14:creationId xmlns:p14="http://schemas.microsoft.com/office/powerpoint/2010/main" val="1275661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Somente o batismo por imersão pode representar corretamente esses três passos: Morte, Sepultamento e Ressurreição. Na nova vida o Senhor Jesus nos guia pela Sua Palavra e pelo Seu Espírito. O velho homem é deixado nas águas batismais e de lá nasce um novo homem segundo Deus. Isto é representado pela imersão total na água. Mas é bom lembrar que o batismo é apenas um símbolo. O batismo não salva, não livra das tentações e do pecado, não nos torna melhores. O batismo simboliza união com Cristo.</a:t>
            </a:r>
          </a:p>
          <a:p>
            <a:endParaRPr lang="pt-BR" dirty="0"/>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30</a:t>
            </a:fld>
            <a:endParaRPr lang="pt-BR"/>
          </a:p>
        </p:txBody>
      </p:sp>
    </p:spTree>
    <p:extLst>
      <p:ext uri="{BB962C8B-B14F-4D97-AF65-F5344CB8AC3E}">
        <p14:creationId xmlns:p14="http://schemas.microsoft.com/office/powerpoint/2010/main" val="3536037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que o Novo Testamento tem a dizer sobre o batismo? Os exemplos bíblicos sobre o batismo nos mostram que o verdadeiro batismo deve ser administrado por completa imersão para significar morte, sepultamento e ressurreição.</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31</a:t>
            </a:fld>
            <a:endParaRPr lang="pt-BR"/>
          </a:p>
        </p:txBody>
      </p:sp>
    </p:spTree>
    <p:extLst>
      <p:ext uri="{BB962C8B-B14F-4D97-AF65-F5344CB8AC3E}">
        <p14:creationId xmlns:p14="http://schemas.microsoft.com/office/powerpoint/2010/main" val="288207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Quando João Wesley - fundador do Metodismo - esteve na América do Norte em 1.937, foi julgado por um tribunal religioso, de 44 pessoas, porque se negar a oficiar a cerimônia de batismo, a não ser que fosse por imersão. O grande homem de Deus foi condenado pelo </a:t>
            </a:r>
            <a:r>
              <a:rPr lang="pt-BR" dirty="0" err="1"/>
              <a:t>Juri</a:t>
            </a:r>
            <a:r>
              <a:rPr lang="pt-BR" dirty="0"/>
              <a:t>. Por quê? - Porque só admitia batizar por imersão!</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5</a:t>
            </a:fld>
            <a:endParaRPr lang="pt-BR"/>
          </a:p>
        </p:txBody>
      </p:sp>
    </p:spTree>
    <p:extLst>
      <p:ext uri="{BB962C8B-B14F-4D97-AF65-F5344CB8AC3E}">
        <p14:creationId xmlns:p14="http://schemas.microsoft.com/office/powerpoint/2010/main" val="3322416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João Batista batizava em ENOM porque “ali havia muita água” João 3:23. Quando Jesus foi batizado, a Bíblia usa a seguinte expressão: “Saiu logo da água”. Para sair da água, tem que estar na água. Felipe ao batizar o Eunuco, desceu com ele à água. O texto diz que após o batismo ambos saíram da água. Atos 8:36-39. Jesus disse a Nicodemos: “Quem não nascer da água e do Espírito, não pode entrar no Reino de Deus”. João 3:5.</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32</a:t>
            </a:fld>
            <a:endParaRPr lang="pt-BR"/>
          </a:p>
        </p:txBody>
      </p:sp>
    </p:spTree>
    <p:extLst>
      <p:ext uri="{BB962C8B-B14F-4D97-AF65-F5344CB8AC3E}">
        <p14:creationId xmlns:p14="http://schemas.microsoft.com/office/powerpoint/2010/main" val="952150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dar-nos o exemplo e para que soubéssemos como deveríamos fazer, o próprio Jesus foi batizado. O relato de Seu batismo está em Mateus 3:13-17. Ele não necessitava ser batizado, pois Jesus nunca cometeu pecado. Ele o fez para identificar-se com o pecador. Dando os passos que nós devemos dar. Toda a Sua vida de sofrimento e perseverança bem como o Seu batismo, são o mais elevado exemplo deixado para que O imitemos.</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34</a:t>
            </a:fld>
            <a:endParaRPr lang="pt-BR"/>
          </a:p>
        </p:txBody>
      </p:sp>
    </p:spTree>
    <p:extLst>
      <p:ext uri="{BB962C8B-B14F-4D97-AF65-F5344CB8AC3E}">
        <p14:creationId xmlns:p14="http://schemas.microsoft.com/office/powerpoint/2010/main" val="2743098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bíblico representa nossa união com Cristo em uma nova vida. É a porta de ingresso para a família de Deus. Não é apenas um dever, é um privilégio. CONCLUSÃO Prezado amigo ouvinte: Você já passou pelo batismo como Jesus? Já sentiu a alegria de obter completa vitória sobre o pecado? Siga os passos de Jesus e receberá as bênçãos prometidas.</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35</a:t>
            </a:fld>
            <a:endParaRPr lang="pt-BR"/>
          </a:p>
        </p:txBody>
      </p:sp>
    </p:spTree>
    <p:extLst>
      <p:ext uri="{BB962C8B-B14F-4D97-AF65-F5344CB8AC3E}">
        <p14:creationId xmlns:p14="http://schemas.microsoft.com/office/powerpoint/2010/main" val="804150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6</a:t>
            </a:fld>
            <a:endParaRPr lang="pt-BR"/>
          </a:p>
        </p:txBody>
      </p:sp>
    </p:spTree>
    <p:extLst>
      <p:ext uri="{BB962C8B-B14F-4D97-AF65-F5344CB8AC3E}">
        <p14:creationId xmlns:p14="http://schemas.microsoft.com/office/powerpoint/2010/main" val="1165686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batismo como é administrado hoje em muitos lugares, perdeu o seu significado. Refiro-me ao batismo por aspersão.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7</a:t>
            </a:fld>
            <a:endParaRPr lang="pt-BR"/>
          </a:p>
        </p:txBody>
      </p:sp>
    </p:spTree>
    <p:extLst>
      <p:ext uri="{BB962C8B-B14F-4D97-AF65-F5344CB8AC3E}">
        <p14:creationId xmlns:p14="http://schemas.microsoft.com/office/powerpoint/2010/main" val="2690488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 Novo Testamento o batismo é uma ordenança que acompanha a conversão. Quando praticado por aspersão e em crianças recém-nascidas, perde o seu significado original, pois o candidato inconsciente do que se passou jamais lembrará o fato.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8</a:t>
            </a:fld>
            <a:endParaRPr lang="pt-BR"/>
          </a:p>
        </p:txBody>
      </p:sp>
    </p:spTree>
    <p:extLst>
      <p:ext uri="{BB962C8B-B14F-4D97-AF65-F5344CB8AC3E}">
        <p14:creationId xmlns:p14="http://schemas.microsoft.com/office/powerpoint/2010/main" val="163521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verdade é que o batismo foi instituído por Deus e somente na Bíblia Sagrada encontramos os princípios que determinam como, quando e a quem deve ser administrado. Em Marcos 16:16 está escrito: “Quem crer e for batizado será salvo; aquele porém que não crer será condenado”. Notemos que o texto diz: “quem crer”, isto é: ter fé, e isto precede o batismo. Assim perguntamos: No que pode crer uma criancinha recém-nascida?</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9</a:t>
            </a:fld>
            <a:endParaRPr lang="pt-BR"/>
          </a:p>
        </p:txBody>
      </p:sp>
    </p:spTree>
    <p:extLst>
      <p:ext uri="{BB962C8B-B14F-4D97-AF65-F5344CB8AC3E}">
        <p14:creationId xmlns:p14="http://schemas.microsoft.com/office/powerpoint/2010/main" val="1588503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Há cinco passos que devem ser seguidos antes de o batismo que formam nosso compromisso com Jesus. Analisemos agora brevemente estes cinco passos:</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11</a:t>
            </a:fld>
            <a:endParaRPr lang="pt-BR"/>
          </a:p>
        </p:txBody>
      </p:sp>
    </p:spTree>
    <p:extLst>
      <p:ext uri="{BB962C8B-B14F-4D97-AF65-F5344CB8AC3E}">
        <p14:creationId xmlns:p14="http://schemas.microsoft.com/office/powerpoint/2010/main" val="141372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Em primeiro lugar: A pessoa a ser batizada deve ser </a:t>
            </a:r>
            <a:r>
              <a:rPr lang="pt-BR" dirty="0" err="1"/>
              <a:t>ensinEm</a:t>
            </a:r>
            <a:r>
              <a:rPr lang="pt-BR" dirty="0"/>
              <a:t> Mateus 28:18-20, Jesus ordenou aos discípulos: “Ide, portanto, e fazei discípulos de todas as nações”. Outra versão diz: “Ide, portanto, e ensinai todas as nações”. O texto prossegue dizendo: “Ensinando-os a guardar todas as coisas que vos tenho </a:t>
            </a:r>
            <a:r>
              <a:rPr lang="pt-BR" dirty="0" err="1"/>
              <a:t>ordenado”.ada</a:t>
            </a:r>
            <a:r>
              <a:rPr lang="pt-BR" dirty="0"/>
              <a:t> sobre a verdade da Palavra de Deus. Deve ser doutrinada para conhecer a Deus e Seu plano de salvação. </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12</a:t>
            </a:fld>
            <a:endParaRPr lang="pt-BR"/>
          </a:p>
        </p:txBody>
      </p:sp>
    </p:spTree>
    <p:extLst>
      <p:ext uri="{BB962C8B-B14F-4D97-AF65-F5344CB8AC3E}">
        <p14:creationId xmlns:p14="http://schemas.microsoft.com/office/powerpoint/2010/main" val="286133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Segundo: O ensino do evangelho deve produzir fé no coração da pessoa que deseja ser batizada. O Evangelho diz: “Quem crer”, isto é: - quem tiver fé na Palavra de Deus - “e for batizado, esse será salvo”. Marcos 16:16.</a:t>
            </a:r>
          </a:p>
        </p:txBody>
      </p:sp>
      <p:sp>
        <p:nvSpPr>
          <p:cNvPr id="4" name="Espaço Reservado para Número de Slide 3"/>
          <p:cNvSpPr>
            <a:spLocks noGrp="1"/>
          </p:cNvSpPr>
          <p:nvPr>
            <p:ph type="sldNum" sz="quarter" idx="5"/>
          </p:nvPr>
        </p:nvSpPr>
        <p:spPr/>
        <p:txBody>
          <a:bodyPr/>
          <a:lstStyle/>
          <a:p>
            <a:fld id="{2F04DC5F-2ED6-445D-9146-91C0CB57EBEE}" type="slidenum">
              <a:rPr lang="pt-BR" smtClean="0"/>
              <a:t>14</a:t>
            </a:fld>
            <a:endParaRPr lang="pt-BR"/>
          </a:p>
        </p:txBody>
      </p:sp>
    </p:spTree>
    <p:extLst>
      <p:ext uri="{BB962C8B-B14F-4D97-AF65-F5344CB8AC3E}">
        <p14:creationId xmlns:p14="http://schemas.microsoft.com/office/powerpoint/2010/main" val="425917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85732A-F637-4D8A-9E22-23B7F9AEA788}"/>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0186C1BF-17D1-44FF-BCBC-470FD07B2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EBD63246-9D52-4FF3-90BD-BD3957BEA68C}"/>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BA7FD9DB-2265-4923-A913-449CC6EFD3A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C48D6AB-A075-45B0-A925-F7747FC6FE78}"/>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112303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4A7604-A903-4F01-A061-A195F7EC403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6759BFF-C7DC-4169-9D8F-DFC00371D23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86472A7-AB80-49D5-A022-C02CC702839A}"/>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10C54CF8-B2A3-46CF-AC27-EFFB6B2C374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3CEAE93-2E5B-488E-9820-3E6F20765DBE}"/>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21464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FAEE463-3578-430F-A873-4E53C71370D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FD40B40-098F-4C08-AE89-009D67AFE94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738CA12-F15C-4060-B720-66925D09A4E9}"/>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3E661FBA-F2B1-4540-85F1-596C07B8A0C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26DBFF3-E88F-4CCA-8E4B-40AD73631F87}"/>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21016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2270A-0E60-4109-B9D4-D510B0F5CDB6}"/>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13B2E1E-6A5D-43D9-BF70-8F0B72F70D2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FA52BE5-D442-4772-A084-8CE6B0F7D897}"/>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ADA5F6F1-5248-48CC-BBE3-A5D9BA27D2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7E89FD9-C720-4119-B0C0-940C99472C7F}"/>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372525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90415-2499-46E2-A667-D9900B16B9D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411C5E5-4030-49AC-9534-4492C464EB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346A6CB-4529-4659-A4AA-341BE33A0C79}"/>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241C5913-7E1D-41D3-8EE9-8D0D7B5251F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54ECF89-F5AE-43C9-A4D3-07E837BDB14D}"/>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12787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4EDBD-5A28-438B-8DE6-5BE4234CAAB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D2F047B-4BDF-4960-A6AB-DC686F28B96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37835CCA-0A65-4FB2-A697-888EC2CCEBB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177ECE1-88C6-4665-B263-9C92889622E9}"/>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6" name="Espaço Reservado para Rodapé 5">
            <a:extLst>
              <a:ext uri="{FF2B5EF4-FFF2-40B4-BE49-F238E27FC236}">
                <a16:creationId xmlns:a16="http://schemas.microsoft.com/office/drawing/2014/main" id="{F9F911EF-D7AD-46A4-9179-ED70F7C28C6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15539AF-CE00-4A99-ACF6-499933F64B80}"/>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81936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707D23-B8FD-4777-8246-DFF06DA9C6F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0EC43977-62FB-4AD1-AEC1-35E60EA6F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6163D5F-267B-4AC2-B606-76C75A50D2F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9D548EB-569B-466B-89A9-C1DA52319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9C90EADD-E02E-4AD9-B345-DB5E6202C5F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B73B6D4-DE12-4625-8B3C-8B6C910CDDC7}"/>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8" name="Espaço Reservado para Rodapé 7">
            <a:extLst>
              <a:ext uri="{FF2B5EF4-FFF2-40B4-BE49-F238E27FC236}">
                <a16:creationId xmlns:a16="http://schemas.microsoft.com/office/drawing/2014/main" id="{0A32B9AB-F0DB-482E-A075-E2DFE9A9DCB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77F59D3-FBF7-4D91-B868-40123DC4C6C3}"/>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34286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F25DB-D567-4D05-9DFD-0DC6BC2A8C6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C670C175-CE91-47F9-A6D7-BBC51E00C388}"/>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4" name="Espaço Reservado para Rodapé 3">
            <a:extLst>
              <a:ext uri="{FF2B5EF4-FFF2-40B4-BE49-F238E27FC236}">
                <a16:creationId xmlns:a16="http://schemas.microsoft.com/office/drawing/2014/main" id="{6EE6FA3D-C6F3-49F6-82EE-D80211745CED}"/>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220539A-D115-4F95-B816-4AC565457F7C}"/>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31638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49DBB45-C90D-4160-922B-C3676DE698BE}"/>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3" name="Espaço Reservado para Rodapé 2">
            <a:extLst>
              <a:ext uri="{FF2B5EF4-FFF2-40B4-BE49-F238E27FC236}">
                <a16:creationId xmlns:a16="http://schemas.microsoft.com/office/drawing/2014/main" id="{09584494-0BBC-4570-9FA5-5605532DF6F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B0792E3-0921-4F88-993E-E7B48F381A82}"/>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34835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CE913-2132-47D1-A864-083583FB643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DF4BB47-9FB3-4180-A9AB-0AE6B811D6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62269CC0-D82E-4B08-B663-5D37A4DC4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7026028-03F2-4310-82C7-255E651CBB03}"/>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6" name="Espaço Reservado para Rodapé 5">
            <a:extLst>
              <a:ext uri="{FF2B5EF4-FFF2-40B4-BE49-F238E27FC236}">
                <a16:creationId xmlns:a16="http://schemas.microsoft.com/office/drawing/2014/main" id="{662A18C0-2F37-4604-8273-8F5CB0FCD67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E0C7C8F-ECE0-448C-B682-224D6C0C52D8}"/>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284045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81951C-27F6-4FC1-8A1F-0BF3D9DED55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7235B40-532A-40F6-82D7-2239ACEC1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F01069D1-3199-49BE-A6D6-E00912A9F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03C5433-B2AB-453B-82B4-05EDEEB73213}"/>
              </a:ext>
            </a:extLst>
          </p:cNvPr>
          <p:cNvSpPr>
            <a:spLocks noGrp="1"/>
          </p:cNvSpPr>
          <p:nvPr>
            <p:ph type="dt" sz="half" idx="10"/>
          </p:nvPr>
        </p:nvSpPr>
        <p:spPr/>
        <p:txBody>
          <a:bodyPr/>
          <a:lstStyle/>
          <a:p>
            <a:fld id="{03D3158D-9C9C-4E9E-895F-B90073A80A77}" type="datetimeFigureOut">
              <a:rPr lang="pt-BR" smtClean="0"/>
              <a:t>03/04/2019</a:t>
            </a:fld>
            <a:endParaRPr lang="pt-BR"/>
          </a:p>
        </p:txBody>
      </p:sp>
      <p:sp>
        <p:nvSpPr>
          <p:cNvPr id="6" name="Espaço Reservado para Rodapé 5">
            <a:extLst>
              <a:ext uri="{FF2B5EF4-FFF2-40B4-BE49-F238E27FC236}">
                <a16:creationId xmlns:a16="http://schemas.microsoft.com/office/drawing/2014/main" id="{271C6C43-F562-4B96-A913-150030FF01F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7C27CA7-918E-44A2-A39E-A4F407595E2C}"/>
              </a:ext>
            </a:extLst>
          </p:cNvPr>
          <p:cNvSpPr>
            <a:spLocks noGrp="1"/>
          </p:cNvSpPr>
          <p:nvPr>
            <p:ph type="sldNum" sz="quarter" idx="12"/>
          </p:nvPr>
        </p:nvSpPr>
        <p:spPr/>
        <p:txBody>
          <a:bodyPr/>
          <a:lstStyle/>
          <a:p>
            <a:fld id="{132C5DA4-AB68-4E12-83B7-F29856C9B9AE}" type="slidenum">
              <a:rPr lang="pt-BR" smtClean="0"/>
              <a:t>‹nº›</a:t>
            </a:fld>
            <a:endParaRPr lang="pt-BR"/>
          </a:p>
        </p:txBody>
      </p:sp>
    </p:spTree>
    <p:extLst>
      <p:ext uri="{BB962C8B-B14F-4D97-AF65-F5344CB8AC3E}">
        <p14:creationId xmlns:p14="http://schemas.microsoft.com/office/powerpoint/2010/main" val="209119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89D44FE-AAF1-4242-82CA-0F0E57539E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5984D2D-F825-4A99-A704-F64108622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1847B1A-C959-4470-AE6C-339C4C18D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3158D-9C9C-4E9E-895F-B90073A80A77}" type="datetimeFigureOut">
              <a:rPr lang="pt-BR" smtClean="0"/>
              <a:t>03/04/2019</a:t>
            </a:fld>
            <a:endParaRPr lang="pt-BR"/>
          </a:p>
        </p:txBody>
      </p:sp>
      <p:sp>
        <p:nvSpPr>
          <p:cNvPr id="5" name="Espaço Reservado para Rodapé 4">
            <a:extLst>
              <a:ext uri="{FF2B5EF4-FFF2-40B4-BE49-F238E27FC236}">
                <a16:creationId xmlns:a16="http://schemas.microsoft.com/office/drawing/2014/main" id="{E822A620-4E67-4299-87ED-D375BB27BA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3A7D809C-8957-4AE5-9A87-EE48C60C54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C5DA4-AB68-4E12-83B7-F29856C9B9AE}" type="slidenum">
              <a:rPr lang="pt-BR" smtClean="0"/>
              <a:t>‹nº›</a:t>
            </a:fld>
            <a:endParaRPr lang="pt-BR"/>
          </a:p>
        </p:txBody>
      </p:sp>
    </p:spTree>
    <p:extLst>
      <p:ext uri="{BB962C8B-B14F-4D97-AF65-F5344CB8AC3E}">
        <p14:creationId xmlns:p14="http://schemas.microsoft.com/office/powerpoint/2010/main" val="945610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69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48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94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26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37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40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1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75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20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47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 Busca de compromisso">
            <a:hlinkClick r:id="" action="ppaction://media"/>
            <a:extLst>
              <a:ext uri="{FF2B5EF4-FFF2-40B4-BE49-F238E27FC236}">
                <a16:creationId xmlns:a16="http://schemas.microsoft.com/office/drawing/2014/main" id="{B5BE435D-1B97-4928-9598-CD3BFCF9FAD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573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4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2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4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25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92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5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02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78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68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6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15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80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57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09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48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6A0A7D0-0E7A-4DE9-866C-1B0247C62DA2}"/>
              </a:ext>
            </a:extLst>
          </p:cNvPr>
          <p:cNvSpPr/>
          <p:nvPr/>
        </p:nvSpPr>
        <p:spPr>
          <a:xfrm>
            <a:off x="0" y="1588081"/>
            <a:ext cx="12192000" cy="3733673"/>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02C9912A-3CED-4111-BFB3-47CE72721B86}"/>
              </a:ext>
            </a:extLst>
          </p:cNvPr>
          <p:cNvSpPr txBox="1"/>
          <p:nvPr/>
        </p:nvSpPr>
        <p:spPr>
          <a:xfrm>
            <a:off x="595085" y="2921168"/>
            <a:ext cx="10807700" cy="1015663"/>
          </a:xfrm>
          <a:prstGeom prst="rect">
            <a:avLst/>
          </a:prstGeom>
          <a:noFill/>
        </p:spPr>
        <p:txBody>
          <a:bodyPr wrap="square" rtlCol="0">
            <a:spAutoFit/>
          </a:bodyPr>
          <a:lstStyle/>
          <a:p>
            <a:pPr algn="ctr"/>
            <a:r>
              <a:rPr lang="pt-BR" sz="6000" dirty="0">
                <a:solidFill>
                  <a:srgbClr val="FFC000"/>
                </a:solidFill>
                <a:latin typeface="Aleijadinho" panose="02000000000000000000" pitchFamily="50" charset="0"/>
              </a:rPr>
              <a:t>TEXTOS PARA EDIÇÃO</a:t>
            </a:r>
          </a:p>
        </p:txBody>
      </p:sp>
    </p:spTree>
    <p:extLst>
      <p:ext uri="{BB962C8B-B14F-4D97-AF65-F5344CB8AC3E}">
        <p14:creationId xmlns:p14="http://schemas.microsoft.com/office/powerpoint/2010/main" val="115693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16CB06C-194A-4BE1-8B37-4B189DD617B5}"/>
              </a:ext>
            </a:extLst>
          </p:cNvPr>
          <p:cNvSpPr/>
          <p:nvPr/>
        </p:nvSpPr>
        <p:spPr>
          <a:xfrm>
            <a:off x="0" y="1119995"/>
            <a:ext cx="12192000" cy="3733673"/>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D037BA11-1CC9-43A4-B482-B21B2CA19348}"/>
              </a:ext>
            </a:extLst>
          </p:cNvPr>
          <p:cNvSpPr txBox="1"/>
          <p:nvPr/>
        </p:nvSpPr>
        <p:spPr>
          <a:xfrm>
            <a:off x="965199" y="1119995"/>
            <a:ext cx="10807700" cy="707886"/>
          </a:xfrm>
          <a:prstGeom prst="rect">
            <a:avLst/>
          </a:prstGeom>
          <a:noFill/>
        </p:spPr>
        <p:txBody>
          <a:bodyPr wrap="square" rtlCol="0">
            <a:spAutoFit/>
          </a:bodyPr>
          <a:lstStyle/>
          <a:p>
            <a:pPr algn="ctr"/>
            <a:r>
              <a:rPr lang="pt-BR" sz="4000" dirty="0">
                <a:solidFill>
                  <a:srgbClr val="FFC000"/>
                </a:solidFill>
                <a:latin typeface="Aleijadinho" panose="02000000000000000000" pitchFamily="50" charset="0"/>
              </a:rPr>
              <a:t>TEXTO AQUI</a:t>
            </a:r>
          </a:p>
        </p:txBody>
      </p:sp>
      <p:sp>
        <p:nvSpPr>
          <p:cNvPr id="4" name="CaixaDeTexto 3">
            <a:extLst>
              <a:ext uri="{FF2B5EF4-FFF2-40B4-BE49-F238E27FC236}">
                <a16:creationId xmlns:a16="http://schemas.microsoft.com/office/drawing/2014/main" id="{84378925-13DA-469F-B837-7C697358907E}"/>
              </a:ext>
            </a:extLst>
          </p:cNvPr>
          <p:cNvSpPr txBox="1"/>
          <p:nvPr/>
        </p:nvSpPr>
        <p:spPr>
          <a:xfrm>
            <a:off x="692149" y="2145698"/>
            <a:ext cx="10807700" cy="2554545"/>
          </a:xfrm>
          <a:prstGeom prst="rect">
            <a:avLst/>
          </a:prstGeom>
          <a:noFill/>
        </p:spPr>
        <p:txBody>
          <a:bodyPr wrap="square" rtlCol="0">
            <a:spAutoFit/>
          </a:bodyPr>
          <a:lstStyle/>
          <a:p>
            <a:pPr algn="ctr"/>
            <a:r>
              <a:rPr lang="pt-BR" sz="3200" dirty="0">
                <a:solidFill>
                  <a:schemeClr val="bg1"/>
                </a:solidFill>
                <a:latin typeface="Aleijadinho" panose="02000000000000000000" pitchFamily="50" charset="0"/>
              </a:rPr>
              <a:t>1 No princípio, criou Deus os céus e a terra.</a:t>
            </a:r>
          </a:p>
          <a:p>
            <a:pPr algn="ctr"/>
            <a:r>
              <a:rPr lang="pt-BR" sz="3200" dirty="0">
                <a:solidFill>
                  <a:schemeClr val="bg1"/>
                </a:solidFill>
                <a:latin typeface="Aleijadinho" panose="02000000000000000000" pitchFamily="50" charset="0"/>
              </a:rPr>
              <a:t>2 A terra, porém, estava sem forma e vazia; havia trevas sobre a face do abismo, e o Espírito de Deus pairava por sobre as águas.</a:t>
            </a:r>
          </a:p>
          <a:p>
            <a:pPr algn="ctr"/>
            <a:r>
              <a:rPr lang="pt-BR" sz="3200" dirty="0">
                <a:solidFill>
                  <a:schemeClr val="bg1"/>
                </a:solidFill>
                <a:latin typeface="Aleijadinho" panose="02000000000000000000" pitchFamily="50" charset="0"/>
              </a:rPr>
              <a:t>3 Disse Deus: Haja luz; e houve luz.</a:t>
            </a:r>
          </a:p>
        </p:txBody>
      </p:sp>
    </p:spTree>
    <p:extLst>
      <p:ext uri="{BB962C8B-B14F-4D97-AF65-F5344CB8AC3E}">
        <p14:creationId xmlns:p14="http://schemas.microsoft.com/office/powerpoint/2010/main" val="1113565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89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58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01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69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6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91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53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3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3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90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40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0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76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05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55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59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0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43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87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643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67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8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53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3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1347</Words>
  <Application>Microsoft Office PowerPoint</Application>
  <PresentationFormat>Widescreen</PresentationFormat>
  <Paragraphs>47</Paragraphs>
  <Slides>58</Slides>
  <Notes>22</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58</vt:i4>
      </vt:variant>
    </vt:vector>
  </HeadingPairs>
  <TitlesOfParts>
    <vt:vector size="63" baseType="lpstr">
      <vt:lpstr>Aleijadinho</vt: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HENRIQUE ID</dc:creator>
  <cp:lastModifiedBy>chrystophe santos</cp:lastModifiedBy>
  <cp:revision>11</cp:revision>
  <dcterms:created xsi:type="dcterms:W3CDTF">2019-03-28T10:00:57Z</dcterms:created>
  <dcterms:modified xsi:type="dcterms:W3CDTF">2019-04-03T22:59:43Z</dcterms:modified>
</cp:coreProperties>
</file>