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05" r:id="rId8"/>
    <p:sldId id="304" r:id="rId9"/>
    <p:sldId id="306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79" r:id="rId33"/>
    <p:sldId id="289" r:id="rId34"/>
    <p:sldId id="290" r:id="rId35"/>
    <p:sldId id="291" r:id="rId36"/>
    <p:sldId id="292" r:id="rId37"/>
    <p:sldId id="293" r:id="rId38"/>
    <p:sldId id="268" r:id="rId39"/>
    <p:sldId id="269" r:id="rId40"/>
    <p:sldId id="294" r:id="rId41"/>
    <p:sldId id="280" r:id="rId42"/>
    <p:sldId id="295" r:id="rId43"/>
    <p:sldId id="296" r:id="rId44"/>
    <p:sldId id="297" r:id="rId45"/>
    <p:sldId id="298" r:id="rId46"/>
    <p:sldId id="308" r:id="rId47"/>
    <p:sldId id="309" r:id="rId48"/>
    <p:sldId id="299" r:id="rId49"/>
    <p:sldId id="302" r:id="rId50"/>
    <p:sldId id="301" r:id="rId51"/>
    <p:sldId id="303" r:id="rId52"/>
    <p:sldId id="300" r:id="rId53"/>
    <p:sldId id="307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9" autoAdjust="0"/>
    <p:restoredTop sz="94660"/>
  </p:normalViewPr>
  <p:slideViewPr>
    <p:cSldViewPr>
      <p:cViewPr varScale="1">
        <p:scale>
          <a:sx n="66" d="100"/>
          <a:sy n="66" d="100"/>
        </p:scale>
        <p:origin x="156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0712DF-65BB-C86C-89F9-AE307FE1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1BE9-FAA5-4EE4-A71D-EADFA7CACD79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ECA270-4A25-8D91-4423-9E9777B1E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565235-CBB8-9038-474E-49A4B7845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E4665-F899-4D69-AAEA-CF6D963CD1C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2647949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15F0F3-61E3-44F6-664E-B4BD531F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1A107-75F4-4DF3-AB1B-35372495E63E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0ECBF8-79F8-76D2-C1CE-6BA51FCBA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D0C367-2D01-E4AC-2F8E-1A67F420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5A0D4-954F-490C-A5CF-C5E04EE67B5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7478973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AAE954-5406-FCFE-E9E9-DD9E37E2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F1D91-E915-496E-8F44-C09172404EF0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BC2A84-7F0E-AC71-9043-26657168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641BE5-2093-5306-3573-ABDC8F30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92399-95AB-42B3-A8ED-BA6F24D95A9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9900242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36047B-BD64-D129-6261-8F4D136B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D9B8C-061E-4AF9-B566-15A0C5F7C222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1B6B9E-846F-C231-31BD-0D844074D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989966-C692-7326-537F-8E68CAC4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EF604-9FE1-4216-BBCD-139ED4DD2A5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2002982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335EEB-C684-68CA-32C0-E3529A50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C27D3-002D-4124-8CDB-459D4AC063CA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B2DBCE-1E6D-EC92-8226-7B052A69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485B48-E431-B662-921D-920BEA6B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644CD-D3E0-40D7-B49D-9435E777401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6017202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496FF421-1698-E1DC-D72C-79E92E4BD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187AB-1601-460A-B7BE-5852E0EF5447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988FAD17-EAC7-F100-80B3-192F4B12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38FD5F7-81C5-05F1-1C3F-F4A240D3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9B011-0E1F-4025-ADE0-07EDA35E8F5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3926209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91B44098-AE13-D061-2234-2C021881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08519-E76B-4F5A-8984-294739E6FA1F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DAD21D6-7118-01DA-4591-3FAD0ADB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0F8386CA-D264-818E-C293-C4547E28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3C368-A3A5-4DC4-8610-C0245DAEA55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6721209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AD566E4D-F3F9-15DD-8DC1-2B79A281B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F4C04-3AC4-4BEB-B337-F5B2F198F84A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981F9D70-FCF2-D563-4EFB-B495A0DF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5ACBDD87-3853-24A6-A0B2-DC1F9187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23E07-C9C6-4E48-B6F3-3DFA861CEE5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4937507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9980C8FC-27CC-F1BE-F9DB-526CD51AC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91EE7-BCEE-4125-B2AB-9D63297D1452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6833887A-7283-EF49-E934-E52AB54C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8CC365F8-5DC7-73A6-4346-C4C93479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D638C-166A-4143-8235-686A61F94DB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767405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832A85D-44F8-D717-DC96-AADAF88CC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4956A-9FE2-4500-9419-A0E3B3CB105D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B5E7D362-D6CB-6677-0DE1-5A5BDD06D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AF75C8E-A54E-F8B5-C0F4-6379E0492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D90DA-2226-46FB-A692-B6B83A96BA0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610438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2321BB2-4CC0-C5EC-3B71-19FB3C988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174E-1067-4DD3-8A7A-A64FA2029754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5FBA19C2-F070-8051-3692-93526680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EF78DB1-7B96-DAD0-AA67-6C7F21E9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C0D47-F5CD-4688-B7CE-565F494FC00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4020041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66A3AC66-1CC7-6A38-D6D9-C5F50405D9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45B214B1-C2C9-BEAC-B757-B6753DC891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79C449-26D5-3985-279A-0AE94685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C5E37C-2EBE-4C88-9AA8-E404B03183D7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6A10AA-C536-C256-7CF2-70CD93E01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C8BE93-EA30-395D-DDB0-6ECBB4522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A3BE4BB-88AA-4D1A-B291-9691574DCBA6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3" descr="CAPA.jpg">
            <a:extLst>
              <a:ext uri="{FF2B5EF4-FFF2-40B4-BE49-F238E27FC236}">
                <a16:creationId xmlns:a16="http://schemas.microsoft.com/office/drawing/2014/main" id="{07CF95B6-436A-B83A-1704-06ACE39FF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 descr="slide_alfa5_a.jpg">
            <a:extLst>
              <a:ext uri="{FF2B5EF4-FFF2-40B4-BE49-F238E27FC236}">
                <a16:creationId xmlns:a16="http://schemas.microsoft.com/office/drawing/2014/main" id="{ABE85C15-647A-E37E-19AB-A8FBCFFCD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 descr="slide_alfa5_b.jpg">
            <a:extLst>
              <a:ext uri="{FF2B5EF4-FFF2-40B4-BE49-F238E27FC236}">
                <a16:creationId xmlns:a16="http://schemas.microsoft.com/office/drawing/2014/main" id="{9F4925BC-CF3C-64DC-20FE-14D385F6B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 descr="slide_alfa5_c.jpg">
            <a:extLst>
              <a:ext uri="{FF2B5EF4-FFF2-40B4-BE49-F238E27FC236}">
                <a16:creationId xmlns:a16="http://schemas.microsoft.com/office/drawing/2014/main" id="{27EE1CA2-95E3-E77B-19C2-E690A74E1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 descr="slide_alfa6_a.jpg">
            <a:extLst>
              <a:ext uri="{FF2B5EF4-FFF2-40B4-BE49-F238E27FC236}">
                <a16:creationId xmlns:a16="http://schemas.microsoft.com/office/drawing/2014/main" id="{E3D58463-5CA2-7D67-C115-08B078B0C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 descr="slide_alfa6_b.jpg">
            <a:extLst>
              <a:ext uri="{FF2B5EF4-FFF2-40B4-BE49-F238E27FC236}">
                <a16:creationId xmlns:a16="http://schemas.microsoft.com/office/drawing/2014/main" id="{43143E9B-756C-771C-3D50-32D838A6F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 descr="slide_alfa6_c.jpg">
            <a:extLst>
              <a:ext uri="{FF2B5EF4-FFF2-40B4-BE49-F238E27FC236}">
                <a16:creationId xmlns:a16="http://schemas.microsoft.com/office/drawing/2014/main" id="{F65E03DA-F12D-10C0-48E0-354432E0D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 descr="slide1_a.jpg">
            <a:extLst>
              <a:ext uri="{FF2B5EF4-FFF2-40B4-BE49-F238E27FC236}">
                <a16:creationId xmlns:a16="http://schemas.microsoft.com/office/drawing/2014/main" id="{764C7755-989F-F775-794A-911F5A99E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 descr="slide1_b.jpg">
            <a:extLst>
              <a:ext uri="{FF2B5EF4-FFF2-40B4-BE49-F238E27FC236}">
                <a16:creationId xmlns:a16="http://schemas.microsoft.com/office/drawing/2014/main" id="{73FDBE88-9B70-3205-6182-278B5446D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 descr="slide2_a.jpg">
            <a:extLst>
              <a:ext uri="{FF2B5EF4-FFF2-40B4-BE49-F238E27FC236}">
                <a16:creationId xmlns:a16="http://schemas.microsoft.com/office/drawing/2014/main" id="{24105899-90BC-310C-CD71-24686BE96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 descr="slide2_b.jpg">
            <a:extLst>
              <a:ext uri="{FF2B5EF4-FFF2-40B4-BE49-F238E27FC236}">
                <a16:creationId xmlns:a16="http://schemas.microsoft.com/office/drawing/2014/main" id="{9540239C-879D-8365-DFD3-7DE12BC1D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 descr="slide_alfa1.jpg">
            <a:extLst>
              <a:ext uri="{FF2B5EF4-FFF2-40B4-BE49-F238E27FC236}">
                <a16:creationId xmlns:a16="http://schemas.microsoft.com/office/drawing/2014/main" id="{946B0635-0B57-7631-A6F9-5E671B61F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1" descr="slide2_c.jpg">
            <a:extLst>
              <a:ext uri="{FF2B5EF4-FFF2-40B4-BE49-F238E27FC236}">
                <a16:creationId xmlns:a16="http://schemas.microsoft.com/office/drawing/2014/main" id="{D99E4F78-E1EC-E038-DC21-0E1115A6F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 descr="slide3_a.jpg">
            <a:extLst>
              <a:ext uri="{FF2B5EF4-FFF2-40B4-BE49-F238E27FC236}">
                <a16:creationId xmlns:a16="http://schemas.microsoft.com/office/drawing/2014/main" id="{5F4CD3DB-954E-C42C-FD6C-E1267BF60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 descr="slide3_b.jpg">
            <a:extLst>
              <a:ext uri="{FF2B5EF4-FFF2-40B4-BE49-F238E27FC236}">
                <a16:creationId xmlns:a16="http://schemas.microsoft.com/office/drawing/2014/main" id="{F6B1E107-FF6E-ED4E-C819-A1628341C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 descr="slide3_c.jpg">
            <a:extLst>
              <a:ext uri="{FF2B5EF4-FFF2-40B4-BE49-F238E27FC236}">
                <a16:creationId xmlns:a16="http://schemas.microsoft.com/office/drawing/2014/main" id="{DC8C1AC7-9770-E348-62C7-164147060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2CC8E9-5F56-350B-39D7-FA4F29C0F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800600"/>
            <a:ext cx="30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>
                <a:solidFill>
                  <a:srgbClr val="FF0000"/>
                </a:solidFill>
              </a:rPr>
              <a:t>F</a:t>
            </a:r>
            <a:endParaRPr lang="en-US" altLang="pt-BR" sz="3200">
              <a:solidFill>
                <a:srgbClr val="FF000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465E55F-4703-B4C5-4056-EF5111A04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2819400"/>
            <a:ext cx="396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600">
                <a:solidFill>
                  <a:srgbClr val="00B050"/>
                </a:solidFill>
              </a:rPr>
              <a:t>v</a:t>
            </a:r>
            <a:endParaRPr lang="en-US" altLang="pt-BR" sz="3600">
              <a:solidFill>
                <a:srgbClr val="00B05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CE427F6-A818-DD70-6A51-DC28E151C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3773488"/>
            <a:ext cx="396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600">
                <a:solidFill>
                  <a:srgbClr val="00B050"/>
                </a:solidFill>
              </a:rPr>
              <a:t>v</a:t>
            </a:r>
            <a:endParaRPr lang="en-US" altLang="pt-BR" sz="3600">
              <a:solidFill>
                <a:srgbClr val="00B050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5C172CC-513E-DE20-1518-B06ED1917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638800"/>
            <a:ext cx="396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600">
                <a:solidFill>
                  <a:srgbClr val="00B050"/>
                </a:solidFill>
              </a:rPr>
              <a:t>v</a:t>
            </a:r>
            <a:endParaRPr lang="en-US" altLang="pt-BR" sz="360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 descr="slide6_a.jpg">
            <a:extLst>
              <a:ext uri="{FF2B5EF4-FFF2-40B4-BE49-F238E27FC236}">
                <a16:creationId xmlns:a16="http://schemas.microsoft.com/office/drawing/2014/main" id="{BC310A06-CF86-6418-E91E-25558BBD7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 descr="slide6_b.jpg">
            <a:extLst>
              <a:ext uri="{FF2B5EF4-FFF2-40B4-BE49-F238E27FC236}">
                <a16:creationId xmlns:a16="http://schemas.microsoft.com/office/drawing/2014/main" id="{A6F39085-31ED-0B91-4378-FBCD4C480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 descr="slide6_c.jpg">
            <a:extLst>
              <a:ext uri="{FF2B5EF4-FFF2-40B4-BE49-F238E27FC236}">
                <a16:creationId xmlns:a16="http://schemas.microsoft.com/office/drawing/2014/main" id="{B5909DAD-3109-09BD-4A64-D858EB6C7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 descr="slide7_a.jpg">
            <a:extLst>
              <a:ext uri="{FF2B5EF4-FFF2-40B4-BE49-F238E27FC236}">
                <a16:creationId xmlns:a16="http://schemas.microsoft.com/office/drawing/2014/main" id="{4BB31580-02A1-F101-EC36-1B6263752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" descr="slide7_b.jpg">
            <a:extLst>
              <a:ext uri="{FF2B5EF4-FFF2-40B4-BE49-F238E27FC236}">
                <a16:creationId xmlns:a16="http://schemas.microsoft.com/office/drawing/2014/main" id="{402C9E14-BD6A-1D5E-0A88-BEB57847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2" descr="slide7_c.jpg">
            <a:extLst>
              <a:ext uri="{FF2B5EF4-FFF2-40B4-BE49-F238E27FC236}">
                <a16:creationId xmlns:a16="http://schemas.microsoft.com/office/drawing/2014/main" id="{23B33574-D41A-6D7D-BEE4-0A6B2894D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BEE6D9C-F4E0-A4A5-FD0B-D86D2BFF6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971800"/>
            <a:ext cx="30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>
                <a:solidFill>
                  <a:srgbClr val="FF0000"/>
                </a:solidFill>
              </a:rPr>
              <a:t>F</a:t>
            </a:r>
            <a:endParaRPr lang="en-US" altLang="pt-BR" sz="3200">
              <a:solidFill>
                <a:srgbClr val="FF00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3E5FBA-C681-8899-7FA0-BD0C10915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378200"/>
            <a:ext cx="30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>
                <a:solidFill>
                  <a:srgbClr val="FF0000"/>
                </a:solidFill>
              </a:rPr>
              <a:t>F</a:t>
            </a:r>
            <a:endParaRPr lang="en-US" altLang="pt-BR" sz="3200">
              <a:solidFill>
                <a:srgbClr val="FF0000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62C1593-8BF9-961F-CA59-BC575346B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5525" y="3733800"/>
            <a:ext cx="396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600">
                <a:solidFill>
                  <a:srgbClr val="00B050"/>
                </a:solidFill>
              </a:rPr>
              <a:t>v</a:t>
            </a:r>
            <a:endParaRPr lang="en-US" altLang="pt-BR" sz="360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 descr="slide_alfa2.jpg">
            <a:extLst>
              <a:ext uri="{FF2B5EF4-FFF2-40B4-BE49-F238E27FC236}">
                <a16:creationId xmlns:a16="http://schemas.microsoft.com/office/drawing/2014/main" id="{F244C03D-EA6F-A979-3206-DDDB2624F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 descr="slide8_a.jpg">
            <a:extLst>
              <a:ext uri="{FF2B5EF4-FFF2-40B4-BE49-F238E27FC236}">
                <a16:creationId xmlns:a16="http://schemas.microsoft.com/office/drawing/2014/main" id="{0DA3AAB2-3500-5C2D-B643-17B7B47E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1" descr="slide8_b.jpg">
            <a:extLst>
              <a:ext uri="{FF2B5EF4-FFF2-40B4-BE49-F238E27FC236}">
                <a16:creationId xmlns:a16="http://schemas.microsoft.com/office/drawing/2014/main" id="{844E1841-30C4-45AB-9778-46FEE6F75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m 1" descr="slide8_c.jpg">
            <a:extLst>
              <a:ext uri="{FF2B5EF4-FFF2-40B4-BE49-F238E27FC236}">
                <a16:creationId xmlns:a16="http://schemas.microsoft.com/office/drawing/2014/main" id="{45D88582-4B76-FB2A-88FE-6BD0DE271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1" descr="slide9_a.jpg">
            <a:extLst>
              <a:ext uri="{FF2B5EF4-FFF2-40B4-BE49-F238E27FC236}">
                <a16:creationId xmlns:a16="http://schemas.microsoft.com/office/drawing/2014/main" id="{50971C7E-B972-3F4F-0F70-3E80EB845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1" descr="slide9_b.jpg">
            <a:extLst>
              <a:ext uri="{FF2B5EF4-FFF2-40B4-BE49-F238E27FC236}">
                <a16:creationId xmlns:a16="http://schemas.microsoft.com/office/drawing/2014/main" id="{BE8D87AB-B0E8-50A3-E402-F6E78DAB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m 1" descr="slide10_a.jpg">
            <a:extLst>
              <a:ext uri="{FF2B5EF4-FFF2-40B4-BE49-F238E27FC236}">
                <a16:creationId xmlns:a16="http://schemas.microsoft.com/office/drawing/2014/main" id="{702C7E5B-F9A9-AA79-3FB4-98C3E8BAC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1" descr="slide10_b.jpg">
            <a:extLst>
              <a:ext uri="{FF2B5EF4-FFF2-40B4-BE49-F238E27FC236}">
                <a16:creationId xmlns:a16="http://schemas.microsoft.com/office/drawing/2014/main" id="{13E4B1DA-20DB-6C31-6B81-3DF94ABD8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1" descr="slide10_c.jpg">
            <a:extLst>
              <a:ext uri="{FF2B5EF4-FFF2-40B4-BE49-F238E27FC236}">
                <a16:creationId xmlns:a16="http://schemas.microsoft.com/office/drawing/2014/main" id="{44AAFBDA-B403-6332-EFB8-59DB174DB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1" descr="slide_alfa7_a.jpg">
            <a:extLst>
              <a:ext uri="{FF2B5EF4-FFF2-40B4-BE49-F238E27FC236}">
                <a16:creationId xmlns:a16="http://schemas.microsoft.com/office/drawing/2014/main" id="{2CEF363E-3DA2-ACE7-AB59-A7432EB13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 descr="slide_alfa3.jpg">
            <a:extLst>
              <a:ext uri="{FF2B5EF4-FFF2-40B4-BE49-F238E27FC236}">
                <a16:creationId xmlns:a16="http://schemas.microsoft.com/office/drawing/2014/main" id="{8860BEC6-A430-CF94-F09B-0E77F0DCA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1" descr="slide_alfa8_a.jpg">
            <a:extLst>
              <a:ext uri="{FF2B5EF4-FFF2-40B4-BE49-F238E27FC236}">
                <a16:creationId xmlns:a16="http://schemas.microsoft.com/office/drawing/2014/main" id="{82233C64-36BC-DEE4-9246-0F727030E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m 1" descr="slide_alfa8_b.jpg">
            <a:extLst>
              <a:ext uri="{FF2B5EF4-FFF2-40B4-BE49-F238E27FC236}">
                <a16:creationId xmlns:a16="http://schemas.microsoft.com/office/drawing/2014/main" id="{D62DB954-B5F5-AA73-AF1F-B87984342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41New.jpg">
            <a:extLst>
              <a:ext uri="{FF2B5EF4-FFF2-40B4-BE49-F238E27FC236}">
                <a16:creationId xmlns:a16="http://schemas.microsoft.com/office/drawing/2014/main" id="{EF52F6A7-2CE4-2723-CE6E-C01B917F5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m 3" descr="slide_alfa8_d.jpg">
            <a:extLst>
              <a:ext uri="{FF2B5EF4-FFF2-40B4-BE49-F238E27FC236}">
                <a16:creationId xmlns:a16="http://schemas.microsoft.com/office/drawing/2014/main" id="{3E2D41FE-4923-C505-120B-201F9BC0A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m 1" descr="slide_alfa8_e.jpg">
            <a:extLst>
              <a:ext uri="{FF2B5EF4-FFF2-40B4-BE49-F238E27FC236}">
                <a16:creationId xmlns:a16="http://schemas.microsoft.com/office/drawing/2014/main" id="{A6C93DCD-6B7B-E0AB-EC51-442653B8E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m 1" descr="slide_alfa8_f.jpg">
            <a:extLst>
              <a:ext uri="{FF2B5EF4-FFF2-40B4-BE49-F238E27FC236}">
                <a16:creationId xmlns:a16="http://schemas.microsoft.com/office/drawing/2014/main" id="{626DABEE-0974-C4DB-8503-67B3257FA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2">
            <a:extLst>
              <a:ext uri="{FF2B5EF4-FFF2-40B4-BE49-F238E27FC236}">
                <a16:creationId xmlns:a16="http://schemas.microsoft.com/office/drawing/2014/main" id="{96FA6895-B020-BB39-4E30-21E503699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5" y="6318250"/>
            <a:ext cx="276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800">
                <a:solidFill>
                  <a:schemeClr val="bg1"/>
                </a:solidFill>
              </a:rPr>
              <a:t>.</a:t>
            </a:r>
            <a:endParaRPr lang="en-US" altLang="pt-BR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Citação1.jpg">
            <a:extLst>
              <a:ext uri="{FF2B5EF4-FFF2-40B4-BE49-F238E27FC236}">
                <a16:creationId xmlns:a16="http://schemas.microsoft.com/office/drawing/2014/main" id="{2538A566-DFC6-D281-82D0-B0526D762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Citação2.jpg">
            <a:extLst>
              <a:ext uri="{FF2B5EF4-FFF2-40B4-BE49-F238E27FC236}">
                <a16:creationId xmlns:a16="http://schemas.microsoft.com/office/drawing/2014/main" id="{81605034-2C57-0987-6A63-7F08B8385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m 1" descr="slide_alfa8_h.jpg">
            <a:extLst>
              <a:ext uri="{FF2B5EF4-FFF2-40B4-BE49-F238E27FC236}">
                <a16:creationId xmlns:a16="http://schemas.microsoft.com/office/drawing/2014/main" id="{17E09B6A-FBD1-0407-E824-B6349312B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m 1" descr="slide_alfa9_a.jpg">
            <a:extLst>
              <a:ext uri="{FF2B5EF4-FFF2-40B4-BE49-F238E27FC236}">
                <a16:creationId xmlns:a16="http://schemas.microsoft.com/office/drawing/2014/main" id="{71ADCFF4-38D4-5F2A-CB46-11B2E537E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 descr="slide_alfa4_a.jpg">
            <a:extLst>
              <a:ext uri="{FF2B5EF4-FFF2-40B4-BE49-F238E27FC236}">
                <a16:creationId xmlns:a16="http://schemas.microsoft.com/office/drawing/2014/main" id="{F34E2274-9FD7-09C1-70A7-0BFF316B3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m 1" descr="slide_alfa9_b.jpg">
            <a:extLst>
              <a:ext uri="{FF2B5EF4-FFF2-40B4-BE49-F238E27FC236}">
                <a16:creationId xmlns:a16="http://schemas.microsoft.com/office/drawing/2014/main" id="{295FA712-677F-5E64-87D9-527EF8D4B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1" descr="slide_alfa10_a.jpg">
            <a:extLst>
              <a:ext uri="{FF2B5EF4-FFF2-40B4-BE49-F238E27FC236}">
                <a16:creationId xmlns:a16="http://schemas.microsoft.com/office/drawing/2014/main" id="{DE8E027F-0064-C3C7-1660-1FC07563B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kata ragoso.jpg">
            <a:extLst>
              <a:ext uri="{FF2B5EF4-FFF2-40B4-BE49-F238E27FC236}">
                <a16:creationId xmlns:a16="http://schemas.microsoft.com/office/drawing/2014/main" id="{42476593-B002-4C8C-0FB4-7898D09046F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" contrast="40000"/>
          </a:blip>
          <a:stretch>
            <a:fillRect/>
          </a:stretch>
        </p:blipFill>
        <p:spPr>
          <a:xfrm>
            <a:off x="5127592" y="2438400"/>
            <a:ext cx="2340008" cy="3709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1" descr="slide_alfa10_b.jpg">
            <a:extLst>
              <a:ext uri="{FF2B5EF4-FFF2-40B4-BE49-F238E27FC236}">
                <a16:creationId xmlns:a16="http://schemas.microsoft.com/office/drawing/2014/main" id="{64AAEF45-6227-263C-40AC-277D7E27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2" descr="capa final.jpg">
            <a:extLst>
              <a:ext uri="{FF2B5EF4-FFF2-40B4-BE49-F238E27FC236}">
                <a16:creationId xmlns:a16="http://schemas.microsoft.com/office/drawing/2014/main" id="{481C651D-BEB8-7EDE-1F7B-4368D8035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 descr="slide_alfa4_b.jpg">
            <a:extLst>
              <a:ext uri="{FF2B5EF4-FFF2-40B4-BE49-F238E27FC236}">
                <a16:creationId xmlns:a16="http://schemas.microsoft.com/office/drawing/2014/main" id="{F329626F-04CF-00AD-891A-AA7208423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 descr="slide_alfa4_a.jpg">
            <a:extLst>
              <a:ext uri="{FF2B5EF4-FFF2-40B4-BE49-F238E27FC236}">
                <a16:creationId xmlns:a16="http://schemas.microsoft.com/office/drawing/2014/main" id="{2E99A98B-7E48-733C-E3F0-C131B0019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REVISTA2.jpg">
            <a:extLst>
              <a:ext uri="{FF2B5EF4-FFF2-40B4-BE49-F238E27FC236}">
                <a16:creationId xmlns:a16="http://schemas.microsoft.com/office/drawing/2014/main" id="{CFDA5082-FD0A-9EB2-9A28-088BB42C3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71600"/>
            <a:ext cx="3998843" cy="5375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 descr="slide_alfa4_a.jpg">
            <a:extLst>
              <a:ext uri="{FF2B5EF4-FFF2-40B4-BE49-F238E27FC236}">
                <a16:creationId xmlns:a16="http://schemas.microsoft.com/office/drawing/2014/main" id="{D6C7F9B8-3A00-DDC1-469B-3782F8702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REVISTA1.jpg">
            <a:extLst>
              <a:ext uri="{FF2B5EF4-FFF2-40B4-BE49-F238E27FC236}">
                <a16:creationId xmlns:a16="http://schemas.microsoft.com/office/drawing/2014/main" id="{E2B8B0AC-41B8-256D-A6D2-214738163E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426617"/>
            <a:ext cx="7722215" cy="5182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 descr="slide_alfa4_a.jpg">
            <a:extLst>
              <a:ext uri="{FF2B5EF4-FFF2-40B4-BE49-F238E27FC236}">
                <a16:creationId xmlns:a16="http://schemas.microsoft.com/office/drawing/2014/main" id="{9276931F-90EE-B1BD-B988-3243EF89D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REVISTA3.jpg">
            <a:extLst>
              <a:ext uri="{FF2B5EF4-FFF2-40B4-BE49-F238E27FC236}">
                <a16:creationId xmlns:a16="http://schemas.microsoft.com/office/drawing/2014/main" id="{2445C899-C56B-1097-F6C9-E752E5D58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414" y="1447800"/>
            <a:ext cx="4696119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</Words>
  <Application>Microsoft Office PowerPoint</Application>
  <PresentationFormat>Apresentação na tela (4:3)</PresentationFormat>
  <Paragraphs>8</Paragraphs>
  <Slides>53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6" baseType="lpstr">
      <vt:lpstr>Calibri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evelyn.nogueira</dc:creator>
  <cp:lastModifiedBy>Pr. Marcelo Augusto de Carvalho</cp:lastModifiedBy>
  <cp:revision>14</cp:revision>
  <dcterms:created xsi:type="dcterms:W3CDTF">2008-03-28T13:30:49Z</dcterms:created>
  <dcterms:modified xsi:type="dcterms:W3CDTF">2026-05-28T06:04:34Z</dcterms:modified>
</cp:coreProperties>
</file>