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41" r:id="rId23"/>
    <p:sldId id="278" r:id="rId24"/>
    <p:sldId id="279" r:id="rId25"/>
    <p:sldId id="280" r:id="rId26"/>
    <p:sldId id="281" r:id="rId27"/>
    <p:sldId id="282" r:id="rId28"/>
    <p:sldId id="285" r:id="rId29"/>
    <p:sldId id="294" r:id="rId30"/>
    <p:sldId id="295" r:id="rId31"/>
    <p:sldId id="296" r:id="rId32"/>
    <p:sldId id="297" r:id="rId33"/>
    <p:sldId id="298" r:id="rId34"/>
    <p:sldId id="299" r:id="rId35"/>
    <p:sldId id="306" r:id="rId36"/>
    <p:sldId id="307" r:id="rId37"/>
    <p:sldId id="310" r:id="rId38"/>
    <p:sldId id="311" r:id="rId39"/>
    <p:sldId id="312" r:id="rId40"/>
    <p:sldId id="313" r:id="rId41"/>
    <p:sldId id="314" r:id="rId42"/>
    <p:sldId id="309" r:id="rId43"/>
    <p:sldId id="342" r:id="rId44"/>
    <p:sldId id="316" r:id="rId45"/>
    <p:sldId id="317" r:id="rId46"/>
    <p:sldId id="318" r:id="rId47"/>
    <p:sldId id="325" r:id="rId48"/>
    <p:sldId id="320" r:id="rId49"/>
    <p:sldId id="331" r:id="rId50"/>
    <p:sldId id="332" r:id="rId51"/>
    <p:sldId id="333" r:id="rId52"/>
    <p:sldId id="334" r:id="rId53"/>
    <p:sldId id="335" r:id="rId54"/>
    <p:sldId id="343" r:id="rId55"/>
    <p:sldId id="336" r:id="rId56"/>
    <p:sldId id="337" r:id="rId57"/>
    <p:sldId id="338" r:id="rId58"/>
    <p:sldId id="286" r:id="rId59"/>
    <p:sldId id="287" r:id="rId60"/>
    <p:sldId id="288" r:id="rId61"/>
    <p:sldId id="291" r:id="rId62"/>
    <p:sldId id="292" r:id="rId63"/>
    <p:sldId id="293" r:id="rId64"/>
    <p:sldId id="300" r:id="rId65"/>
    <p:sldId id="319" r:id="rId66"/>
    <p:sldId id="302" r:id="rId67"/>
    <p:sldId id="303" r:id="rId68"/>
    <p:sldId id="304" r:id="rId69"/>
    <p:sldId id="305" r:id="rId70"/>
    <p:sldId id="321" r:id="rId71"/>
    <p:sldId id="322" r:id="rId72"/>
    <p:sldId id="323" r:id="rId73"/>
    <p:sldId id="324" r:id="rId74"/>
    <p:sldId id="326" r:id="rId75"/>
    <p:sldId id="329" r:id="rId76"/>
    <p:sldId id="330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3870" autoAdjust="0"/>
    <p:restoredTop sz="94660"/>
  </p:normalViewPr>
  <p:slideViewPr>
    <p:cSldViewPr>
      <p:cViewPr varScale="1">
        <p:scale>
          <a:sx n="66" d="100"/>
          <a:sy n="66" d="100"/>
        </p:scale>
        <p:origin x="101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0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84FD64-F6D8-4428-548E-991890DA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8E6B5-C0AE-4F74-9EF6-2C31D52E7B14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1E4315-9D84-8980-7DFD-555A8A77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B7E97D-1917-4AAE-FEB4-1D8BBBFB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E6AF5-DDE0-4378-B66F-62119937CB2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4107441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135BDF-E2B0-EE63-7526-6CA22A5A6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1B04-5306-42A6-A452-6923EDED6616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49FF08-26DF-E4D5-543A-4DBB052D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E689FF-5EF9-31B7-06FF-17E7B845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F3D98-2E21-4DCB-A507-629BC343457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4283903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38CD99-E943-903A-A314-78EC98995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86BB8-1196-4D77-BF52-7A97D8178A4B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234864-5024-6497-B002-5D5A623C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725A8E-5680-CCBA-B24D-2D23B59B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81B2D-6C59-4ECB-B2DE-DBBA8B765E7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0063673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6D6DAD-D38E-62B4-710F-632E1CC3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453B4-55D5-4E63-A77C-83C5DCC9EF1B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2FB1E1-DE6B-DE54-4B39-CE2BC96E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A6426C-4101-3CEB-29CF-7729608BA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880B7-581A-4A18-BBD5-6652C1B0658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3781510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6A522C-E42E-9B3C-6F6C-A3E4CCC0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6426-F1B2-470E-8743-D2F675C04A14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744005-A788-696D-D67D-AA449F701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E7B0ED-0048-73A7-636C-17B8A907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6217-F568-4CE4-916B-94E18950A86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822003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F1BF7D6-4419-EBEE-51C8-A5183FC1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2B22-1C9A-4DD3-A451-E226BD627DFF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A1EBF9D1-3C6A-8B26-E670-D8F0360B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C08B6D1-49C5-C13E-4846-EEC14267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7BAAC-F5B6-4400-A5ED-352E4C32793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6683757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3ED379E8-7D03-EE04-80AB-266DAA3C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D9DD5-9CC5-47CA-8F7F-B5B4D3E822BF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5070BF23-ACF5-25E1-C2CA-01D6D7CE3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0112C223-1860-130D-4AE1-CB42BA66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B0060-2021-42F7-8FA3-4DD04ED7567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1817937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699999DE-BAC8-197C-3976-9BE84414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02236-1759-42DA-A04B-2D6B9D1A065F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0160206A-2C42-1291-AEB0-E8DF90D7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0E03213E-A879-B05C-BEDC-54FDBE20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8AE96-546F-4664-9129-817B3F8E2D6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1159970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993CA9E1-E399-F4B3-7B3F-3B852B657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654E0-33CB-4315-9F31-2483A9299773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8302DED4-D9B3-5F9B-25AF-C7169967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7E4D5755-2EE9-D694-1006-70276DCB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CF4B6-18E1-4344-A8C5-D34EB506925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3346467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9324D6D-3BB4-82F0-8C38-0599F4D93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18B0A-E689-40E7-9A2D-0C93A3489667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147A21F0-7D27-0DB5-B117-4968264D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901BFB6-7B39-A8A7-BC44-A7CDEDCE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D0192-BA90-4811-B7C7-381B364D358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915543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650EA04D-F1E2-E303-BEF1-2160F34F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9484F-15DC-4FC3-A081-1CE3A8BED7BF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6AF7166-48AD-C3D5-4C53-191B011D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A20E2D3-EA2E-0FEB-6F43-3A41C5C7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4088C-E48D-4B12-B405-6BD8526D953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9914017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06CDEA29-6C78-D9A0-7D75-850618FE52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83457C83-2B2B-C692-8E86-C44639CA75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7A46E2-E997-E3A2-48A5-ADD36FBFB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C29379-14F8-4633-9A8C-742625D52AA5}" type="datetimeFigureOut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E1C511-2672-440A-9B69-36C54513A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73FCE2-5C75-2AD1-99FC-F94F9E449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80ADE4C-0E61-4BBA-B9D0-3C7BD48E3636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0</Words>
  <Application>Microsoft Office PowerPoint</Application>
  <PresentationFormat>Apresentação na tela (4:3)</PresentationFormat>
  <Paragraphs>0</Paragraphs>
  <Slides>84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84</vt:i4>
      </vt:variant>
    </vt:vector>
  </HeadingPairs>
  <TitlesOfParts>
    <vt:vector size="87" baseType="lpstr">
      <vt:lpstr>Calibri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evelyn.nogueira</dc:creator>
  <cp:lastModifiedBy>Pr. Marcelo Augusto de Carvalho</cp:lastModifiedBy>
  <cp:revision>33</cp:revision>
  <dcterms:created xsi:type="dcterms:W3CDTF">2008-03-28T14:11:35Z</dcterms:created>
  <dcterms:modified xsi:type="dcterms:W3CDTF">2026-05-28T06:02:17Z</dcterms:modified>
</cp:coreProperties>
</file>