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4" r:id="rId3"/>
    <p:sldId id="257" r:id="rId4"/>
    <p:sldId id="258" r:id="rId5"/>
    <p:sldId id="259" r:id="rId6"/>
    <p:sldId id="305" r:id="rId7"/>
    <p:sldId id="306" r:id="rId8"/>
    <p:sldId id="307" r:id="rId9"/>
    <p:sldId id="308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8" r:id="rId18"/>
    <p:sldId id="269" r:id="rId19"/>
    <p:sldId id="309" r:id="rId20"/>
    <p:sldId id="270" r:id="rId21"/>
    <p:sldId id="271" r:id="rId22"/>
    <p:sldId id="272" r:id="rId23"/>
    <p:sldId id="273" r:id="rId24"/>
    <p:sldId id="274" r:id="rId25"/>
    <p:sldId id="310" r:id="rId26"/>
    <p:sldId id="275" r:id="rId27"/>
    <p:sldId id="276" r:id="rId28"/>
    <p:sldId id="277" r:id="rId29"/>
    <p:sldId id="278" r:id="rId30"/>
    <p:sldId id="311" r:id="rId31"/>
    <p:sldId id="279" r:id="rId32"/>
    <p:sldId id="281" r:id="rId33"/>
    <p:sldId id="282" r:id="rId34"/>
    <p:sldId id="312" r:id="rId35"/>
    <p:sldId id="313" r:id="rId36"/>
    <p:sldId id="283" r:id="rId37"/>
    <p:sldId id="284" r:id="rId38"/>
    <p:sldId id="285" r:id="rId39"/>
    <p:sldId id="286" r:id="rId40"/>
    <p:sldId id="314" r:id="rId41"/>
    <p:sldId id="287" r:id="rId42"/>
    <p:sldId id="288" r:id="rId43"/>
    <p:sldId id="289" r:id="rId44"/>
    <p:sldId id="290" r:id="rId45"/>
    <p:sldId id="315" r:id="rId46"/>
    <p:sldId id="291" r:id="rId47"/>
    <p:sldId id="292" r:id="rId48"/>
    <p:sldId id="293" r:id="rId49"/>
    <p:sldId id="280" r:id="rId50"/>
    <p:sldId id="294" r:id="rId51"/>
    <p:sldId id="295" r:id="rId52"/>
    <p:sldId id="296" r:id="rId53"/>
    <p:sldId id="297" r:id="rId54"/>
    <p:sldId id="299" r:id="rId55"/>
  </p:sldIdLst>
  <p:sldSz cx="14630400" cy="10972800"/>
  <p:notesSz cx="6858000" cy="9144000"/>
  <p:defaultTextStyle>
    <a:defPPr>
      <a:defRPr lang="en-US"/>
    </a:defPPr>
    <a:lvl1pPr algn="l" defTabSz="1462088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30250" indent="-273050" algn="l" defTabSz="1462088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62088" indent="-547688" algn="l" defTabSz="1462088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93925" indent="-822325" algn="l" defTabSz="1462088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925763" indent="-1096963" algn="l" defTabSz="1462088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620" y="42"/>
      </p:cViewPr>
      <p:guideLst>
        <p:guide orient="horz" pos="3456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7" d="100"/>
        <a:sy n="37" d="100"/>
      </p:scale>
      <p:origin x="0" y="8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97280" y="3408681"/>
            <a:ext cx="12435840" cy="2352040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194560" y="6217920"/>
            <a:ext cx="10241280" cy="28041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185C29-6D96-8895-EAED-9F7C6A2DA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ECE50-EFC0-40B9-8E42-68DF806CC333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F1918F-8359-9AFE-7E7A-7ABBACAE9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B440BC-7ACD-A137-E01C-C1B415C4C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2DAD9-E29B-4E1C-8C12-FA438B2EFCF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47620498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D1CB09-E7EB-1278-7FD4-E4EFD9BD5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599F3-65AB-4A35-BC1E-396678A9D740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CFD728-C5BB-5EFB-A773-AA1F84AE6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646E933-8BA2-71DC-CE81-258A17B03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9E29E-84BD-4156-BDBA-D1C12F0EADB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5156553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6972280" y="703582"/>
            <a:ext cx="5265421" cy="14978379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70942" y="703582"/>
            <a:ext cx="15557499" cy="14978379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A21F9F-4F69-3B73-D641-329522383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00B20-7205-4E7E-A658-F8968F667EFD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80C430-6507-4B4B-477A-C9CA87B04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3A667DB-D87D-ABC7-2136-A8905F51F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74CC1-8152-4FB5-B995-8C40AE377DD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190424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BE48A7-24DA-DB6B-8A64-D35BEDF6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69537-658D-4B32-A016-2F7205775433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032F769-6428-3044-276C-B92A75829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D47F1C-E995-9220-3CB5-48EBC841B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066B06-294C-4528-BE08-1EF79D8FE9A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2062594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5701" y="7051041"/>
            <a:ext cx="12435840" cy="217932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155701" y="4650742"/>
            <a:ext cx="12435840" cy="240029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152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6304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1945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2608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576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891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12064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52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1C1FCB-2163-8400-C8E7-463789290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44A1B-130D-49DC-98AC-D1221236E00F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79AABC-B347-764E-4005-A858388A6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F160A62-94BD-B4CE-2CC2-60FD7B6C2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B771A9-7F62-46B5-9178-DDBFE3E0369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98594486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70941" y="4097022"/>
            <a:ext cx="10411459" cy="11584939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1826241" y="4097022"/>
            <a:ext cx="10411461" cy="11584939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5A25F1C3-E529-5B55-970D-1C992E3F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76614-A7F5-4CA1-B7ED-CEC2A5F869AF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3A6A9476-FCEA-DA5F-02A1-0CFC3B95A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834A919E-49BA-36D4-8650-E6C4E82EA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719E63-E015-445D-AB25-B865889DEFF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4106695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1520" y="439421"/>
            <a:ext cx="1316736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31520" y="2456181"/>
            <a:ext cx="6464301" cy="1023619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731520" y="3479800"/>
            <a:ext cx="6464301" cy="632206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7432041" y="2456181"/>
            <a:ext cx="6466840" cy="1023619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7432041" y="3479800"/>
            <a:ext cx="6466840" cy="632206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825DDD41-15C3-4633-B76B-27D9AEF11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11B8C-0E54-481F-98F7-C7E91D8672ED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E9AD6670-7853-DB9F-57A7-F7B1FCE60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38C11F4B-6D35-54EC-0297-E3D480D56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DA0C7-3F3F-4D5E-B858-4EAA3FC2E8A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28240392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C6C070E6-BFEA-B62A-9EEC-8B66A8D35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C3D42-FB0C-46DB-9C85-4ACCE2F56E03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09241273-E43E-707B-3D5F-27C19A86E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2D6BC4C2-C777-0F09-BFB5-41D42EC86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67D6A0-56BA-49C8-A40F-C2127F7BC87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0069200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24A0101D-30B1-4153-32CC-2711B24BC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043C6-679F-4E92-AE8E-35EA2A108E11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4F27204C-2229-3733-116F-CE20AC622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71154987-BEF8-384E-7898-E9421397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1AF79-06E0-4EC4-993A-0EC1C339745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45835005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1521" y="436880"/>
            <a:ext cx="4813301" cy="185928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720080" y="436881"/>
            <a:ext cx="8178800" cy="9364981"/>
          </a:xfrm>
        </p:spPr>
        <p:txBody>
          <a:bodyPr/>
          <a:lstStyle>
            <a:lvl1pPr>
              <a:defRPr sz="5100"/>
            </a:lvl1pPr>
            <a:lvl2pPr>
              <a:defRPr sz="45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31521" y="2296161"/>
            <a:ext cx="4813301" cy="7505701"/>
          </a:xfrm>
        </p:spPr>
        <p:txBody>
          <a:bodyPr/>
          <a:lstStyle>
            <a:lvl1pPr marL="0" indent="0">
              <a:buNone/>
              <a:defRPr sz="2200"/>
            </a:lvl1pPr>
            <a:lvl2pPr marL="731520" indent="0">
              <a:buNone/>
              <a:defRPr sz="1900"/>
            </a:lvl2pPr>
            <a:lvl3pPr marL="1463040" indent="0">
              <a:buNone/>
              <a:defRPr sz="1600"/>
            </a:lvl3pPr>
            <a:lvl4pPr marL="2194560" indent="0">
              <a:buNone/>
              <a:defRPr sz="1400"/>
            </a:lvl4pPr>
            <a:lvl5pPr marL="2926080" indent="0">
              <a:buNone/>
              <a:defRPr sz="1400"/>
            </a:lvl5pPr>
            <a:lvl6pPr marL="3657600" indent="0">
              <a:buNone/>
              <a:defRPr sz="1400"/>
            </a:lvl6pPr>
            <a:lvl7pPr marL="4389120" indent="0">
              <a:buNone/>
              <a:defRPr sz="1400"/>
            </a:lvl7pPr>
            <a:lvl8pPr marL="5120640" indent="0">
              <a:buNone/>
              <a:defRPr sz="1400"/>
            </a:lvl8pPr>
            <a:lvl9pPr marL="585216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D00669E9-C8D5-EE13-D3D3-A21E87F65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9D7CD-CA30-49E0-A394-EE483381212D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732BE3AA-60CF-4C8C-0C9A-E3DF71B6C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86C839D2-C9BD-77A3-9838-B95604D7A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B0515-D139-4B02-B35A-52CF53AF699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0280293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67661" y="7680960"/>
            <a:ext cx="8778240" cy="90678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867661" y="980440"/>
            <a:ext cx="8778240" cy="6583680"/>
          </a:xfrm>
        </p:spPr>
        <p:txBody>
          <a:bodyPr rtlCol="0">
            <a:normAutofit/>
          </a:bodyPr>
          <a:lstStyle>
            <a:lvl1pPr marL="0" indent="0">
              <a:buNone/>
              <a:defRPr sz="5100"/>
            </a:lvl1pPr>
            <a:lvl2pPr marL="731520" indent="0">
              <a:buNone/>
              <a:defRPr sz="4500"/>
            </a:lvl2pPr>
            <a:lvl3pPr marL="1463040" indent="0">
              <a:buNone/>
              <a:defRPr sz="380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pPr lvl="0"/>
            <a:endParaRPr lang="en-US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867661" y="8587741"/>
            <a:ext cx="8778240" cy="1287779"/>
          </a:xfrm>
        </p:spPr>
        <p:txBody>
          <a:bodyPr/>
          <a:lstStyle>
            <a:lvl1pPr marL="0" indent="0">
              <a:buNone/>
              <a:defRPr sz="2200"/>
            </a:lvl1pPr>
            <a:lvl2pPr marL="731520" indent="0">
              <a:buNone/>
              <a:defRPr sz="1900"/>
            </a:lvl2pPr>
            <a:lvl3pPr marL="1463040" indent="0">
              <a:buNone/>
              <a:defRPr sz="1600"/>
            </a:lvl3pPr>
            <a:lvl4pPr marL="2194560" indent="0">
              <a:buNone/>
              <a:defRPr sz="1400"/>
            </a:lvl4pPr>
            <a:lvl5pPr marL="2926080" indent="0">
              <a:buNone/>
              <a:defRPr sz="1400"/>
            </a:lvl5pPr>
            <a:lvl6pPr marL="3657600" indent="0">
              <a:buNone/>
              <a:defRPr sz="1400"/>
            </a:lvl6pPr>
            <a:lvl7pPr marL="4389120" indent="0">
              <a:buNone/>
              <a:defRPr sz="1400"/>
            </a:lvl7pPr>
            <a:lvl8pPr marL="5120640" indent="0">
              <a:buNone/>
              <a:defRPr sz="1400"/>
            </a:lvl8pPr>
            <a:lvl9pPr marL="585216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71437FFE-3CE7-FFC9-4B35-99D1BF9E0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5082B-EAF6-4734-9C57-A18F12A55258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6C181D85-0D49-2F7E-C0A2-60378399C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0EA910CD-8591-6B24-C525-84522A323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172BA-3215-45ED-A6D0-D57A2795EF4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7530540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7E2EDF41-CBC8-1BD9-9715-D8635FACE1A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31838" y="439738"/>
            <a:ext cx="131667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6304" tIns="73152" rIns="146304" bIns="731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  <a:endParaRPr lang="en-US" altLang="pt-BR"/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30395A81-EA00-A755-48AE-2BD1299C68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31838" y="2560638"/>
            <a:ext cx="13166725" cy="724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1E5463-EF46-49D2-652B-4144AE3EC9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838" y="10169525"/>
            <a:ext cx="3413125" cy="584200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l" defTabSz="1463040" fontAlgn="auto">
              <a:spcBef>
                <a:spcPts val="0"/>
              </a:spcBef>
              <a:spcAft>
                <a:spcPts val="0"/>
              </a:spcAft>
              <a:defRPr sz="1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4995AF2-6D65-49DA-95B4-C51FDB8A4356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7CD38C-C868-20C9-7CBC-4F5F606059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99038" y="10169525"/>
            <a:ext cx="4632325" cy="584200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ctr" defTabSz="1463040" fontAlgn="auto">
              <a:spcBef>
                <a:spcPts val="0"/>
              </a:spcBef>
              <a:spcAft>
                <a:spcPts val="0"/>
              </a:spcAft>
              <a:defRPr sz="1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A016DD-079E-50DF-5DF9-63BC910E3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85438" y="10169525"/>
            <a:ext cx="3413125" cy="584200"/>
          </a:xfrm>
          <a:prstGeom prst="rect">
            <a:avLst/>
          </a:prstGeom>
        </p:spPr>
        <p:txBody>
          <a:bodyPr vert="horz" wrap="square" lIns="146304" tIns="73152" rIns="146304" bIns="73152" numCol="1" anchor="ctr" anchorCtr="0" compatLnSpc="1">
            <a:prstTxWarp prst="textNoShape">
              <a:avLst/>
            </a:prstTxWarp>
          </a:bodyPr>
          <a:lstStyle>
            <a:lvl1pPr algn="r">
              <a:defRPr sz="1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89705A6-1349-40F1-8257-1303FD22FDE4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>
    <p:fade/>
  </p:transition>
  <p:txStyles>
    <p:titleStyle>
      <a:lvl1pPr algn="ctr" defTabSz="1462088" rtl="0" fontAlgn="base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462088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2pPr>
      <a:lvl3pPr algn="ctr" defTabSz="1462088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3pPr>
      <a:lvl4pPr algn="ctr" defTabSz="1462088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4pPr>
      <a:lvl5pPr algn="ctr" defTabSz="1462088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462088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462088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462088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462088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547688" indent="-547688" algn="l" defTabSz="1462088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7450" indent="-457200" algn="l" defTabSz="1462088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125" algn="l" defTabSz="1462088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59050" indent="-365125" algn="l" defTabSz="1462088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0888" indent="-365125" algn="l" defTabSz="1462088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3BB3CBDF-62A7-3275-EB3A-05F70FF52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4530725"/>
            <a:ext cx="5921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6600">
                <a:solidFill>
                  <a:srgbClr val="00B050"/>
                </a:solidFill>
              </a:rPr>
              <a:t>v</a:t>
            </a:r>
            <a:endParaRPr lang="en-US" altLang="pt-BR" sz="6600">
              <a:solidFill>
                <a:srgbClr val="00B050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DA2B829-64ED-D1A1-11A5-6769DBA98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6054725"/>
            <a:ext cx="5921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6600">
                <a:solidFill>
                  <a:srgbClr val="00B050"/>
                </a:solidFill>
              </a:rPr>
              <a:t>v</a:t>
            </a:r>
            <a:endParaRPr lang="en-US" altLang="pt-BR" sz="6600">
              <a:solidFill>
                <a:srgbClr val="00B050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15AE0C7-ACF6-2626-2951-099A283FF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7502525"/>
            <a:ext cx="5921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6600">
                <a:solidFill>
                  <a:srgbClr val="00B050"/>
                </a:solidFill>
              </a:rPr>
              <a:t>v</a:t>
            </a:r>
            <a:endParaRPr lang="en-US" altLang="pt-BR" sz="6600">
              <a:solidFill>
                <a:srgbClr val="00B05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EBB3817-2779-E1C2-3542-2412CCFE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8991600"/>
            <a:ext cx="304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6600">
                <a:solidFill>
                  <a:srgbClr val="FF0000"/>
                </a:solidFill>
              </a:rPr>
              <a:t>F</a:t>
            </a:r>
            <a:endParaRPr lang="en-US" altLang="pt-BR" sz="66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>
            <a:extLst>
              <a:ext uri="{FF2B5EF4-FFF2-40B4-BE49-F238E27FC236}">
                <a16:creationId xmlns:a16="http://schemas.microsoft.com/office/drawing/2014/main" id="{D438EDD3-8502-4E44-7F8D-CF00BB6D9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ítulo 1">
            <a:extLst>
              <a:ext uri="{FF2B5EF4-FFF2-40B4-BE49-F238E27FC236}">
                <a16:creationId xmlns:a16="http://schemas.microsoft.com/office/drawing/2014/main" id="{54D01AC2-0C0A-EE29-F71F-72F2DAE1A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2051" name="Espaço Reservado para Conteúdo 2">
            <a:extLst>
              <a:ext uri="{FF2B5EF4-FFF2-40B4-BE49-F238E27FC236}">
                <a16:creationId xmlns:a16="http://schemas.microsoft.com/office/drawing/2014/main" id="{9D9BBED2-E043-0D64-170E-CA927DC9C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>
            <a:extLst>
              <a:ext uri="{FF2B5EF4-FFF2-40B4-BE49-F238E27FC236}">
                <a16:creationId xmlns:a16="http://schemas.microsoft.com/office/drawing/2014/main" id="{FA432B3D-C165-30FA-D51D-DA8DA5941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9219" name="Espaço Reservado para Conteúdo 2">
            <a:extLst>
              <a:ext uri="{FF2B5EF4-FFF2-40B4-BE49-F238E27FC236}">
                <a16:creationId xmlns:a16="http://schemas.microsoft.com/office/drawing/2014/main" id="{EF6CB9D7-A719-970A-F2FF-9C80C8601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>
            <a:extLst>
              <a:ext uri="{FF2B5EF4-FFF2-40B4-BE49-F238E27FC236}">
                <a16:creationId xmlns:a16="http://schemas.microsoft.com/office/drawing/2014/main" id="{4C2B3232-3BE2-73F1-27A7-66C9BAA95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0243" name="Espaço Reservado para Conteúdo 2">
            <a:extLst>
              <a:ext uri="{FF2B5EF4-FFF2-40B4-BE49-F238E27FC236}">
                <a16:creationId xmlns:a16="http://schemas.microsoft.com/office/drawing/2014/main" id="{08C40088-4798-5481-1F85-0ED1F2C1B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>
            <a:extLst>
              <a:ext uri="{FF2B5EF4-FFF2-40B4-BE49-F238E27FC236}">
                <a16:creationId xmlns:a16="http://schemas.microsoft.com/office/drawing/2014/main" id="{B85185C7-2D22-D040-A726-CA837FE4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1267" name="Espaço Reservado para Conteúdo 2">
            <a:extLst>
              <a:ext uri="{FF2B5EF4-FFF2-40B4-BE49-F238E27FC236}">
                <a16:creationId xmlns:a16="http://schemas.microsoft.com/office/drawing/2014/main" id="{A42FB87C-64A8-8F4F-22BE-E65A3AA74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>
            <a:extLst>
              <a:ext uri="{FF2B5EF4-FFF2-40B4-BE49-F238E27FC236}">
                <a16:creationId xmlns:a16="http://schemas.microsoft.com/office/drawing/2014/main" id="{EF1DE069-A66D-4B7E-6CEE-DD26C7F0C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2291" name="Espaço Reservado para Conteúdo 2">
            <a:extLst>
              <a:ext uri="{FF2B5EF4-FFF2-40B4-BE49-F238E27FC236}">
                <a16:creationId xmlns:a16="http://schemas.microsoft.com/office/drawing/2014/main" id="{9CE4C9FF-933B-98EF-0DA5-A1A8C5009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>
            <a:extLst>
              <a:ext uri="{FF2B5EF4-FFF2-40B4-BE49-F238E27FC236}">
                <a16:creationId xmlns:a16="http://schemas.microsoft.com/office/drawing/2014/main" id="{93A8FFCE-84EF-CCB0-A3A2-5A7858A57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3315" name="Espaço Reservado para Conteúdo 2">
            <a:extLst>
              <a:ext uri="{FF2B5EF4-FFF2-40B4-BE49-F238E27FC236}">
                <a16:creationId xmlns:a16="http://schemas.microsoft.com/office/drawing/2014/main" id="{35B56DDE-0FCC-817B-EB2D-7BF8FAAE0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>
            <a:extLst>
              <a:ext uri="{FF2B5EF4-FFF2-40B4-BE49-F238E27FC236}">
                <a16:creationId xmlns:a16="http://schemas.microsoft.com/office/drawing/2014/main" id="{43C0E8F6-B6C7-BC66-D662-B32DB615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4339" name="Espaço Reservado para Conteúdo 2">
            <a:extLst>
              <a:ext uri="{FF2B5EF4-FFF2-40B4-BE49-F238E27FC236}">
                <a16:creationId xmlns:a16="http://schemas.microsoft.com/office/drawing/2014/main" id="{F3F7FC8F-8BF5-4B92-62E1-BF1F24148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BDDA4B1-BF02-5272-D186-7EADFF3D9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495800"/>
            <a:ext cx="304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6600">
                <a:solidFill>
                  <a:srgbClr val="FF0000"/>
                </a:solidFill>
              </a:rPr>
              <a:t>F</a:t>
            </a:r>
            <a:endParaRPr lang="en-US" altLang="pt-BR" sz="6600">
              <a:solidFill>
                <a:srgbClr val="FF0000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AE61037-52B4-0DB0-A5DC-19A005213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5943600"/>
            <a:ext cx="5921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6600">
                <a:solidFill>
                  <a:srgbClr val="00B050"/>
                </a:solidFill>
              </a:rPr>
              <a:t>v</a:t>
            </a:r>
            <a:endParaRPr lang="en-US" altLang="pt-BR" sz="6600">
              <a:solidFill>
                <a:srgbClr val="00B050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4DD6EA8-8474-09EF-E8DB-F3F7AFEFE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7502525"/>
            <a:ext cx="5921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62088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6600">
                <a:solidFill>
                  <a:srgbClr val="00B050"/>
                </a:solidFill>
              </a:rPr>
              <a:t>v</a:t>
            </a:r>
            <a:endParaRPr lang="en-US" altLang="pt-BR" sz="660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D5B77D33-0FEA-9703-A6A6-D4CC7C7C8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123" name="Espaço Reservado para Conteúdo 2">
            <a:extLst>
              <a:ext uri="{FF2B5EF4-FFF2-40B4-BE49-F238E27FC236}">
                <a16:creationId xmlns:a16="http://schemas.microsoft.com/office/drawing/2014/main" id="{7DACC3DD-9AFC-28A9-E907-80E7F267B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>
            <a:extLst>
              <a:ext uri="{FF2B5EF4-FFF2-40B4-BE49-F238E27FC236}">
                <a16:creationId xmlns:a16="http://schemas.microsoft.com/office/drawing/2014/main" id="{294AEE05-919E-C1D9-4092-0AEA14D93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147" name="Espaço Reservado para Conteúdo 2">
            <a:extLst>
              <a:ext uri="{FF2B5EF4-FFF2-40B4-BE49-F238E27FC236}">
                <a16:creationId xmlns:a16="http://schemas.microsoft.com/office/drawing/2014/main" id="{759B23C3-EA8B-8C90-D1F6-9786DAE1E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7</Words>
  <Application>Microsoft Office PowerPoint</Application>
  <PresentationFormat>Personalizar</PresentationFormat>
  <Paragraphs>7</Paragraphs>
  <Slides>54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57" baseType="lpstr">
      <vt:lpstr>Calibri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evelyn.nogueira</dc:creator>
  <cp:lastModifiedBy>Pr. Marcelo Augusto de Carvalho</cp:lastModifiedBy>
  <cp:revision>13</cp:revision>
  <dcterms:created xsi:type="dcterms:W3CDTF">2008-03-31T18:00:23Z</dcterms:created>
  <dcterms:modified xsi:type="dcterms:W3CDTF">2026-05-28T06:02:59Z</dcterms:modified>
</cp:coreProperties>
</file>