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60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4" r:id="rId14"/>
    <p:sldId id="293" r:id="rId15"/>
    <p:sldId id="295" r:id="rId16"/>
    <p:sldId id="299" r:id="rId17"/>
    <p:sldId id="258" r:id="rId18"/>
    <p:sldId id="296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263" r:id="rId29"/>
    <p:sldId id="309" r:id="rId30"/>
    <p:sldId id="264" r:id="rId31"/>
    <p:sldId id="311" r:id="rId32"/>
    <p:sldId id="265" r:id="rId33"/>
    <p:sldId id="313" r:id="rId34"/>
    <p:sldId id="314" r:id="rId35"/>
    <p:sldId id="266" r:id="rId36"/>
    <p:sldId id="316" r:id="rId37"/>
    <p:sldId id="317" r:id="rId38"/>
    <p:sldId id="277" r:id="rId39"/>
    <p:sldId id="282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275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58" autoAdjust="0"/>
  </p:normalViewPr>
  <p:slideViewPr>
    <p:cSldViewPr>
      <p:cViewPr varScale="1">
        <p:scale>
          <a:sx n="66" d="100"/>
          <a:sy n="66" d="100"/>
        </p:scale>
        <p:origin x="163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3B520A-E16F-9BF3-76A5-FFE6F0F7ED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7D7B12-901D-27C1-20DF-E35028FECE0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41D7D69-4F77-4192-8FB4-0CC7F39AB507}" type="datetimeFigureOut">
              <a:rPr lang="en-US"/>
              <a:pPr>
                <a:defRPr/>
              </a:pPr>
              <a:t>5/28/2026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CD65559-1DCC-7DC8-2149-C0FD9B7D89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FC7D758-0CDE-3724-48FD-B5E6469B8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74CB11-3CF4-0051-909F-C213C00455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7AFB33-31BC-07C7-F241-86F9AFE8F0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29520B-F60D-4C43-B5DF-F02DAFD24D2A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2DAB4E26-5FCB-5069-791C-9B101D7592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6EEE99DA-06BC-913D-B493-5F2A01DCC7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F8BC3778-6730-5A3C-5B76-E873E9F2CE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25DDA7B-5184-43DD-9030-36FD784B3259}" type="slidenum">
              <a:rPr lang="en-US" altLang="pt-BR"/>
              <a:pPr eaLnBrk="1" hangingPunct="1"/>
              <a:t>10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CE57DC42-AEB8-F195-E44F-E95529D5E9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1A62DB47-D082-CB4A-E263-D11E570B07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263D0AE0-E2A6-2B57-8C50-74F84E61EF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B31C34-47EC-410F-953F-5264928DE9F1}" type="slidenum">
              <a:rPr lang="en-US" altLang="pt-BR"/>
              <a:pPr eaLnBrk="1" hangingPunct="1"/>
              <a:t>27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4990764D-21A6-764A-1B57-93A801EB91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DE52B7D0-A02A-3DE8-47A1-8B69847F7F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0FC5ECB6-983F-5703-F6DC-E16A749023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D5AEE7-16FF-497E-BE43-3D89DBBAD279}" type="slidenum">
              <a:rPr lang="en-US" altLang="pt-BR"/>
              <a:pPr eaLnBrk="1" hangingPunct="1"/>
              <a:t>11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CC27C970-463A-62B0-FA78-598CA3F8A7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DE151730-3C8D-B208-2D62-F40A72F996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27C75669-55FA-7272-8BB3-8D0B6C3C22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EBC5FFB-9A5E-4104-ACB5-1048F32E4E63}" type="slidenum">
              <a:rPr lang="en-US" altLang="pt-BR"/>
              <a:pPr eaLnBrk="1" hangingPunct="1"/>
              <a:t>13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DB7AB9B1-740F-AA9E-6F48-2135660F16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FEB2829E-3ABD-8C64-8429-193C2955E6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B2A37C4B-619A-22F1-8069-4BA2340D45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431A90D-56BA-45B2-A452-857D2C7BF337}" type="slidenum">
              <a:rPr lang="en-US" altLang="pt-BR"/>
              <a:pPr eaLnBrk="1" hangingPunct="1"/>
              <a:t>15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66F42763-1BEF-4DFE-FADA-1A3C566D2A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F139C12C-EE3C-5EAF-6AE5-A7D22605FA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FDB59492-A31E-5EFA-5371-5E44A2D180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82D30F8-6D7F-4224-9710-99765CA73306}" type="slidenum">
              <a:rPr lang="en-US" altLang="pt-BR"/>
              <a:pPr eaLnBrk="1" hangingPunct="1"/>
              <a:t>18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07729D73-EE40-994F-6A3B-17A889C458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008DE9A2-157D-47B9-ECDE-6B03D6D594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54F37E62-BB66-3AC6-1904-EC6F0F5D5A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8A1609-3E2B-4EC1-86DF-FEA8A0D49875}" type="slidenum">
              <a:rPr lang="en-US" altLang="pt-BR"/>
              <a:pPr eaLnBrk="1" hangingPunct="1"/>
              <a:t>19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6A0BB67D-175C-8FB8-908C-59244245E8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C6F8399A-BE49-B382-0579-D3BAB3AFBF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219270DB-FFF9-13EC-9818-31EF275B12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34EAFF3-3D1A-4A6B-B9C2-CC26F7AC4DEA}" type="slidenum">
              <a:rPr lang="en-US" altLang="pt-BR"/>
              <a:pPr eaLnBrk="1" hangingPunct="1"/>
              <a:t>23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A0D002F9-229A-FB52-0891-64313C83D1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25FDD5FD-2FD7-F4FB-1216-C8D2F11629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B9F70B87-F18F-8C76-CD7D-20578112F7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A2553E8-A82F-494E-B93D-4CBFC2127680}" type="slidenum">
              <a:rPr lang="en-US" altLang="pt-BR"/>
              <a:pPr eaLnBrk="1" hangingPunct="1"/>
              <a:t>25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F122EA17-0AA4-8607-6C22-126FACCC72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9CAD8D2A-1BBE-781F-2C4D-816661038E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40941492-6EFE-7D06-3EEB-9513A8A5EC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714BD76-B81B-48F2-A970-A3335C39FC88}" type="slidenum">
              <a:rPr lang="en-US" altLang="pt-BR"/>
              <a:pPr eaLnBrk="1" hangingPunct="1"/>
              <a:t>26</a:t>
            </a:fld>
            <a:endParaRPr lang="en-US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AA74E9-5717-D487-D52C-A35158BF35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99AC0C-789A-52E2-0075-A190619F47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21F295-0298-EF6A-2936-93F7AD785C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8062F3-965A-4AEF-9D9B-0920A82720D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02101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00AFBA-0066-1576-6D56-D00D712462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05DE1F-1913-C211-8FC4-3CEF89C264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AAC946-B3BA-26E4-E719-4AF8E3E6E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0BCD96-A0EE-4409-BBD4-041F8BB3A48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46251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FB4041-11AE-38AA-186E-75C901F56F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EA57C6-4654-92E0-52B1-5818787366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125F5C-2B4D-62FE-9D8C-49317DF8E1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01879-B32B-4F37-9427-CE09858EBB5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26357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82131B-81B4-A05F-3B70-94B461E54A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72DBF7-E600-787F-834E-D2067B21BC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38A6D6-BDE1-0DB9-1935-AC78C901B1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51C238-4BE2-4B90-9D5A-1664C0DFEBC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00456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FD05CD-DCCF-145C-A40D-E0126D9D43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9536F9-5D6D-1191-3822-3AFBEB819E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FEE76C-E48C-65AB-0A0C-C14128869B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C13C44-6853-49FF-B9B2-F42BC76B33F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169092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6B2BE5-F109-0F8E-544F-867F77C18A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52E7FA-4819-A71A-57CA-D98D06D999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BB4710-442B-7E24-0EC0-330CCE3A86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80B4E-76DD-4EE4-9BE2-3E90A4889B5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298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DFD6556-A5C6-3C9E-9443-7883B20DB4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88FA436-E938-4AD1-E310-96EACBFE46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1194B3A-95FA-E088-BD68-B1634A5EA7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DA5F3-8351-4018-BB56-A74D72BA970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11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F546D8-A862-70C7-734C-497C57A667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638EC19-07E0-E4BD-6BF3-E525F40E8E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F31861B-EA19-0D1A-2F26-05ED406AAF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CC4410-B649-4B51-A041-FE4D74242C8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37918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F8241A7-C18E-0066-36D4-2D587A2EC0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C4374AC-F696-7D6B-2554-A443EA5C08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C535916-C220-2A17-685E-909092FD9D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C60CBF-CC55-4448-B58A-58E31B1ED6D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69505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953A08-0B7E-712F-9851-A145528FA3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B7E54F-AA96-C3A7-285F-085B3A7495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DD0288-2DDB-4272-116E-2B9E52657F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C70C1-3211-4475-B606-C0CE147F687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1165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409E30-2849-50C9-BFF0-71268EC09D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F60F5B-6E6C-4E45-09A8-5614DA12BE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33676C-8E60-AB87-98C8-220B1AD06C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EA39C-6322-4D51-B95A-B6FC66AAE75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47566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1B2283D-D199-EBFF-02BB-72F9DDDD19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D282D2C-3D7A-336B-7FB3-545F8F66C7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E70AC12-4CFE-8E71-7753-D648E9461F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20A299E-07CC-FF83-F282-E3823572846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6921DC9-7625-7BCD-D095-D96D35460BD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1BC336-48CB-4FBD-B59E-194A435AC646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>
            <a:extLst>
              <a:ext uri="{FF2B5EF4-FFF2-40B4-BE49-F238E27FC236}">
                <a16:creationId xmlns:a16="http://schemas.microsoft.com/office/drawing/2014/main" id="{CD0C0309-D3E2-B61D-036E-8CFAE987A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1212D56-6104-40BF-AAA9-C603901672F6}" type="slidenum">
              <a:rPr lang="en-US" altLang="pt-BR">
                <a:solidFill>
                  <a:schemeClr val="bg1"/>
                </a:solidFill>
              </a:rPr>
              <a:pPr eaLnBrk="1" hangingPunct="1"/>
              <a:t>1</a:t>
            </a:fld>
            <a:endParaRPr lang="en-US" altLang="pt-BR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:a16="http://schemas.microsoft.com/office/drawing/2014/main" id="{EB7E1065-2B1D-436C-CA48-D89AE94C5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Se Ele condenar o homem à morte, Satanás acusará a Deus diante do Universo, dizendo que Deus é mesmo perverso.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9EF84423-998E-E751-DF13-FBB056C14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O HOMEM ESCOLHE SATANÁS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  <p:sp>
        <p:nvSpPr>
          <p:cNvPr id="11268" name="Slide Number Placeholder 4">
            <a:extLst>
              <a:ext uri="{FF2B5EF4-FFF2-40B4-BE49-F238E27FC236}">
                <a16:creationId xmlns:a16="http://schemas.microsoft.com/office/drawing/2014/main" id="{EAE9D16C-A52E-0F70-5836-83D61AF64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E7E1ED-2938-41A3-AE06-ADC41A87F6D5}" type="slidenum">
              <a:rPr lang="en-US" altLang="pt-BR"/>
              <a:pPr eaLnBrk="1" hangingPunct="1"/>
              <a:t>10</a:t>
            </a:fld>
            <a:endParaRPr lang="en-US" altLang="pt-BR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:a16="http://schemas.microsoft.com/office/drawing/2014/main" id="{261B0389-DBCD-0E2A-5E0D-CD77A39B3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Deus fez:</a:t>
            </a:r>
          </a:p>
          <a:p>
            <a:pPr>
              <a:spcBef>
                <a:spcPct val="50000"/>
              </a:spcBef>
              <a:defRPr/>
            </a:pPr>
            <a:endParaRPr lang="pt-BR" sz="2800" i="1" dirty="0">
              <a:solidFill>
                <a:srgbClr val="FFFF00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1. O Homem fugiu, mas Deus o procurou.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6F899733-8F04-326A-D866-2825AB528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POR QUE DEUS NÃO FEZ ALGUMA COISA?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  <p:sp>
        <p:nvSpPr>
          <p:cNvPr id="12292" name="Slide Number Placeholder 4">
            <a:extLst>
              <a:ext uri="{FF2B5EF4-FFF2-40B4-BE49-F238E27FC236}">
                <a16:creationId xmlns:a16="http://schemas.microsoft.com/office/drawing/2014/main" id="{BD18204E-4567-7857-CAED-27F896CA1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FF24390-7BBC-445F-8393-2EABCA775C00}" type="slidenum">
              <a:rPr lang="en-US" altLang="pt-BR"/>
              <a:pPr eaLnBrk="1" hangingPunct="1"/>
              <a:t>11</a:t>
            </a:fld>
            <a:endParaRPr lang="en-US" altLang="pt-BR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:a16="http://schemas.microsoft.com/office/drawing/2014/main" id="{DBE7F19D-0BA7-F3C3-FDCA-07D9CBA89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 Ouviram a voz de Deus, que passeava pelo jardim pela viração do dia,; e ESCONDEU-SE Adão e sua mulher da PRESENÇA do Senhor Deus, entre árvores do jardim”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9C242632-7998-4372-B3AE-416C8826E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Gênesis 3:8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13316" name="Slide Number Placeholder 4">
            <a:extLst>
              <a:ext uri="{FF2B5EF4-FFF2-40B4-BE49-F238E27FC236}">
                <a16:creationId xmlns:a16="http://schemas.microsoft.com/office/drawing/2014/main" id="{AD103703-C139-CC89-66AD-26CD09C7B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FD78B66-1D4B-4AEB-B376-E9663F394916}" type="slidenum">
              <a:rPr lang="en-US" altLang="pt-BR"/>
              <a:pPr eaLnBrk="1" hangingPunct="1"/>
              <a:t>12</a:t>
            </a:fld>
            <a:endParaRPr lang="en-US" altLang="pt-BR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2A861DCD-300A-A569-2C1F-BBBFB1AF8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POR QUE DEUS NÃO FEZ ALGUMA COISA?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:a16="http://schemas.microsoft.com/office/drawing/2014/main" id="{F1875E67-58EE-C3BC-5866-B106E92BB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2. Ele se ofereceu para morrer em nosso lugar. 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FBAB0F89-F4EE-EBFF-DEC9-C754DFC78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POR QUE DEUS NÃO FEZ ALGUMA COISA?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  <p:sp>
        <p:nvSpPr>
          <p:cNvPr id="14340" name="Slide Number Placeholder 4">
            <a:extLst>
              <a:ext uri="{FF2B5EF4-FFF2-40B4-BE49-F238E27FC236}">
                <a16:creationId xmlns:a16="http://schemas.microsoft.com/office/drawing/2014/main" id="{A8C6AB47-D692-F770-7AFE-2CE19B2F8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DB21247-01C2-462C-AD80-0F6F47F88A79}" type="slidenum">
              <a:rPr lang="en-US" altLang="pt-BR"/>
              <a:pPr eaLnBrk="1" hangingPunct="1"/>
              <a:t>13</a:t>
            </a:fld>
            <a:endParaRPr lang="en-US" altLang="pt-BR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:a16="http://schemas.microsoft.com/office/drawing/2014/main" id="{F4B22037-C0D9-70CF-1A1A-509A6748A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“Porque Deus amou ao mundo de tal maneira que DEU O SEU FILHO unigênito, para que todo o que nele crê não pereça, mas tenha a vida eterna.”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5F63708C-7B28-12BE-94AB-732190AB2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João 3:16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3CAB516B-A208-A6EF-1628-00E81116D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6F37553-6358-436E-82C9-F59ADA67F31A}" type="slidenum">
              <a:rPr lang="en-US" altLang="pt-BR"/>
              <a:pPr eaLnBrk="1" hangingPunct="1"/>
              <a:t>14</a:t>
            </a:fld>
            <a:endParaRPr lang="en-US" altLang="pt-BR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93A6192-BA5D-E094-16BC-AEBE1B404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POR QUE DEUS NÃO FEZ ALGUMA COISA?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:a16="http://schemas.microsoft.com/office/drawing/2014/main" id="{9BF22500-E2B4-3FB9-AD21-82C83032D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3. Amou e cumpriu a LEI</a:t>
            </a:r>
          </a:p>
          <a:p>
            <a:pPr>
              <a:spcBef>
                <a:spcPct val="50000"/>
              </a:spcBef>
              <a:defRPr/>
            </a:pPr>
            <a:endParaRPr lang="pt-BR" sz="2800" i="1" dirty="0">
              <a:solidFill>
                <a:srgbClr val="FFFF00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A raça humana deveria morrer, mas ganha uma sobrevida.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741EA251-D4E4-E254-D342-2B0CA79D1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POR QUE DEUS NÃO FEZ ALGUMA COISA?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  <p:sp>
        <p:nvSpPr>
          <p:cNvPr id="16388" name="Slide Number Placeholder 4">
            <a:extLst>
              <a:ext uri="{FF2B5EF4-FFF2-40B4-BE49-F238E27FC236}">
                <a16:creationId xmlns:a16="http://schemas.microsoft.com/office/drawing/2014/main" id="{4206F6A7-221E-244D-1823-D8BEDB63F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122AB90-323C-4495-BBE1-B535BFC9E4BC}" type="slidenum">
              <a:rPr lang="en-US" altLang="pt-BR"/>
              <a:pPr eaLnBrk="1" hangingPunct="1"/>
              <a:t>15</a:t>
            </a:fld>
            <a:endParaRPr lang="en-US" altLang="pt-BR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>
            <a:extLst>
              <a:ext uri="{FF2B5EF4-FFF2-40B4-BE49-F238E27FC236}">
                <a16:creationId xmlns:a16="http://schemas.microsoft.com/office/drawing/2014/main" id="{02212959-5F9D-10A6-000E-AF3BC0A26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(   ) Abandonou o homem.</a:t>
            </a:r>
          </a:p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( </a:t>
            </a:r>
            <a:r>
              <a:rPr lang="pt-BR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 </a:t>
            </a:r>
            <a:r>
              <a:rPr 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 ) Não se importou.</a:t>
            </a:r>
          </a:p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(   ) Procurou o homem.</a:t>
            </a:r>
          </a:p>
        </p:txBody>
      </p:sp>
      <p:sp>
        <p:nvSpPr>
          <p:cNvPr id="17411" name="Slide Number Placeholder 4">
            <a:extLst>
              <a:ext uri="{FF2B5EF4-FFF2-40B4-BE49-F238E27FC236}">
                <a16:creationId xmlns:a16="http://schemas.microsoft.com/office/drawing/2014/main" id="{9BBE16EC-C3B8-8B41-D39C-1D6687F1C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17B2BE7-3BAA-45FC-8D98-6C5D9DBD8D4B}" type="slidenum">
              <a:rPr lang="en-US" altLang="pt-BR"/>
              <a:pPr eaLnBrk="1" hangingPunct="1"/>
              <a:t>16</a:t>
            </a:fld>
            <a:endParaRPr lang="en-US" altLang="pt-B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50E974-D58B-3809-C156-C25BD3241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3071813"/>
            <a:ext cx="342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i="1">
                <a:solidFill>
                  <a:srgbClr val="FF0000"/>
                </a:solidFill>
                <a:latin typeface="Zurich Cn BT" pitchFamily="34" charset="0"/>
              </a:rPr>
              <a:t>F</a:t>
            </a:r>
            <a:endParaRPr lang="en-US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5FA69D-FE09-1C66-281E-FE9E428D7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5" y="3714750"/>
            <a:ext cx="342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i="1">
                <a:solidFill>
                  <a:srgbClr val="FF0000"/>
                </a:solidFill>
                <a:latin typeface="Zurich Cn BT" pitchFamily="34" charset="0"/>
              </a:rPr>
              <a:t>F</a:t>
            </a:r>
            <a:endParaRPr lang="en-US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71C2FF-B799-160A-75C0-5456E00B1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5" y="4357688"/>
            <a:ext cx="368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i="1">
                <a:solidFill>
                  <a:srgbClr val="00B050"/>
                </a:solidFill>
                <a:latin typeface="Zurich Cn BT" pitchFamily="34" charset="0"/>
              </a:rPr>
              <a:t>V</a:t>
            </a:r>
            <a:endParaRPr lang="en-US" alt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>
            <a:extLst>
              <a:ext uri="{FF2B5EF4-FFF2-40B4-BE49-F238E27FC236}">
                <a16:creationId xmlns:a16="http://schemas.microsoft.com/office/drawing/2014/main" id="{EBE0AFD6-1009-8393-8EE9-BD1A6E7FF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Romanos 5:12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18435" name="Slide Number Placeholder 6">
            <a:extLst>
              <a:ext uri="{FF2B5EF4-FFF2-40B4-BE49-F238E27FC236}">
                <a16:creationId xmlns:a16="http://schemas.microsoft.com/office/drawing/2014/main" id="{F10909CF-DFFC-527F-0489-6D2BB5D77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C9C4107-AA62-4B1C-A8A4-DE8B1DCE4AA3}" type="slidenum">
              <a:rPr lang="en-US" altLang="pt-BR"/>
              <a:pPr eaLnBrk="1" hangingPunct="1"/>
              <a:t>17</a:t>
            </a:fld>
            <a:endParaRPr lang="en-US" altLang="pt-BR"/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59A5170B-85EE-A8DA-7144-3ED7C58E7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COM O PECADO DO HOMEM, QUANTOS SE TORNAM PECADORES?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A8EFA663-35EA-9EB7-08F5-6EBF21296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“Pelo que, por um homem entrou o pecado no mundo, e pelo pecado a morte, assim também a morte passou a todos os homens, por isso que TODOS pecaram”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:a16="http://schemas.microsoft.com/office/drawing/2014/main" id="{68DF30EF-15E6-8B96-8AF4-E24D308DD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Talvez você diga: Mas isto não é justo! Se fosse eu, eu faria melhor! </a:t>
            </a:r>
          </a:p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Então faça!</a:t>
            </a:r>
          </a:p>
        </p:txBody>
      </p:sp>
      <p:sp>
        <p:nvSpPr>
          <p:cNvPr id="19459" name="Slide Number Placeholder 4">
            <a:extLst>
              <a:ext uri="{FF2B5EF4-FFF2-40B4-BE49-F238E27FC236}">
                <a16:creationId xmlns:a16="http://schemas.microsoft.com/office/drawing/2014/main" id="{46F245B6-A1D7-68C5-741C-E481932A4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1A99379-9C62-4737-8A58-53EC37D50BC5}" type="slidenum">
              <a:rPr lang="en-US" altLang="pt-BR"/>
              <a:pPr eaLnBrk="1" hangingPunct="1"/>
              <a:t>18</a:t>
            </a:fld>
            <a:endParaRPr lang="en-US" altLang="pt-BR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8DF105D7-23A6-8497-7061-E4CFA59D4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COM O PECADO DO HOMEM, QUANTOS SE TORNAM PECADORES?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:a16="http://schemas.microsoft.com/office/drawing/2014/main" id="{3BD9BE90-A4CA-584E-67C7-800DFFAE4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O homem “vende” para Satanás o “Domínio” da Terra. </a:t>
            </a:r>
          </a:p>
          <a:p>
            <a:pPr>
              <a:spcBef>
                <a:spcPct val="50000"/>
              </a:spcBef>
              <a:defRPr/>
            </a:pPr>
            <a:endParaRPr lang="pt-BR" sz="2800" i="1" dirty="0">
              <a:solidFill>
                <a:srgbClr val="FFFF00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Satanás se torna o “Príncipe deste mundo” </a:t>
            </a:r>
          </a:p>
        </p:txBody>
      </p:sp>
      <p:sp>
        <p:nvSpPr>
          <p:cNvPr id="20483" name="Slide Number Placeholder 4">
            <a:extLst>
              <a:ext uri="{FF2B5EF4-FFF2-40B4-BE49-F238E27FC236}">
                <a16:creationId xmlns:a16="http://schemas.microsoft.com/office/drawing/2014/main" id="{09E3F2E0-E357-2ACD-8346-B6281071C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D50B99C-A15C-4D09-9254-752D11F30D65}" type="slidenum">
              <a:rPr lang="en-US" altLang="pt-BR"/>
              <a:pPr eaLnBrk="1" hangingPunct="1"/>
              <a:t>19</a:t>
            </a:fld>
            <a:endParaRPr lang="en-US" altLang="pt-BR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351CEB4B-432B-857E-1FC2-7863BD1B8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COM O PECADO DO HOMEM, QUANTOS SE TORNAM PECADORES?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524D1B10-06B1-5965-8277-360AA3BCD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RELEMBRANDO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F1221397-6860-4024-9F0F-29F31F498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•	Deus cria o Universo </a:t>
            </a:r>
          </a:p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•	Prepara a Terra </a:t>
            </a:r>
          </a:p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•	Cria o homem </a:t>
            </a:r>
          </a:p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•	Gênesis 1: 1 e 2</a:t>
            </a:r>
          </a:p>
        </p:txBody>
      </p:sp>
      <p:sp>
        <p:nvSpPr>
          <p:cNvPr id="3076" name="Slide Number Placeholder 7">
            <a:extLst>
              <a:ext uri="{FF2B5EF4-FFF2-40B4-BE49-F238E27FC236}">
                <a16:creationId xmlns:a16="http://schemas.microsoft.com/office/drawing/2014/main" id="{180D03B6-E055-D17F-9FE2-DE01F69EB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AFD67DA-FBFD-4903-A7B1-3E5959635FFF}" type="slidenum">
              <a:rPr lang="en-US" altLang="pt-BR">
                <a:solidFill>
                  <a:schemeClr val="bg1"/>
                </a:solidFill>
              </a:rPr>
              <a:pPr eaLnBrk="1" hangingPunct="1"/>
              <a:t>2</a:t>
            </a:fld>
            <a:endParaRPr lang="en-US" altLang="pt-BR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>
            <a:extLst>
              <a:ext uri="{FF2B5EF4-FFF2-40B4-BE49-F238E27FC236}">
                <a16:creationId xmlns:a16="http://schemas.microsoft.com/office/drawing/2014/main" id="{A52B601A-6FF7-A35A-CEBB-9ADA2D838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Lucas 4:5 a 7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21507" name="Slide Number Placeholder 6">
            <a:extLst>
              <a:ext uri="{FF2B5EF4-FFF2-40B4-BE49-F238E27FC236}">
                <a16:creationId xmlns:a16="http://schemas.microsoft.com/office/drawing/2014/main" id="{E5A49273-B90B-029E-7C5A-6546E5708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6FF4950-6D8C-467C-B313-DE534F4DC7CC}" type="slidenum">
              <a:rPr lang="en-US" altLang="pt-BR"/>
              <a:pPr eaLnBrk="1" hangingPunct="1"/>
              <a:t>20</a:t>
            </a:fld>
            <a:endParaRPr lang="en-US" altLang="pt-BR"/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075E4E23-B3F6-5734-C6FA-1EA7500BE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COM O PECADO DO HOMEM, QUANTOS SE TORNAM PECADORES?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B7C10740-FC1B-0026-CEB0-BACA8209B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“E o diabo, elevando Jesus a um alto monte, mostrou-lhe, num momento, todos os reinos do mundo.  Disse então o diabo a Jesus: Dar-te-ei toda esta autoridade e a glória destes reinos, porque ela ME FOI ENTREGUE, e a DOU a quem eu quiser. 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>
            <a:extLst>
              <a:ext uri="{FF2B5EF4-FFF2-40B4-BE49-F238E27FC236}">
                <a16:creationId xmlns:a16="http://schemas.microsoft.com/office/drawing/2014/main" id="{1EF157E0-5C60-0FB2-08E9-C2BFB87B2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Lucas 4:5 a 7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22531" name="Slide Number Placeholder 6">
            <a:extLst>
              <a:ext uri="{FF2B5EF4-FFF2-40B4-BE49-F238E27FC236}">
                <a16:creationId xmlns:a16="http://schemas.microsoft.com/office/drawing/2014/main" id="{D6BA1BC7-9DE1-9B87-0A35-4AB933FE8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D25738-711C-4896-9FC9-B3E95860E6E8}" type="slidenum">
              <a:rPr lang="en-US" altLang="pt-BR"/>
              <a:pPr eaLnBrk="1" hangingPunct="1"/>
              <a:t>21</a:t>
            </a:fld>
            <a:endParaRPr lang="en-US" altLang="pt-BR"/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A9FF5081-1F93-6BE6-AE4F-B97A6A857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COM O PECADO DO HOMEM, QUANTOS SE TORNAM PECADORES?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10F7A35F-8C83-4357-732E-634DA50F6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Portanto, SE PROSTRADO ME ADORARES, TODA GLÓRIA SERÁ TUA.”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>
            <a:extLst>
              <a:ext uri="{FF2B5EF4-FFF2-40B4-BE49-F238E27FC236}">
                <a16:creationId xmlns:a16="http://schemas.microsoft.com/office/drawing/2014/main" id="{796F478B-CB9E-25EA-0253-B55491BC2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João 14:30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23555" name="Slide Number Placeholder 6">
            <a:extLst>
              <a:ext uri="{FF2B5EF4-FFF2-40B4-BE49-F238E27FC236}">
                <a16:creationId xmlns:a16="http://schemas.microsoft.com/office/drawing/2014/main" id="{7327C1C5-F4D9-822B-9D82-02872C11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26EC751-69F0-42B6-AE62-BFEA24390417}" type="slidenum">
              <a:rPr lang="en-US" altLang="pt-BR"/>
              <a:pPr eaLnBrk="1" hangingPunct="1"/>
              <a:t>22</a:t>
            </a:fld>
            <a:endParaRPr lang="en-US" altLang="pt-BR"/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393FF5F6-1D7E-B63E-E368-40D56EB53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COM O PECADO DO HOMEM, QUANTOS SE TORNAM PECADORES?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812A8EFC-624A-9D0A-7456-E69E3B26A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“Já não falarei muito convosco, porque aí vem o PRÍNCIPE DO MUNDO; e ele nada tem em mim.”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:a16="http://schemas.microsoft.com/office/drawing/2014/main" id="{7128D2EC-D274-C091-6BBE-729DFDAF4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pt-BR" sz="2800" i="1" dirty="0">
              <a:solidFill>
                <a:srgbClr val="FFFF00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Por isto ele ousou ir como representante da Terra.</a:t>
            </a: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AC1F53E1-7526-88E5-8358-6FF28B6C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46A768C-65EA-4AB3-9E15-253859C596DE}" type="slidenum">
              <a:rPr lang="en-US" altLang="pt-BR"/>
              <a:pPr eaLnBrk="1" hangingPunct="1"/>
              <a:t>23</a:t>
            </a:fld>
            <a:endParaRPr lang="en-US" altLang="pt-BR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46120030-33EE-7545-F025-3E2D125E9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COM O PECADO DO HOMEM, QUANTOS SE TORNAM PECADORES?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>
            <a:extLst>
              <a:ext uri="{FF2B5EF4-FFF2-40B4-BE49-F238E27FC236}">
                <a16:creationId xmlns:a16="http://schemas.microsoft.com/office/drawing/2014/main" id="{31B1A2F6-26E4-2719-9D1B-1BE699AA2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Jó 1:6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25603" name="Slide Number Placeholder 6">
            <a:extLst>
              <a:ext uri="{FF2B5EF4-FFF2-40B4-BE49-F238E27FC236}">
                <a16:creationId xmlns:a16="http://schemas.microsoft.com/office/drawing/2014/main" id="{2BB76821-430E-83B0-7585-2B8C7DC87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E57D41F-F0E2-4625-BD3C-EF7B66D98947}" type="slidenum">
              <a:rPr lang="en-US" altLang="pt-BR"/>
              <a:pPr eaLnBrk="1" hangingPunct="1"/>
              <a:t>24</a:t>
            </a:fld>
            <a:endParaRPr lang="en-US" altLang="pt-BR"/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DE987ACE-399D-9AF4-950E-A628DEAB0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COM O PECADO DO HOMEM, QUANTOS SE TORNAM PECADORES?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AA22CE17-76ED-F7C7-FB75-92D3CE1CD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“Num dia em que os filhos de Deus vieram apresentar-se perante o SENHOR, veio também Satanás entre eles. Então, perguntou o SENHOR a Satanás: Donde vens? Satanás respondeu ao SENHOR e disse: De RODEAR A TERRA E PASSEAR POR ELA.”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:a16="http://schemas.microsoft.com/office/drawing/2014/main" id="{F8E70F9E-6CA9-AAD2-8287-52F491992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QUANDO QUISER RECLAMAR DE DEUS, LEMBRE-SE:</a:t>
            </a:r>
          </a:p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Satanás é o Príncipe deste Mundo </a:t>
            </a:r>
          </a:p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Ele é o causador de todo o mal.</a:t>
            </a:r>
          </a:p>
        </p:txBody>
      </p:sp>
      <p:sp>
        <p:nvSpPr>
          <p:cNvPr id="26627" name="Slide Number Placeholder 4">
            <a:extLst>
              <a:ext uri="{FF2B5EF4-FFF2-40B4-BE49-F238E27FC236}">
                <a16:creationId xmlns:a16="http://schemas.microsoft.com/office/drawing/2014/main" id="{FA1E1D59-1E10-1152-617B-32EA30775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0A72FDB-68F4-4283-8A70-9841C8D836AC}" type="slidenum">
              <a:rPr lang="en-US" altLang="pt-BR"/>
              <a:pPr eaLnBrk="1" hangingPunct="1"/>
              <a:t>25</a:t>
            </a:fld>
            <a:endParaRPr lang="en-US" altLang="pt-BR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C98D492D-BE80-8C3D-4A31-30203D978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COM O PECADO DO HOMEM, QUANTOS SE TORNAM PECADORES?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:a16="http://schemas.microsoft.com/office/drawing/2014/main" id="{0AE8FA24-C00F-D5A5-AE3C-8B3E1388E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Se tivesse evitado, a LIBERDADE DE ESCOLHA seria uma farsa.</a:t>
            </a:r>
          </a:p>
        </p:txBody>
      </p:sp>
      <p:sp>
        <p:nvSpPr>
          <p:cNvPr id="27651" name="Slide Number Placeholder 4">
            <a:extLst>
              <a:ext uri="{FF2B5EF4-FFF2-40B4-BE49-F238E27FC236}">
                <a16:creationId xmlns:a16="http://schemas.microsoft.com/office/drawing/2014/main" id="{01D1D437-EB42-A24B-2942-3287EBF5A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DDE8CD9-22A7-46A5-BE07-4B81CF86B277}" type="slidenum">
              <a:rPr lang="en-US" altLang="pt-BR"/>
              <a:pPr eaLnBrk="1" hangingPunct="1"/>
              <a:t>26</a:t>
            </a:fld>
            <a:endParaRPr lang="en-US" altLang="pt-BR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9C07C3FC-DD15-7C20-9BC5-18972577C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POR QUE DEUS NÃO EVITOU CRIAR LÚCIFER?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:a16="http://schemas.microsoft.com/office/drawing/2014/main" id="{59D9A11D-E018-3BED-724E-43BDD87D1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Antes do pecado o homem era bom </a:t>
            </a:r>
          </a:p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Após o pecado, o homem tem prazer no que não presta</a:t>
            </a:r>
          </a:p>
        </p:txBody>
      </p:sp>
      <p:sp>
        <p:nvSpPr>
          <p:cNvPr id="28675" name="Slide Number Placeholder 4">
            <a:extLst>
              <a:ext uri="{FF2B5EF4-FFF2-40B4-BE49-F238E27FC236}">
                <a16:creationId xmlns:a16="http://schemas.microsoft.com/office/drawing/2014/main" id="{17EA687C-0864-B5EC-2A49-2E249D5C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788A0CE-8B62-4763-B7D3-3C94560F4D87}" type="slidenum">
              <a:rPr lang="en-US" altLang="pt-BR"/>
              <a:pPr eaLnBrk="1" hangingPunct="1"/>
              <a:t>27</a:t>
            </a:fld>
            <a:endParaRPr lang="en-US" altLang="pt-BR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F4D655A8-D0C7-9EB4-817A-877B0CCA3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QUAL A CONDIÇÃO DA NATUREZA HUMANA APÓS O PECADO?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>
            <a:extLst>
              <a:ext uri="{FF2B5EF4-FFF2-40B4-BE49-F238E27FC236}">
                <a16:creationId xmlns:a16="http://schemas.microsoft.com/office/drawing/2014/main" id="{26DEDDBC-7906-0C5C-DC63-79CB5C2C2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Romanos 7:19 e 20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29699" name="Slide Number Placeholder 5">
            <a:extLst>
              <a:ext uri="{FF2B5EF4-FFF2-40B4-BE49-F238E27FC236}">
                <a16:creationId xmlns:a16="http://schemas.microsoft.com/office/drawing/2014/main" id="{A6AD8F93-50A1-4B18-B4E5-702700DA3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406CFD-28D7-4D0C-B097-A4EECD19ADA6}" type="slidenum">
              <a:rPr lang="en-US" altLang="pt-BR"/>
              <a:pPr eaLnBrk="1" hangingPunct="1"/>
              <a:t>28</a:t>
            </a:fld>
            <a:endParaRPr lang="en-US" altLang="pt-BR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7BDED033-A41F-D385-216D-B1A844E82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“Porque NÃO FAÇO O BEM QUE EU QUERO, mas o mal que não quero, esse faço.   Mas, se eu faço o que não quero, já não sou eu quem o faz, e sim O PECADO QUE HABITA EM MIM.”</a:t>
            </a: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>
            <a:extLst>
              <a:ext uri="{FF2B5EF4-FFF2-40B4-BE49-F238E27FC236}">
                <a16:creationId xmlns:a16="http://schemas.microsoft.com/office/drawing/2014/main" id="{593C3471-0BC9-BDC2-A989-5B87F6367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Gênesis 3:15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30723" name="Slide Number Placeholder 5">
            <a:extLst>
              <a:ext uri="{FF2B5EF4-FFF2-40B4-BE49-F238E27FC236}">
                <a16:creationId xmlns:a16="http://schemas.microsoft.com/office/drawing/2014/main" id="{189FA5D2-90CB-856D-5947-F7052CF65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131B1D4-63C7-40AF-873D-06AAC18A92E2}" type="slidenum">
              <a:rPr lang="en-US" altLang="pt-BR"/>
              <a:pPr eaLnBrk="1" hangingPunct="1"/>
              <a:t>29</a:t>
            </a:fld>
            <a:endParaRPr lang="en-US" altLang="pt-BR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C0574671-8FCA-1A51-E715-9443084F1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“Porei INIMIZADE entre ti e a mulher, entre a tua descendência e o seu descendente. Este te ferirá a cabeça, e tu lhe ferirás o calcanhar”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4E656B83-B805-4A7E-4860-4F2864D90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DEUS COLOCA O HOMEM PARA GOVERNAR A TERRA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37045F54-27D5-8840-4AB0-05BC02E78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“E Deus os abençoou e lhes disse: Sede fecundos, multiplicai-vos, enchei a terra e sujeitai-a; DOMINAI sobre os peixes do mar, sobre as aves dos céus e sobre todo animal que rasteja pela terra.”</a:t>
            </a:r>
          </a:p>
        </p:txBody>
      </p:sp>
      <p:sp>
        <p:nvSpPr>
          <p:cNvPr id="4100" name="Text Box 3">
            <a:extLst>
              <a:ext uri="{FF2B5EF4-FFF2-40B4-BE49-F238E27FC236}">
                <a16:creationId xmlns:a16="http://schemas.microsoft.com/office/drawing/2014/main" id="{EBB76683-B205-5457-3598-638E14313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Gênesis 1:28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4101" name="Slide Number Placeholder 6">
            <a:extLst>
              <a:ext uri="{FF2B5EF4-FFF2-40B4-BE49-F238E27FC236}">
                <a16:creationId xmlns:a16="http://schemas.microsoft.com/office/drawing/2014/main" id="{0A22DB02-1246-477C-1057-C4536A71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C0A11AD-389F-4264-8D33-0A3CC6200E41}" type="slidenum">
              <a:rPr lang="en-US" altLang="pt-BR">
                <a:solidFill>
                  <a:schemeClr val="bg1"/>
                </a:solidFill>
              </a:rPr>
              <a:pPr eaLnBrk="1" hangingPunct="1"/>
              <a:t>3</a:t>
            </a:fld>
            <a:endParaRPr lang="en-US" altLang="pt-BR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>
            <a:extLst>
              <a:ext uri="{FF2B5EF4-FFF2-40B4-BE49-F238E27FC236}">
                <a16:creationId xmlns:a16="http://schemas.microsoft.com/office/drawing/2014/main" id="{41EC0123-1261-1A3C-A8AA-5EFE4BB8F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771BE19-EF60-4183-B896-FC7C552B92CF}" type="slidenum">
              <a:rPr lang="en-US" altLang="pt-BR"/>
              <a:pPr eaLnBrk="1" hangingPunct="1"/>
              <a:t>30</a:t>
            </a:fld>
            <a:endParaRPr lang="en-US" altLang="pt-BR"/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ACA2F517-69D6-3B61-6E49-C40B47A8E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1ª Samuel 10:6 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5D9F0C49-8B07-754C-FF71-41E5BF4C4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“O Espírito do SENHOR se apossará de ti, e profetizarás com eles e tu SERÁS TRANSFORMADO em outro homem.”</a:t>
            </a: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>
            <a:extLst>
              <a:ext uri="{FF2B5EF4-FFF2-40B4-BE49-F238E27FC236}">
                <a16:creationId xmlns:a16="http://schemas.microsoft.com/office/drawing/2014/main" id="{7601C701-94E1-88F1-8A25-E2EC10A8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B07B71-A775-4D22-9ADA-D36B14438FEC}" type="slidenum">
              <a:rPr lang="en-US" altLang="pt-BR"/>
              <a:pPr eaLnBrk="1" hangingPunct="1"/>
              <a:t>31</a:t>
            </a:fld>
            <a:endParaRPr lang="en-US" altLang="pt-BR"/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7FBF990F-B823-DB41-83B8-63AECA485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João 8:32 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9D367F1-7657-C758-8D52-FE76AF390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689350"/>
            <a:ext cx="52562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“conhecereis A VERDADE, e a verdade vos libertará.”</a:t>
            </a: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6068A9F1-55EB-6CD8-FAC7-968EBED9C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9D150E-039A-4CD5-B488-8CA62B34764C}" type="slidenum">
              <a:rPr lang="en-US" altLang="pt-BR"/>
              <a:pPr eaLnBrk="1" hangingPunct="1"/>
              <a:t>32</a:t>
            </a:fld>
            <a:endParaRPr lang="en-US" altLang="pt-BR"/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D3A580C4-E1AA-11A6-5807-906CC7285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1ª Pedro 2:24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8D05CCAC-8890-C1E3-2510-A5638AA18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689350"/>
            <a:ext cx="52562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“CARREGANDO ELE MESMO em seu corpo, sobre o madeiro, os NOSSOS PECADOS.”</a:t>
            </a: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>
            <a:extLst>
              <a:ext uri="{FF2B5EF4-FFF2-40B4-BE49-F238E27FC236}">
                <a16:creationId xmlns:a16="http://schemas.microsoft.com/office/drawing/2014/main" id="{0B18A6E2-07BE-FD67-ACFC-C431B97BF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FB91F71-4D6F-4950-A75A-6DC00EA4C327}" type="slidenum">
              <a:rPr lang="en-US" altLang="pt-BR"/>
              <a:pPr eaLnBrk="1" hangingPunct="1"/>
              <a:t>33</a:t>
            </a:fld>
            <a:endParaRPr lang="en-US" altLang="pt-BR"/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21EF82FE-804C-2FDB-2425-5D262EB8B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Isaías 53:5 e 6 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82B7C715-7EEA-E8F9-1886-13956FD70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116263"/>
            <a:ext cx="5256213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“Mas ele foi traspassado pelas nossas transgressões e moído pelas NOSSAS INIQÜIDADES; o castigo que nos traz a paz estava sobre ele.</a:t>
            </a: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>
            <a:extLst>
              <a:ext uri="{FF2B5EF4-FFF2-40B4-BE49-F238E27FC236}">
                <a16:creationId xmlns:a16="http://schemas.microsoft.com/office/drawing/2014/main" id="{43E47118-C41C-F61E-830F-03AE9E65B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32F334-4D79-418B-B17E-78587064B87A}" type="slidenum">
              <a:rPr lang="en-US" altLang="pt-BR"/>
              <a:pPr eaLnBrk="1" hangingPunct="1"/>
              <a:t>34</a:t>
            </a:fld>
            <a:endParaRPr lang="en-US" altLang="pt-BR"/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06F16123-76BC-CDA4-ED8D-3F89024EA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Isaías 53:5 e 6 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A25D407C-33EA-F35C-1D01-4989B1C1E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116263"/>
            <a:ext cx="5256213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Todos nós andávamos desgarrados como ovelhas; cada um se desviava pelo caminho, mas o SENHOR fez cair sobre ele A INIQÜIDADE DE TODOS NÓS.</a:t>
            </a:r>
            <a:r>
              <a:rPr 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”</a:t>
            </a: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>
            <a:extLst>
              <a:ext uri="{FF2B5EF4-FFF2-40B4-BE49-F238E27FC236}">
                <a16:creationId xmlns:a16="http://schemas.microsoft.com/office/drawing/2014/main" id="{B2CC5FA8-038F-CBA9-7642-869C721E1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46A10E8-FC5C-41D8-A102-C448266CAD55}" type="slidenum">
              <a:rPr lang="en-US" altLang="pt-BR"/>
              <a:pPr eaLnBrk="1" hangingPunct="1"/>
              <a:t>35</a:t>
            </a:fld>
            <a:endParaRPr lang="en-US" altLang="pt-BR"/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CD8AD342-ABDF-220C-5A35-CDBBB8079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Efésios 2:8 e 9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2911A27A-7721-9369-C913-F1FD73F2D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116263"/>
            <a:ext cx="5256213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“Porque pela graça sois salvos, mediante a fé; e isto não vem de vós; é dom de Deus; NÃO DE OBRAS, para que ninguém se glorie.”</a:t>
            </a: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>
            <a:extLst>
              <a:ext uri="{FF2B5EF4-FFF2-40B4-BE49-F238E27FC236}">
                <a16:creationId xmlns:a16="http://schemas.microsoft.com/office/drawing/2014/main" id="{2AF8853C-BA21-8DC5-2178-F83620D58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AA605B7-5341-47FE-94C4-609FE1891E3C}" type="slidenum">
              <a:rPr lang="en-US" altLang="pt-BR"/>
              <a:pPr eaLnBrk="1" hangingPunct="1"/>
              <a:t>36</a:t>
            </a:fld>
            <a:endParaRPr lang="en-US" altLang="pt-BR"/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3ABDB4FA-A7D8-7A0E-2BDE-EBF2C2845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Gálatas 2:16 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B720B5D3-5B8C-C7C4-7D26-A14E1B5AB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116263"/>
            <a:ext cx="5256213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“Sabendo, contudo, que o homem não é justificado por obras da lei, e sim mediante a fé em Cristo Jesus, POR OBRAS DA LEI, NINGUÉM SERÁ JUSTIFICADO.”</a:t>
            </a: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>
            <a:extLst>
              <a:ext uri="{FF2B5EF4-FFF2-40B4-BE49-F238E27FC236}">
                <a16:creationId xmlns:a16="http://schemas.microsoft.com/office/drawing/2014/main" id="{CA064B5D-C2B4-BB7A-AB1E-37DA6F841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DCC188-F5EB-40A0-BA54-BF0DDEC5287F}" type="slidenum">
              <a:rPr lang="en-US" altLang="pt-BR"/>
              <a:pPr eaLnBrk="1" hangingPunct="1"/>
              <a:t>37</a:t>
            </a:fld>
            <a:endParaRPr lang="en-US" altLang="pt-BR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5B22E028-5807-6FE8-D46B-33602D485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3071813"/>
            <a:ext cx="5256213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(   ) Sim                                        </a:t>
            </a:r>
          </a:p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(   ) Não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8F67E4-7A6D-4F80-FA4C-908D24B48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5" y="3714750"/>
            <a:ext cx="361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X</a:t>
            </a:r>
            <a:endParaRPr lang="en-US" alt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>
            <a:extLst>
              <a:ext uri="{FF2B5EF4-FFF2-40B4-BE49-F238E27FC236}">
                <a16:creationId xmlns:a16="http://schemas.microsoft.com/office/drawing/2014/main" id="{AB864056-9E67-215B-AC09-30963712C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9776155-AD66-47F2-8615-0EB8F2901817}" type="slidenum">
              <a:rPr lang="en-US" altLang="pt-BR"/>
              <a:pPr eaLnBrk="1" hangingPunct="1"/>
              <a:t>38</a:t>
            </a:fld>
            <a:endParaRPr lang="en-US" altLang="pt-BR"/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B0D42855-C721-AA17-2EE6-F8F5E7F44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1ª João 5:11 e 12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13462840-57FD-97B7-6B61-BF019145E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116263"/>
            <a:ext cx="5256213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“E o testemunho é este: que Deus nos deu a VIDA ETERNA; E ESTA VIDA ESTÁ NO SEU FILHO.</a:t>
            </a:r>
          </a:p>
          <a:p>
            <a:pPr>
              <a:spcBef>
                <a:spcPct val="50000"/>
              </a:spcBef>
              <a:defRPr/>
            </a:pPr>
            <a:r>
              <a:rPr lang="pt-B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Aquele que tem o FILHO TEM A VIDA; aquele que não tem o Filho de Deus não tem a vida.”</a:t>
            </a:r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>
            <a:extLst>
              <a:ext uri="{FF2B5EF4-FFF2-40B4-BE49-F238E27FC236}">
                <a16:creationId xmlns:a16="http://schemas.microsoft.com/office/drawing/2014/main" id="{86CB4D6D-FF7E-3BA1-6E7D-3CA5D67F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D0DD1A-12EC-44E2-BFF1-87AE6A7E8DB3}" type="slidenum">
              <a:rPr lang="en-US" altLang="pt-BR"/>
              <a:pPr eaLnBrk="1" hangingPunct="1"/>
              <a:t>39</a:t>
            </a:fld>
            <a:endParaRPr lang="en-US" altLang="pt-BR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2E97570D-3D1D-9231-E36F-29BA3BD1D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PENSE EM JESUS NO GETSÊMANI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69E10F08-196F-71E6-5B38-C15A0B659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3071813"/>
            <a:ext cx="52562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O peso dos pecados de todos que o aceitaram e o aceitariam foi colocado sobre seus ombros 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8F397F80-CD91-9708-BB11-A650FF735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DEUS COLOCA O HOMEM PARA GOVERNAR A TERRA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E3E9719E-39EB-3D89-E2B8-5F2C83887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O homem recebe o “Domínio” – Do hebraico “radhar”- REINAR SOBRE</a:t>
            </a:r>
          </a:p>
        </p:txBody>
      </p:sp>
      <p:sp>
        <p:nvSpPr>
          <p:cNvPr id="5124" name="Slide Number Placeholder 4">
            <a:extLst>
              <a:ext uri="{FF2B5EF4-FFF2-40B4-BE49-F238E27FC236}">
                <a16:creationId xmlns:a16="http://schemas.microsoft.com/office/drawing/2014/main" id="{8A6B0C4A-D3CD-928B-75B3-8BCDE3022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40C5A90-A669-48F2-8746-4394B32A2487}" type="slidenum">
              <a:rPr lang="en-US" altLang="pt-BR">
                <a:solidFill>
                  <a:schemeClr val="bg1"/>
                </a:solidFill>
              </a:rPr>
              <a:pPr eaLnBrk="1" hangingPunct="1"/>
              <a:t>4</a:t>
            </a:fld>
            <a:endParaRPr lang="en-US" altLang="pt-BR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>
            <a:extLst>
              <a:ext uri="{FF2B5EF4-FFF2-40B4-BE49-F238E27FC236}">
                <a16:creationId xmlns:a16="http://schemas.microsoft.com/office/drawing/2014/main" id="{AA4FCCB1-C758-6811-7535-B4E109B8F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D73174-CB4F-4131-890F-B42664519640}" type="slidenum">
              <a:rPr lang="en-US" altLang="pt-BR"/>
              <a:pPr eaLnBrk="1" hangingPunct="1"/>
              <a:t>40</a:t>
            </a:fld>
            <a:endParaRPr lang="en-US" altLang="pt-BR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F2436D1B-C406-7897-A1E6-F12EF53BA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PENSE EM JESUS NO GETSÊMANI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112C1200-692C-DD90-16B3-8C31AE474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3071813"/>
            <a:ext cx="5256213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O pecado fez SEPARAÇÃO ENTRE:</a:t>
            </a:r>
          </a:p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1. O HOMEM E DEUS – FUGIU</a:t>
            </a:r>
          </a:p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2. O HOMEM E O HOMEM – LUTA INTERNA</a:t>
            </a:r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>
            <a:extLst>
              <a:ext uri="{FF2B5EF4-FFF2-40B4-BE49-F238E27FC236}">
                <a16:creationId xmlns:a16="http://schemas.microsoft.com/office/drawing/2014/main" id="{23485F1B-E2B1-356D-04B3-01B874DFF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84A7EE-FBD6-4B71-88C5-164FB18E639B}" type="slidenum">
              <a:rPr lang="en-US" altLang="pt-BR"/>
              <a:pPr eaLnBrk="1" hangingPunct="1"/>
              <a:t>41</a:t>
            </a:fld>
            <a:endParaRPr lang="en-US" altLang="pt-BR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BCCE22AF-515C-3C03-BB79-DF6E1C165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PENSE EM JESUS NO GETSÊMANI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CF53C3D6-4D1F-DEE5-148C-981FA3B63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3071813"/>
            <a:ext cx="5256213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3. O HOMEM E A NATUREZA – “DO SUOR DO SEU ROSTO COMERÁS O TEU PÃO”</a:t>
            </a:r>
          </a:p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4. DEUS E DEUS – “POR QUE ME DESAMPARASTE”</a:t>
            </a:r>
          </a:p>
        </p:txBody>
      </p:sp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>
            <a:extLst>
              <a:ext uri="{FF2B5EF4-FFF2-40B4-BE49-F238E27FC236}">
                <a16:creationId xmlns:a16="http://schemas.microsoft.com/office/drawing/2014/main" id="{B0E5D476-1F6E-AC52-C8A5-2F58776F9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507D720-CD5E-45B4-9EB4-93DA9788552F}" type="slidenum">
              <a:rPr lang="en-US" altLang="pt-BR"/>
              <a:pPr eaLnBrk="1" hangingPunct="1"/>
              <a:t>42</a:t>
            </a:fld>
            <a:endParaRPr lang="en-US" altLang="pt-BR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CE665892-9925-49FE-4034-6109A5616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PENSE EM JESUS NO GETSÊMANI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  <p:sp>
        <p:nvSpPr>
          <p:cNvPr id="44036" name="Text Box 3">
            <a:extLst>
              <a:ext uri="{FF2B5EF4-FFF2-40B4-BE49-F238E27FC236}">
                <a16:creationId xmlns:a16="http://schemas.microsoft.com/office/drawing/2014/main" id="{CD275840-5940-304C-4B9D-120720789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Mateus 26:39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7A6C32F5-A802-8B1D-4918-0B2375504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116263"/>
            <a:ext cx="525621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“Tornando a retirar-se, orou de novo, dizendo: MEU PAI, SE POSSÍVEL PASSE DE MIM ESTE CÁLICE SEM QUE EU O BEBA, todavia, não seja como Eu quero, e sim como Tu queres.”</a:t>
            </a:r>
          </a:p>
        </p:txBody>
      </p:sp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6">
            <a:extLst>
              <a:ext uri="{FF2B5EF4-FFF2-40B4-BE49-F238E27FC236}">
                <a16:creationId xmlns:a16="http://schemas.microsoft.com/office/drawing/2014/main" id="{3BA624F9-284B-0AD5-46E3-9F45C382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45A1DE-499A-4782-A8EE-46BEB3D2982F}" type="slidenum">
              <a:rPr lang="en-US" altLang="pt-BR"/>
              <a:pPr eaLnBrk="1" hangingPunct="1"/>
              <a:t>43</a:t>
            </a:fld>
            <a:endParaRPr lang="en-US" altLang="pt-BR"/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C309CD6C-0156-1790-000D-94084A76E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O QUE VOCÊ ACHA QUE ELE ESTAVA DIZENDO?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740E2E3E-C884-4919-6D04-7D61E9762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3071813"/>
            <a:ext cx="52562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“Se for possível Abolir a Lei e salvar o homem sem que eu tenha que morrer para pagar o preço da Lei, faça-o”.</a:t>
            </a:r>
          </a:p>
        </p:txBody>
      </p:sp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6">
            <a:extLst>
              <a:ext uri="{FF2B5EF4-FFF2-40B4-BE49-F238E27FC236}">
                <a16:creationId xmlns:a16="http://schemas.microsoft.com/office/drawing/2014/main" id="{B61A9E31-3A2A-1474-CFD4-377A3DE3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FDA9BE-8EA0-4337-9C82-35812EFB6937}" type="slidenum">
              <a:rPr lang="en-US" altLang="pt-BR"/>
              <a:pPr eaLnBrk="1" hangingPunct="1"/>
              <a:t>44</a:t>
            </a:fld>
            <a:endParaRPr lang="en-US" altLang="pt-BR"/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0518C147-77D7-FD40-8642-D387D9424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O QUE VOCÊ ACHA QUE ELE ESTAVA DIZENDO?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21F45E24-8A25-ABE6-8ABF-65CCF3229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3071813"/>
            <a:ext cx="5256213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DEUS CALOU-SE! </a:t>
            </a:r>
          </a:p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Ele estava dizendo: Não é Possível! Você vai ter que pagar o SALÁRIO DO PECADO, que É A MORTE” (Gálatas 6:23)</a:t>
            </a:r>
          </a:p>
        </p:txBody>
      </p:sp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6">
            <a:extLst>
              <a:ext uri="{FF2B5EF4-FFF2-40B4-BE49-F238E27FC236}">
                <a16:creationId xmlns:a16="http://schemas.microsoft.com/office/drawing/2014/main" id="{342992F9-E463-E631-1AC2-304C6AC87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85A4F9-E4DE-43F1-AF4F-8F1044BB0F3F}" type="slidenum">
              <a:rPr lang="en-US" altLang="pt-BR"/>
              <a:pPr eaLnBrk="1" hangingPunct="1"/>
              <a:t>45</a:t>
            </a:fld>
            <a:endParaRPr lang="en-US" altLang="pt-BR"/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AF8738CA-81D8-F667-2F88-43DE54F27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O QUE VOCÊ ACHA QUE ELE ESTAVA DIZENDO?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B5244BC-5138-8F72-AD63-10B3F4B10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3071813"/>
            <a:ext cx="52562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Se Jesus falhasse, o pecado se estenderia por todo o Universo não caído.</a:t>
            </a:r>
          </a:p>
        </p:txBody>
      </p:sp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6">
            <a:extLst>
              <a:ext uri="{FF2B5EF4-FFF2-40B4-BE49-F238E27FC236}">
                <a16:creationId xmlns:a16="http://schemas.microsoft.com/office/drawing/2014/main" id="{F47D1023-1839-239A-3E0B-592558027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BB3A68A-91B6-414E-A04F-F75988ACF179}" type="slidenum">
              <a:rPr lang="en-US" altLang="pt-BR"/>
              <a:pPr eaLnBrk="1" hangingPunct="1"/>
              <a:t>46</a:t>
            </a:fld>
            <a:endParaRPr lang="en-US" altLang="pt-BR"/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819957E7-E3C1-E637-FBD4-3CF826F31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O QUE VOCÊ ACHA QUE ELE ESTAVA DIZENDO?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2F30DB7C-FE0E-8882-BFF2-841D7FFED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3071813"/>
            <a:ext cx="525621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“ESTÁ CONSUMADO”- Ecoou por todo o Universo </a:t>
            </a:r>
          </a:p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Houve um misto de ALEGRIA E LÁGRIMAS </a:t>
            </a:r>
          </a:p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DEUS NÃO ABOLIU A LEI </a:t>
            </a:r>
          </a:p>
        </p:txBody>
      </p:sp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6">
            <a:extLst>
              <a:ext uri="{FF2B5EF4-FFF2-40B4-BE49-F238E27FC236}">
                <a16:creationId xmlns:a16="http://schemas.microsoft.com/office/drawing/2014/main" id="{1D051292-F9AC-2B8F-9A37-C22DD9E41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6F3C54-8921-4433-B390-66CFA8FC5ED1}" type="slidenum">
              <a:rPr lang="en-US" altLang="pt-BR"/>
              <a:pPr eaLnBrk="1" hangingPunct="1"/>
              <a:t>47</a:t>
            </a:fld>
            <a:endParaRPr lang="en-US" altLang="pt-BR"/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6DCE59EE-1D3C-3CCC-593A-71B3FF492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O QUE VOCÊ ACHA QUE ELE ESTAVA DIZENDO?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573637E5-56DD-CCF5-70DB-77A64EB26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3071813"/>
            <a:ext cx="5256213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MAS GUARDAR A LEI NÃO SALVA NINGUÉM! </a:t>
            </a:r>
          </a:p>
          <a:p>
            <a:pPr>
              <a:spcBef>
                <a:spcPct val="50000"/>
              </a:spcBef>
              <a:defRPr/>
            </a:pPr>
            <a:endParaRPr lang="pt-BR" sz="2800" i="1" dirty="0">
              <a:solidFill>
                <a:srgbClr val="FFFF00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O NOME DISTO É “GRAÇA”</a:t>
            </a:r>
          </a:p>
        </p:txBody>
      </p:sp>
    </p:spTree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>
            <a:extLst>
              <a:ext uri="{FF2B5EF4-FFF2-40B4-BE49-F238E27FC236}">
                <a16:creationId xmlns:a16="http://schemas.microsoft.com/office/drawing/2014/main" id="{60F713FA-6027-5C35-9DB0-B1D54330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A977D3B-16C3-4455-9161-75F35E428279}" type="slidenum">
              <a:rPr lang="en-US" altLang="pt-BR"/>
              <a:pPr eaLnBrk="1" hangingPunct="1"/>
              <a:t>48</a:t>
            </a:fld>
            <a:endParaRPr lang="en-US" altLang="pt-BR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DFA0F520-BB7C-A2FA-00B4-2D10EC471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DEUS COLOCA O HOMEM PARA GOVERNAR A TERRA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2CD54D95-4A69-3A81-3671-320C9C867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“Tomou, pois, o SENHOR Deus ao homem e o colocou no jardim do Éden para o cultivar e o GUARDAR.”</a:t>
            </a:r>
          </a:p>
        </p:txBody>
      </p:sp>
      <p:sp>
        <p:nvSpPr>
          <p:cNvPr id="6148" name="Text Box 3">
            <a:extLst>
              <a:ext uri="{FF2B5EF4-FFF2-40B4-BE49-F238E27FC236}">
                <a16:creationId xmlns:a16="http://schemas.microsoft.com/office/drawing/2014/main" id="{0BEADF9A-371E-1660-7644-4F524B6E9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Gênesis 2:15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6149" name="Slide Number Placeholder 4">
            <a:extLst>
              <a:ext uri="{FF2B5EF4-FFF2-40B4-BE49-F238E27FC236}">
                <a16:creationId xmlns:a16="http://schemas.microsoft.com/office/drawing/2014/main" id="{9F5B6884-EBDC-3895-F3FB-F2252F52A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F958DE-F67A-49EC-A41C-70EF6B33AE37}" type="slidenum">
              <a:rPr lang="en-US" altLang="pt-BR">
                <a:solidFill>
                  <a:schemeClr val="bg1"/>
                </a:solidFill>
              </a:rPr>
              <a:pPr eaLnBrk="1" hangingPunct="1"/>
              <a:t>5</a:t>
            </a:fld>
            <a:endParaRPr lang="en-US" altLang="pt-BR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564C246C-8050-91AF-1C30-051C3B360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DEUS COLOCA O HOMEM PARA GOVERNAR A TERRA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5A8FA900-0B52-6D58-82EE-03AE6CB8D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O Homem é o “Dono da Terra”  “Guardar” – Do hebraico “shamar” GUARDAR CONTRA INTRUSOS </a:t>
            </a:r>
          </a:p>
          <a:p>
            <a:pPr>
              <a:spcBef>
                <a:spcPct val="50000"/>
              </a:spcBef>
              <a:defRPr/>
            </a:pPr>
            <a:endParaRPr lang="pt-BR" sz="2800" i="1" dirty="0">
              <a:solidFill>
                <a:srgbClr val="FFFF00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O “Dono da Terra” – “shamar”- Autoridade para passar adiante.</a:t>
            </a: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40E2C67A-BE35-7AC6-28E4-04C49A034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730C9C-B19B-4C8B-86E0-A877F33AD1B1}" type="slidenum">
              <a:rPr lang="en-US" altLang="pt-BR">
                <a:solidFill>
                  <a:schemeClr val="bg1"/>
                </a:solidFill>
              </a:rPr>
              <a:pPr eaLnBrk="1" hangingPunct="1"/>
              <a:t>6</a:t>
            </a:fld>
            <a:endParaRPr lang="en-US" altLang="pt-BR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A3C0E3C5-FE64-CD03-679D-F7FCFB25A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A LEI NATURAL DETERMINA QUE SÓ HÁ VIDA EM DEUS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28C17A5A-5863-613F-FE56-415251159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Deus é a FONTE da vida. </a:t>
            </a:r>
          </a:p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Separados dele, morremos </a:t>
            </a:r>
          </a:p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Deus alerta ao Homem: ...certamente morrerás”. </a:t>
            </a:r>
          </a:p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A serpente contradiz: “...certamente não morrerás”.</a:t>
            </a: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2BB94A13-D237-2B56-02C9-ECB4AF1FC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FBFDF88-1505-4906-953F-A109E4134A23}" type="slidenum">
              <a:rPr lang="en-US" altLang="pt-BR">
                <a:solidFill>
                  <a:schemeClr val="bg1"/>
                </a:solidFill>
              </a:rPr>
              <a:pPr eaLnBrk="1" hangingPunct="1"/>
              <a:t>7</a:t>
            </a:fld>
            <a:endParaRPr lang="en-US" altLang="pt-BR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9C1A41FA-7A8D-0DA6-CB78-CF1037810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O HOMEM ESCOLHE SATANÁS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83B1CD88-1D38-17BB-4B63-3CC5742E4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 E vendo a mulher que aquela árvore era boa para se comer, e agradável aos olhos, e desejável para dar entendimento TOMOU do seu fruto, e COMEU e deu também ao seu marido, e ELE COMEU com ela”</a:t>
            </a:r>
          </a:p>
        </p:txBody>
      </p:sp>
      <p:sp>
        <p:nvSpPr>
          <p:cNvPr id="9220" name="Text Box 3">
            <a:extLst>
              <a:ext uri="{FF2B5EF4-FFF2-40B4-BE49-F238E27FC236}">
                <a16:creationId xmlns:a16="http://schemas.microsoft.com/office/drawing/2014/main" id="{E9A280B4-A686-5626-48DC-3B186BA9C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Gênesis 3:6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9221" name="Slide Number Placeholder 4">
            <a:extLst>
              <a:ext uri="{FF2B5EF4-FFF2-40B4-BE49-F238E27FC236}">
                <a16:creationId xmlns:a16="http://schemas.microsoft.com/office/drawing/2014/main" id="{030C3D39-B5C6-BF58-4596-346F4CDD2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E9B9C8F-2497-4D8E-8F3C-86CB16ED3812}" type="slidenum">
              <a:rPr lang="en-US" altLang="pt-BR">
                <a:solidFill>
                  <a:schemeClr val="bg1"/>
                </a:solidFill>
              </a:rPr>
              <a:pPr eaLnBrk="1" hangingPunct="1"/>
              <a:t>8</a:t>
            </a:fld>
            <a:endParaRPr lang="en-US" altLang="pt-BR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:a16="http://schemas.microsoft.com/office/drawing/2014/main" id="{6CF3B16F-CC49-E0BC-1790-D6AD10B25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Satanás vence o primeiro capítulo. </a:t>
            </a:r>
          </a:p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Deus é colocado numa “sinuca”. </a:t>
            </a:r>
          </a:p>
          <a:p>
            <a:pPr>
              <a:spcBef>
                <a:spcPct val="50000"/>
              </a:spcBef>
              <a:defRPr/>
            </a:pPr>
            <a:endParaRPr lang="pt-BR" sz="2800" i="1" dirty="0">
              <a:solidFill>
                <a:srgbClr val="FFFF00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Se Ele salvar o homem, será acusado por Satanás de que nem Deus cumpre as leis que Ele estabelece.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8991C38F-2144-0126-C484-69139F7F0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O HOMEM ESCOLHE SATANÁS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  <p:sp>
        <p:nvSpPr>
          <p:cNvPr id="10244" name="Slide Number Placeholder 4">
            <a:extLst>
              <a:ext uri="{FF2B5EF4-FFF2-40B4-BE49-F238E27FC236}">
                <a16:creationId xmlns:a16="http://schemas.microsoft.com/office/drawing/2014/main" id="{7D45B825-4A25-0882-B58A-1A65D06EB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F3BA96-09E6-4E61-9454-E44106CCCC32}" type="slidenum">
              <a:rPr lang="en-US" altLang="pt-BR">
                <a:solidFill>
                  <a:schemeClr val="bg1"/>
                </a:solidFill>
              </a:rPr>
              <a:pPr eaLnBrk="1" hangingPunct="1"/>
              <a:t>9</a:t>
            </a:fld>
            <a:endParaRPr lang="en-US" altLang="pt-BR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1590</Words>
  <Application>Microsoft Office PowerPoint</Application>
  <PresentationFormat>Apresentação na tela (4:3)</PresentationFormat>
  <Paragraphs>197</Paragraphs>
  <Slides>48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3" baseType="lpstr">
      <vt:lpstr>Arial</vt:lpstr>
      <vt:lpstr>Calibri</vt:lpstr>
      <vt:lpstr>Zurich Cn BT</vt:lpstr>
      <vt:lpstr>Zurich LtCn BT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bruno.tribst</dc:creator>
  <cp:lastModifiedBy>Pr. Marcelo Augusto de Carvalho</cp:lastModifiedBy>
  <cp:revision>43</cp:revision>
  <dcterms:created xsi:type="dcterms:W3CDTF">2008-04-01T13:33:01Z</dcterms:created>
  <dcterms:modified xsi:type="dcterms:W3CDTF">2026-05-28T06:03:28Z</dcterms:modified>
</cp:coreProperties>
</file>