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98" r:id="rId3"/>
    <p:sldId id="303" r:id="rId4"/>
    <p:sldId id="304" r:id="rId5"/>
    <p:sldId id="305" r:id="rId6"/>
    <p:sldId id="306" r:id="rId7"/>
    <p:sldId id="307" r:id="rId8"/>
    <p:sldId id="308" r:id="rId9"/>
    <p:sldId id="257" r:id="rId10"/>
    <p:sldId id="273" r:id="rId11"/>
    <p:sldId id="293" r:id="rId12"/>
    <p:sldId id="258" r:id="rId13"/>
    <p:sldId id="274" r:id="rId14"/>
    <p:sldId id="259" r:id="rId15"/>
    <p:sldId id="275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8" r:id="rId24"/>
    <p:sldId id="319" r:id="rId25"/>
    <p:sldId id="320" r:id="rId26"/>
    <p:sldId id="264" r:id="rId27"/>
    <p:sldId id="286" r:id="rId28"/>
    <p:sldId id="289" r:id="rId29"/>
    <p:sldId id="287" r:id="rId30"/>
    <p:sldId id="263" r:id="rId31"/>
    <p:sldId id="283" r:id="rId32"/>
    <p:sldId id="276" r:id="rId33"/>
    <p:sldId id="292" r:id="rId34"/>
    <p:sldId id="322" r:id="rId35"/>
    <p:sldId id="324" r:id="rId36"/>
    <p:sldId id="326" r:id="rId37"/>
    <p:sldId id="325" r:id="rId38"/>
    <p:sldId id="30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C757B-05F8-ABC5-022D-9B6545AAB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44AEC-DC77-FBDE-83BC-234D6A726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4BA6CC-F29B-63AD-193C-C3EECC704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1908A-685B-4E36-9AE7-D0DEFD1A55D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140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620CE9-BBCC-ABCA-F1A3-403D53796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4AC3F-8C12-4054-D228-C7E5C96E9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F22BB6-2955-9F36-5919-F16C9E328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322D1-0653-4919-8C69-DA7141CDF55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72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E3FFB0-0749-6D3B-D88B-47ADFD00C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98106-D13B-6ED8-CAE3-4BA064A60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DA37AC-64AF-884B-EDCF-E31F5726B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201D1-B7D3-4D1B-8A06-DC98E5A623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597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5027A-505F-80EE-43C6-697B62AF5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4E1B3-560F-C079-F705-B6A29709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4B5B06-CE77-D266-5F44-BBE51713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FEBCC-A555-EF3A-3F21-8F84217B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E3F9B8-75C3-C4BB-88D6-1FE02323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981C-0C6C-4E9E-B43A-65DEA262A52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409829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38891-248A-6204-7023-73FA2257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1CF8F-383B-21DA-75DF-7EB0C632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3E4EB9-69B7-8BE5-7684-56E60087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B2EB45-1B9F-95B6-2143-1676F303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92B08-A6DA-4B0F-55AA-6151C0A7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7F75-A955-48FB-9C27-BE57EAEDFE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329007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20F5A-49F6-AEB2-2952-01AC34C1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06A78D-2B1D-6B4B-19D1-F1B3AC14A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27087-6E54-64DC-F0BD-72C2D780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46129-AF4F-0D8E-5456-40468145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9F25B-4680-A824-47AB-D0E42BFB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0B7E7-D8D6-4CCC-B238-5FC0190291E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96495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F7E51-EF9C-03E0-ABC5-38FEEC42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AD0D9F-7669-A0B4-936A-CA26A22A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F00262-71C9-4FC8-C07F-E1C29F909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98F04D-C9C2-3297-4AE5-3ACD95E7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0539AD-BA3B-33D6-4475-7492821F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BA1EFF-7D09-C22A-2948-060E7AD3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7A64-AFF2-48B9-853C-C2E4C57415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585431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02F9F-6836-D03D-44BD-50ADBD21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B3B417-1DB0-E57E-95B0-2DF74850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CF6AD5-F0FC-0A2B-DED1-ACA82474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14AF5F-93D7-E751-EA25-CF19559B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D0EF22-CA0F-ED49-54A4-23A445A4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6B53CA-009E-A506-8EF1-87058E4E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9656247-B2FD-C786-D14D-B1EB5E41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AC0D8E-F994-FF39-AF5B-3D398A21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537B-E426-4200-877E-8BBEC4AEED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640791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805A-0320-1E40-5631-E11697AC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60C0D3-8A1A-378E-B2A2-3D9A885F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60B470-89E6-352F-D7C6-6664CAAF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509642-7C19-EA8B-9AEB-AFCF2B93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C7789-B657-4BA6-8C03-8EFD1E119CE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50932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D0B78C-C645-3A96-9B82-0F916DC7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5C11DA-AD75-9943-4A52-BCFA1D03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2C73A0-FE76-507E-B457-BCAA8F60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E712-81D6-47BE-AA7E-D46BCE24469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98230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CD7FB-ADEA-A77E-3BB4-AD9442ED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87DFC-342A-8B81-7BF1-18F1F6C3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151BD9-1BB4-B8EF-9476-B8C47F5CE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E38D87-EC51-12FC-2124-F6634D75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54DD33-A712-AD7B-7766-E22F3359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8839FE-BF58-21BD-0FF7-0264DA45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5FFE8-FEF2-42E1-9A00-66C353BF116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455454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24E52-C2CB-54EB-7866-4DDB6E456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4E583-C61E-1265-DBC7-B17678E09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0309A4-2549-03D1-6134-C2E563089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77B42-CE0E-44BF-872F-DCC918C129A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6661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E1554-90E1-A31B-C3FA-DEB29315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AC1DC1-A3C3-BE01-DBF9-0959C1F40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A18FB0-F7A9-B149-BE7E-B7B71E17D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0F9CEA-CB90-37E4-CD7C-57ECB149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346DAD-4CF3-94BE-356B-C3CBC386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03281A-7D1B-0F1F-6B18-F28BE2D4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60F3C-F477-4D23-8849-9CDF0BFEBA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70542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86700-A2AD-B9A7-BE02-BE49A909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BD7AA2-2BCA-A2C0-2853-0D704E80C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45CA38-C39E-6137-415B-B288EB1A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0BDE2-5FB6-45B8-A621-60F9A1E4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4FA727-F9FA-74A2-A934-D3BF942F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64BE-7F63-48AA-AB56-D1015EB5D24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4796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592FD8-5126-DFE9-60A5-778471433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DCA762-DAC0-D998-1779-C09CDEB4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E50D7F-0AB3-8995-F061-991F9833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6534E-33DF-27C5-B593-2B463945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48256C-61F2-0C48-6A4B-CC98789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F9FFB-5671-4F6F-B15D-9AC7ADD9FF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950956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7BDA0-BB45-0349-E732-124A23C66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8F5E2D-0166-36E5-0FCC-2A7015E6D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0944F8-DF48-1FB1-0460-3D5346F76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408CD-1B5D-47ED-AA62-827AB0698D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39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BD5D4-FA88-487D-243F-9110CD6CE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B898F-CA74-D339-0BD8-DD4930B81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158D7-00C4-974D-88A6-C693DB047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E1D9-2890-4DB1-8B41-D2D0CD4564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273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414933-1CBB-2822-4819-AF35C2644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1FF69E-ABA6-5716-3797-39C4F0CB3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0A87AB-F685-AE61-9179-B7D6D32A5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7376-656B-4F26-80DE-04DE3A8DBD1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43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495B8F-9724-E89D-4389-D3F787343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EDCDA5-C5DF-7ADE-FD98-BC34218C3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30509E-835A-E331-A964-59D7046BD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AFE5-9D3E-4FD4-8498-0BBF8A11BB6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725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C72CDD-1BF2-DFD1-57EC-54FC08E6C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D3BBF7-1582-691B-5522-BE4E3BF69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D5E335-F441-61B0-D82A-315B95FD3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86515-41BD-4016-85D8-7584D0EC6DC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8073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3D6D5-8023-5A3B-F304-C06E4BA32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1DAC7-778F-4C20-8E7E-040F8D5F2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A3514-5D4F-A44D-EF12-76DB50371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D085D-8B99-4023-85C9-DD9C5268D54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85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09F0B-E9F7-E348-6C3A-05C536ECB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B7BF9-B769-3DB9-7909-7D1D35738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71D74-1E6C-053E-688A-A206824F9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1145E-D851-468C-BB30-94B979D502D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330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12452-1F8F-D019-0F28-D776FC10D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8B41DA-B7A6-B920-60CF-652DFA554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453274-07B6-5EE8-A83E-E2F09B7899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49B6C0-A8C5-9C92-A546-0EF3DAE5DC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BCB5E0-B3D9-9910-AB44-8160DA0CB8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C5C138-B841-4FC9-A4C0-EB024D9F4D9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A92FA2-0D1A-EB08-DFBB-95E51C354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925744D-D1C6-2310-9A83-8905E7487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D6445F-0E8D-1C9D-B2FF-6F7F4494F1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D833D-6F57-1DCC-3E69-EC0B4D1D0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B82B61-9BD9-4590-CEBE-4E42C9138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6353C-E867-4FEF-B121-BE422251CA8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87999B6A-40FB-11BA-0EF0-E34935EF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“De fato, SEM FÉ É IMPOSSÍVEL AGRADAR A DEUS, porquanto é necessário que aquele que se aproxima de Deus CREIA que ele existe e que se torna galardoador dos que o buscam. ”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7F3FE16F-90D2-C4E0-61E9-84B4AEC4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Hebreus 11:1,6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7A1C1D3B-9C95-F088-2821-79F65A3C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todo o que é nascido de Deus VENCE O MUNDO; e esta é a vitória que vence o mundo: a nossa fé. ”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A9108E0D-F2A7-61B2-0AAC-B7F6D75D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1João 5:4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C1C9337-8EEA-C806-4478-404AB4EC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“E, assim, a fé VEM PELO OUVIR, e o ouvir, pela PALAVRA DE DEUS. ”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3C447B7-7854-A2D7-FE6E-000ECC59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Romanos 10:17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0FF416B-2426-5727-634E-D7F1B6E9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QUEM ERA DAVI AGORA?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POR QUE DAVI CAIU?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094C8A1-93C8-2160-1873-4A1F9C1D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11613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Rombos na “Armadura da Fé”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A2F1DC4-9558-D30F-54EB-E17950B8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1º ROMBO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32ED65E-C8E6-5962-2AC1-B662A25B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 E assim Davi RECONHECEU que o SENHOR o havia confirmado como rei de Israel e que, por amor ao seu povo, estava fazendo o seu reino PROGREDIR.”</a:t>
            </a:r>
          </a:p>
        </p:txBody>
      </p:sp>
      <p:sp>
        <p:nvSpPr>
          <p:cNvPr id="75780" name="Text Box 3">
            <a:extLst>
              <a:ext uri="{FF2B5EF4-FFF2-40B4-BE49-F238E27FC236}">
                <a16:creationId xmlns:a16="http://schemas.microsoft.com/office/drawing/2014/main" id="{1673E28D-F45C-6AE0-F120-EBBC4446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5:12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1256F4C-0C01-F0AF-C1CE-C8C09A81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1º ROMBO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D2139E2-9880-5547-1DA8-8D6D5C15B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“Reconheceu”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Conformou-se, PAROU o “COMBATE DA FÉ”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8A5DB6D-3B41-4523-265A-CD9B9668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2º ROMBO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79170D7-451E-09BF-9004-3888B1ACF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“Depois que saiu da cidade de Hebrom, Davi ARRANJOU MAIS CONCUBINAS E ESPOSAS em Jerusalém e com elas teve mais filhos e filhas”</a:t>
            </a:r>
          </a:p>
        </p:txBody>
      </p:sp>
      <p:sp>
        <p:nvSpPr>
          <p:cNvPr id="79876" name="Text Box 3">
            <a:extLst>
              <a:ext uri="{FF2B5EF4-FFF2-40B4-BE49-F238E27FC236}">
                <a16:creationId xmlns:a16="http://schemas.microsoft.com/office/drawing/2014/main" id="{51ACB192-053C-622D-0E76-8FD79269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5:13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D65068F-C353-20BD-AB57-8CA2B761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2º ROMBO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B9D83D0-4F5A-0803-182E-103805E8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 rei NÃO DEVERÁ TER MUITOS CAVALOS no seu exército... O rei NÃO DEVERÁ TER MUITAS MULHERES, pois isso o levará a abandonar a Deus.”</a:t>
            </a:r>
          </a:p>
        </p:txBody>
      </p:sp>
      <p:sp>
        <p:nvSpPr>
          <p:cNvPr id="81924" name="Text Box 3">
            <a:extLst>
              <a:ext uri="{FF2B5EF4-FFF2-40B4-BE49-F238E27FC236}">
                <a16:creationId xmlns:a16="http://schemas.microsoft.com/office/drawing/2014/main" id="{FB6F8D89-7D64-F296-DEF9-ABDCAD92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Deuteronômio 17:16 e 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>
            <a:extLst>
              <a:ext uri="{FF2B5EF4-FFF2-40B4-BE49-F238E27FC236}">
                <a16:creationId xmlns:a16="http://schemas.microsoft.com/office/drawing/2014/main" id="{E9A5ACD5-58E3-23B2-DC24-75E8464D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Atos 13:22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4313167-A6B4-3360-A0AF-A1D060F53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FÉ, ARREPENDIMENTO E CONFISSÃO.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7566F2-8B83-0CD9-44AC-A26583F6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327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disse Deus: Achei Davi, filho de Jessé, HOMEM SEGUNDO O MEU CORAÇÃO, que fará toda a minha vontade.”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9B3601A-82FB-0732-8EBA-EDFA1954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2º ROMBO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CD6CEC6-1F83-60C0-5C70-D3BD025D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78936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“Disse ‘SIM’, para o que Deus disse ‘NÃO’.”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3A508F3-0C46-6FE0-D545-EDF100A9D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DINÂMICA DO PECADO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BA77AA2-6814-11AB-D078-D20C3C4D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562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“Bem aventurado o varão que não ANDA segundo o conselho dos ímpios, não se DETÉM no caminho dos pecadores e não se ASSENTA na roda dos escarnecedores...</a:t>
            </a:r>
          </a:p>
        </p:txBody>
      </p:sp>
      <p:sp>
        <p:nvSpPr>
          <p:cNvPr id="84998" name="Text Box 3">
            <a:extLst>
              <a:ext uri="{FF2B5EF4-FFF2-40B4-BE49-F238E27FC236}">
                <a16:creationId xmlns:a16="http://schemas.microsoft.com/office/drawing/2014/main" id="{EE29A46E-5B4A-8D85-7C26-32CE63E8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Salmos 1:1-2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38D3937-681C-C86A-FB25-97D86530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DINÂMICA DO PECADO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D968DD7-C709-016A-E00E-4C82A130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1117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1 - Descuidou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- 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Vulnerável</a:t>
            </a:r>
            <a:b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r>
              <a:rPr lang="pt-BR" altLang="pt-BR" sz="36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2 - Andou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- 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Chamou a atenção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4 - Parou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- 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Desejou</a:t>
            </a:r>
            <a:b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r>
              <a:rPr lang="pt-BR" altLang="pt-BR" sz="36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5- Assentou-se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- 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Decidiu pecar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2272152-426E-B1FB-DE78-C3E7EF8D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APÓS O PECADO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Duas Opções: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C9F8C07-B42F-4F4F-B34F-81E8D556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117850"/>
            <a:ext cx="54006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3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1 - TENTAR RESOLVER SOZINHO</a:t>
            </a:r>
            <a:br>
              <a:rPr lang="pt-BR" altLang="pt-BR" sz="33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endParaRPr lang="pt-BR" altLang="pt-BR" sz="3300" i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Encobrir leva a piores erros.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6721868-04D3-125C-6ADD-8AA62FB15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APÓS O PECADO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Duas Opções: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8FF1022-860E-9617-6E67-5E56E8AC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117850"/>
            <a:ext cx="54006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3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2 - RESOLVER COM JESUS</a:t>
            </a: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BB39E24-ECEC-95C2-312A-F2F431367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14972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“Não vim CHAMAR justos, e sim PECADORES, AO ARREPENDIMENTO. ”</a:t>
            </a:r>
          </a:p>
        </p:txBody>
      </p:sp>
      <p:sp>
        <p:nvSpPr>
          <p:cNvPr id="96262" name="Text Box 3">
            <a:extLst>
              <a:ext uri="{FF2B5EF4-FFF2-40B4-BE49-F238E27FC236}">
                <a16:creationId xmlns:a16="http://schemas.microsoft.com/office/drawing/2014/main" id="{D4FF303A-75C9-153A-E356-BA358787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Lucas 5:32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5B542DF-15D2-A3A5-AE8C-0D08987B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“Quem, ó Deus, é semelhante a ti, que PERDOAS A INIQÜIDADE E TE ESQUECES DA TRANSGRESSÃO do restante da tua herança?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4DF6418-729E-152C-EC72-BAFD0183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Miquéias 7:18,19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FB12880-1805-80B0-38A1-E175298D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“Tornará a ter compaixão de nós; pisará aos pés as nossas iniqüidades e LANÇARÁ TODOS OS NOSSOS PECADOS NAS PROFUNDEZAS DO MAR.”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C27F12CD-C1C5-BEB7-2D87-F92B89510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Miquéias 7:18,19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FCAD59C-3711-2CDB-B6BD-CEC06F0F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“Eu, eu mesmo, sou o que APAGO AS TUAS TRANSGRESSÕES por amor de mim e DOS TEUS PECADOS NÃO ME LEMBRO.”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223EE09A-3D2C-8A8D-0A4E-FE6CA9F4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43:25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>
            <a:extLst>
              <a:ext uri="{FF2B5EF4-FFF2-40B4-BE49-F238E27FC236}">
                <a16:creationId xmlns:a16="http://schemas.microsoft.com/office/drawing/2014/main" id="{4A9CC23D-0A70-DCD2-B39C-37727780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11:1-5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D1F6C45-4537-842B-19DA-6A9E8CF1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E BATE SEBA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E5192A-7E3C-43EC-1EE5-0C6CCF0C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“Decorrido um ano, no tempo em que os reis costumam sair para a guerra, enviou Davi a Joabe, e seus servos, com ele, e a todo o Israel, porém Davi FICOU EM JERUSALÉM.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97F7D6E-D8B4-753D-108B-183BB2D1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encobre as suas transgressões JAMAIS PROSPERARÁ; mas o que as confessa e deixa alcançará misericórdia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.”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557822D-9E84-98AF-594A-6FDE3746B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Provérbios 28:13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4AC0EC4-E97B-1F4B-D119-33108C08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DINÂMICA DA CONVERSÃO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F5D06DF8-5039-0DA3-623D-4183076F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 João 1:9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1AD306F-F025-F6B1-852D-ED90A312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84538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“Se CONFESSARMOS os nossos pecados, ele é fiel e justo para nos PERDOAR os pecados e nos PURIFICAR de toda injustiça.”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2D4CD23-A254-00B8-2B0A-2EC54DC77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13100"/>
            <a:ext cx="214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7. Conversão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4EF414AA-F626-0AC5-BD6D-61ADF386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43313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6. Perdão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2706211-A9CF-F654-6BA1-B462F7A4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0719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5. Confissão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83B7F09-B51D-285E-D065-B6C611300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4500563"/>
            <a:ext cx="414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4. ARREPENDIMENTO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08125C8D-A3C9-D5AD-DD82-A54624E1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929188"/>
            <a:ext cx="3960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3. Consequência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66033E3-F269-ABE2-041B-6B31D3C0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357813"/>
            <a:ext cx="302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2. Pecado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E691E199-0358-3597-8A88-1DEBA4F23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57864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1. Escolha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88C69E4-64F6-9CD8-C7BF-D0ABB99E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DINÂMICA DA CONVERSÃO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1E4CE21-4EB4-AD8D-2431-0F29BF93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CONFESSOU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00362" name="Text Box 3">
            <a:extLst>
              <a:ext uri="{FF2B5EF4-FFF2-40B4-BE49-F238E27FC236}">
                <a16:creationId xmlns:a16="http://schemas.microsoft.com/office/drawing/2014/main" id="{C46C7A9E-C2E1-F38D-0A6C-052236A0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12:13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B3584F8-BB1D-BFCB-1CCE-D298C3B2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84538"/>
            <a:ext cx="52562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“Então disse Davi: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- PEQUEI contra o meu Deus...”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F5BACB5-6696-F5F9-6216-D2163F73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SOFREU AS CONSEQUÊNCIAS E VOLTOU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4BBA544-9072-33AB-0FC6-4A9533EA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340100"/>
            <a:ext cx="5256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“Homem segundo o coração de Deus!”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04454" name="Text Box 3">
            <a:extLst>
              <a:ext uri="{FF2B5EF4-FFF2-40B4-BE49-F238E27FC236}">
                <a16:creationId xmlns:a16="http://schemas.microsoft.com/office/drawing/2014/main" id="{C3C96514-C63C-2D23-F083-05F64D39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Atos 13:22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9B6AEE6-637E-5B82-DD20-8E4F461B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SOFREU AS CONSEQUÊNCIAS E VOLTOU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47FA6DF5-98A5-6BAC-8718-BF236A6C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 Samuel 16:7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39F5FFA-32C1-29A5-A49F-46E7AC19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340100"/>
            <a:ext cx="52562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“...O SENHOR não vê como vê o homem. O homem vê o exterior, porém o SENHOR, o coração.”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AF41143-F3D3-DFC6-56C3-1D6EE0FF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SOFREU AS CONSEQUÊNCIAS E VOLTOU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34A138DE-FDC9-D6C3-EFAA-1989E3F3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Provérbios 4:23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AA1DEE3-2251-1CD3-FB1F-31A7937B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34010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“Sobre tudo o que se deve guardar, GUARDA 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CORAÇÃO porque dele procedem as fontes da vida.”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>
            <a:extLst>
              <a:ext uri="{FF2B5EF4-FFF2-40B4-BE49-F238E27FC236}">
                <a16:creationId xmlns:a16="http://schemas.microsoft.com/office/drawing/2014/main" id="{89E32F80-EBC0-896C-54B0-2CD9DD46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11:1-5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0BB9D91-BDDC-2FFD-001E-EAE43F02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E BATE SEBA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950FEFA-72AC-8B40-1711-C77AF7D60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Uma tarde, levantou-se Davi do seu leito e andava passeando no terraço da casa real; daí VIU UMA MULHER que estava tomando banho; era ela mui formosa.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>
            <a:extLst>
              <a:ext uri="{FF2B5EF4-FFF2-40B4-BE49-F238E27FC236}">
                <a16:creationId xmlns:a16="http://schemas.microsoft.com/office/drawing/2014/main" id="{8B7783F1-3B6B-8145-A70E-A4412704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11:1-5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BCD6F58-3E08-6130-B8D3-6AF86A785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E BATE SEBA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0C97B91-7FF5-1CA1-809E-F48B9A6C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MANDOU PERGUNTAR quem era. Disseram-lhe: É Bate-Seba, filha de Eliã e mulher de Urias, o heteu.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7CD20CF0-016E-0960-0222-784A77A5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Samuel 11:1-5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FBB9DD8-2626-BB39-DAB2-A95522D4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DAVI E BATE SEBA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4A34A53-20FA-BF0E-8016-8CF49C9BB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Então, ENVIOU DAVI MENSAGEIROS QUE A TROUXESSEM; ela veio, e ele se deitou com ela.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 mulher concebeu e mandou dizer a Davi: Estou grávida.”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0DD1F47-8BB9-D48A-0BC5-90FEA3D00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QUEM FOI DAVI?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582FCCB-882A-9CF7-CDD0-6ED698C2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Pastor de ovelhas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Fé infantil para enfrentar:</a:t>
            </a:r>
            <a:b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b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Leões e ursos</a:t>
            </a:r>
            <a:b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Um Gigante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01C6967-53BF-9904-FC69-D0A40697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“Ora, a fé é A CERTEZA de coisas que se esperam, A CONVICÇÃO de fatos que se não vêem.”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963140C1-B940-D0A4-6016-A71DF9093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Hebreus 11:1,6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830</Words>
  <Application>Microsoft Office PowerPoint</Application>
  <PresentationFormat>Apresentação na tela (4:3)</PresentationFormat>
  <Paragraphs>95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Zurich LtCn BT</vt:lpstr>
      <vt:lpstr>Zurich Cn BT</vt:lpstr>
      <vt:lpstr>Design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34</cp:revision>
  <dcterms:created xsi:type="dcterms:W3CDTF">2008-04-01T18:46:51Z</dcterms:created>
  <dcterms:modified xsi:type="dcterms:W3CDTF">2026-05-28T06:03:52Z</dcterms:modified>
</cp:coreProperties>
</file>