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5" r:id="rId2"/>
    <p:sldId id="343" r:id="rId3"/>
    <p:sldId id="257" r:id="rId4"/>
    <p:sldId id="270" r:id="rId5"/>
    <p:sldId id="306" r:id="rId6"/>
    <p:sldId id="258" r:id="rId7"/>
    <p:sldId id="328" r:id="rId8"/>
    <p:sldId id="324" r:id="rId9"/>
    <p:sldId id="259" r:id="rId10"/>
    <p:sldId id="278" r:id="rId11"/>
    <p:sldId id="308" r:id="rId12"/>
    <p:sldId id="279" r:id="rId13"/>
    <p:sldId id="331" r:id="rId14"/>
    <p:sldId id="280" r:id="rId15"/>
    <p:sldId id="344" r:id="rId16"/>
    <p:sldId id="309" r:id="rId17"/>
    <p:sldId id="260" r:id="rId18"/>
    <p:sldId id="290" r:id="rId19"/>
    <p:sldId id="345" r:id="rId20"/>
    <p:sldId id="334" r:id="rId21"/>
    <p:sldId id="284" r:id="rId22"/>
    <p:sldId id="347" r:id="rId23"/>
    <p:sldId id="336" r:id="rId24"/>
    <p:sldId id="311" r:id="rId25"/>
    <p:sldId id="312" r:id="rId26"/>
    <p:sldId id="267" r:id="rId27"/>
    <p:sldId id="286" r:id="rId28"/>
    <p:sldId id="319" r:id="rId29"/>
    <p:sldId id="314" r:id="rId30"/>
    <p:sldId id="348" r:id="rId31"/>
    <p:sldId id="268" r:id="rId32"/>
    <p:sldId id="291" r:id="rId33"/>
    <p:sldId id="317" r:id="rId34"/>
    <p:sldId id="292" r:id="rId35"/>
    <p:sldId id="320" r:id="rId36"/>
    <p:sldId id="269" r:id="rId37"/>
    <p:sldId id="295" r:id="rId38"/>
    <p:sldId id="296" r:id="rId39"/>
    <p:sldId id="349" r:id="rId40"/>
    <p:sldId id="264" r:id="rId41"/>
    <p:sldId id="298" r:id="rId42"/>
    <p:sldId id="265" r:id="rId43"/>
    <p:sldId id="300" r:id="rId44"/>
    <p:sldId id="304" r:id="rId4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728" autoAdjust="0"/>
  </p:normalViewPr>
  <p:slideViewPr>
    <p:cSldViewPr>
      <p:cViewPr varScale="1">
        <p:scale>
          <a:sx n="66" d="100"/>
          <a:sy n="66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7:47.01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14 302,'0'0,"0"0,0 0,0 0,0 0,0 0,0 0,0 0,0 0,0 0,0 0,0 24,0 51,0 24,0 0,0 1,50-1,24-74,26-25,-26-25,-24-50,-50 1,-25-25,0 24,0 1,25 49,25 50,-25-25</inkml:trace>
  <inkml:trace contextRef="#ctx0" brushRef="#br0" timeOffset="1125">535 376,'0'0,"0"0,0 0,0 0,0 25,0-25,0 50,-24 24,24 25,0 0,24-49,1-25,25 0,24-25,-24 0,-25-25,-1 25,-24 0,25 0,-25 0,0 0</inkml:trace>
  <inkml:trace contextRef="#ctx0" brushRef="#br0" timeOffset="1985">932 376,'0'0,"0"0,0 25,25 25,0 24,-25 0,0 26,0-26,25-49,-25-25</inkml:trace>
  <inkml:trace contextRef="#ctx0" brushRef="#br0" timeOffset="2547">783 376,'0'0,"25"0,0 0,25-25,24 25,0 0,26 0,-51 0,-49 0,-25 0,25 0</inkml:trace>
  <inkml:trace contextRef="#ctx0" brushRef="#br0" timeOffset="4110">1552 426,'0'0,"-24"49,24 26,0-1,0 1,24-1,-24-24,0-50,0-25,0-25,0-24,0-1,-24 26,24 49,0-25,24 50,1 0,25 24,-1-49,1-25,0-24,-26-1,-24-24,0 74,0 0,0 74,0 25,25 1,0-26</inkml:trace>
  <inkml:trace contextRef="#ctx0" brushRef="#br0" timeOffset="4922">2048 624,'0'25,"0"25,0 24,50-49,0 0,-1-50,26-25,-26-24,-24-1,-25-24,-25 25,-49 49,-25 25,24 50,50 24,1-24</inkml:trace>
  <inkml:trace contextRef="#ctx0" brushRef="#br0" timeOffset="5688">2669 426,'-25'25,"-25"-25,1 24,24 1,0 25,50-25,49 24,1-24,-26 0,-49 0,25-1,-25 26,-50-25,1 0,-1-25,-24 0,24-25,50 0,0 0,0 50,0-25</inkml:trace>
  <inkml:trace contextRef="#ctx0" brushRef="#br0" timeOffset="9360">3090 426,'0'0,"0"0,0 0,0 0,0 0,0 0,0 0,0 0,0 0,0 25,25 49,0 25,-25-24,25-26,-25-24,0-25,-25-25,25 25</inkml:trace>
  <inkml:trace contextRef="#ctx0" brushRef="#br0" timeOffset="10063">3165 426,'0'0,"0"-25,24 25,1 0,25 25,-1 24,1 1,-25 24,0-24,-25 0,-25-26,0 1,-25 0,1-25,-1 0,-24 0,49 25,50-25</inkml:trace>
  <inkml:trace contextRef="#ctx0" brushRef="#br0" timeOffset="11156">3512 451,'0'0,"0"0,25 24,-25 1,0 25,25 24,-25 1,-25-26,25-24,0-25,25 0</inkml:trace>
  <inkml:trace contextRef="#ctx0" brushRef="#br0" timeOffset="11672">3735 575,'0'49,"0"1,0-1,0 1,0-50,-25 0,25 0,0-25,0-24,0-1,0 0,25 1,25 24,-1-25,1 26,-25 24,-25 24,25 26,-25 49,24-24,1-1,0-24,0-26</inkml:trace>
  <inkml:trace contextRef="#ctx0" brushRef="#br0" timeOffset="12250">3810 699,'0'-25,"24"0,1 0,25 25</inkml:trace>
  <inkml:trace contextRef="#ctx0" brushRef="#br0" timeOffset="12547">4306 500,'24'0,"-48"-25,-1 25,-50 25,26 25,49-25,49 24,26-24,-26 25,1-26,0 26,-26 0,-48-26,-26 1,0-25,-24-25,24 1,26 24,24-25,0 25,0 0,24 0</inkml:trace>
  <inkml:trace contextRef="#ctx0" brushRef="#br0" timeOffset="38250">1304 475,'0'0,"0"0,0 0,0 0,0 0,0 0,0 0,0 0,0 0,0 0,0 0,0 0,0 0,0 0,0 0,0 0,0 25,0 0,0 25,0-1,0 26,0-1,25-24,-25-26,0 1,0 0,25-25,-25 0,0 25,0-25,0 0,0-25,0 25</inkml:trace>
  <inkml:trace contextRef="#ctx0" brushRef="#br0" timeOffset="39656">1354 252,'0'0,"0"0,-25 0,25 0,25 0,-25 0,0 0</inkml:trace>
  <inkml:trace contextRef="#ctx0" brushRef="#br0" timeOffset="44860">188 202,'0'0,"25"0,-25 0,0 0,0 25,0-25,0 0,0 0,0 0,0 0,0 0,0 0,0 0,0 0,0 0,0 0,50-49,-1-1,1 0,-25 1,-25 24,24 25,-24 0,0 0,0 0,0 0,-24 25</inkml:trace>
  <inkml:trace contextRef="#ctx0" brushRef="#br0" timeOffset="113641">4727 599,'0'0,"0"0,0 0,0 0,0 0,0 0,0 0,0 0,-24 0,24 0,0 0,0 0,0 0,0 0,0 0,0 0,-25 0,25 0,0 0,0 0,0 0,0 0,0 0,0 0,-25 0,25 0,0 0,0 0,0 0,0 0,0 0,0 0,0 0,0 0,0 0,0 0,0 0,0 0,0 0,0 0,0 0,0 0,0 0,25 0,-25 0,49-24,-24 24,25 0,-1 0,1 0,0 0,-1 0,1 0,-1 0,1 0,-25 0,0 0,-25 0,24 0,-24 0,25 0,-25 0,50 0,-25 0,24 0,1 0,-1 0,-24 0,25 0,-25 0,0 0,24 0,-24 0,0 0,24 0,1 0,24 0,26 0,-1 0,0 0,0 0,-24 0,24 0,-25 0,1 24,-1-24,-24 0,-1 0,-24 0,0 0,-25 0,0 0,0 0,0 0,0 0,0 0,0 0,0 0,0 0,0 0,0 0,0 0,0 0,0 0,0 0,0 0,0 0,0 0,0 0,25 0</inkml:trace>
  <inkml:trace contextRef="#ctx0" brushRef="#br0" timeOffset="120610">6811 426,'0'0,"0"0,0 0,0 0,-25-25,25 25,0 0,0 0,0 0,0 0,0 0,-25 0,25 0,0 0,0 0,0 0,0 0,25 0,0 25,25 0,24-1,0 26,-24-25,-25-25,-25 0,0 0,0 0,0 0,0 0,0 0,0 0,0 0,0 0,0 0,0 0,0 0,0 0,0 0,0 0,0 25,0-1,-50 51,1-26,-1 26,-24-1,24-49,50 0,0-25,25-25,-25 25,0 0,0 0,0 0,25-25,-25 25,24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9:36.359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0 173,'0'0,"0"0,0 0,0 0,0 0,0 0,0-25,0 25,0 0,0 0,0 0,25 25,-1 0,26 74,0 0,-1-24,-49-25,25-50,0 0,-25 24,0-24,0-24,25-1,-1-75,1 1,-25 0,25 25,-25 49,0 0,0 25,25 0</inkml:trace>
  <inkml:trace contextRef="#ctx0" brushRef="#br0" timeOffset="1094">570 297,'-24'25,"24"49,0-24,49 25,1-75,24 0,1-25,-26-25,-49-49,-25 24,1 1,-26 24,0 50,-24 75,24 74</inkml:trace>
  <inkml:trace contextRef="#ctx0" brushRef="#br0" timeOffset="1953">1042 148,'0'0,"0"0,0-24,0 24,0 0,0 0,0 0,0 24,-25 26,25 24,-25 26,25-26,25-49,24 0,-24-25,50-25,-51 0,26 25,-25 0,-25 0</inkml:trace>
  <inkml:trace contextRef="#ctx0" brushRef="#br0" timeOffset="2766">1488 124,'0'0,"25"0,-25 24,25 26,-25 24,0 50,-25-49,25-25</inkml:trace>
  <inkml:trace contextRef="#ctx0" brushRef="#br0" timeOffset="3141">1364 148,'0'0,"0"0,25 0,49 0,26 0,-51 0,-24 0,-25 0</inkml:trace>
  <inkml:trace contextRef="#ctx0" brushRef="#br0" timeOffset="3578">1662 272,'0'0,"0"25,25 50,-50-1,25-24,-25-25,25-25,0-25</inkml:trace>
  <inkml:trace contextRef="#ctx0" brushRef="#br0" timeOffset="3766">1687 272,'24'-74,"26"24,0 26,-26 48,26 26,-25 49,0 0,-1 1,-24-51,0-24</inkml:trace>
  <inkml:trace contextRef="#ctx0" brushRef="#br0" timeOffset="4062">1711 446,'0'0,"0"0,50 0,74-25</inkml:trace>
  <inkml:trace contextRef="#ctx0" brushRef="#br0" timeOffset="4609">2207 148,'0'0,"0"0,50 0,-25 25,-25 50,0 24,0-25,0-24</inkml:trace>
  <inkml:trace contextRef="#ctx0" brushRef="#br0" timeOffset="4906">2183 124,'0'0,"24"-25,1 25,50 25,-1-1,1 26,-26 24,-49 1,-49-1,-26-24,25-25,1-25,24-25</inkml:trace>
  <inkml:trace contextRef="#ctx0" brushRef="#br0" timeOffset="5391">2555 173,'0'25,"0"25,-25 24,25 0,0 1,0-25,50-26,24-24,0-24,-24-26,-25 25</inkml:trace>
  <inkml:trace contextRef="#ctx0" brushRef="#br0" timeOffset="5797">2555 124,'0'-25,"0"0,74 25,1-25,-1 25,-49 0</inkml:trace>
  <inkml:trace contextRef="#ctx0" brushRef="#br0" timeOffset="6016">2555 297,'0'0,"49"0,26 0,-50-25,-1 25</inkml:trace>
  <inkml:trace contextRef="#ctx0" brushRef="#br0" timeOffset="6844">3274 24,'0'0,"0"0,0 0,0 0,0 0,0 0,0 50,25 0,-25 49,25 0,-1-25,-24-24,-24-25,-51-25,1 25,-1-25,51-25,24 0,0-25,0 26,0 24,0 0</inkml:trace>
  <inkml:trace contextRef="#ctx0" brushRef="#br0" timeOffset="7594">3175 24,'0'0,"0"0,49 0,26 0,-26 0,1 0,-50 0</inkml:trace>
  <inkml:trace contextRef="#ctx0" brushRef="#br0" timeOffset="8031">3472 148,'25'0,"-25"25,-25 0,25 25,0 24,0 0,25-49,50 0,-1-25,1 0,-51-25,1 0</inkml:trace>
  <inkml:trace contextRef="#ctx0" brushRef="#br0" timeOffset="8469">3423 49,'-25'0,"75"0,24-25,25 25,-24-24,-50 24,-25 0</inkml:trace>
  <inkml:trace contextRef="#ctx0" brushRef="#br0" timeOffset="8703">3398 223,'0'25,"25"-1,24-24,51-24,-26 24</inkml:trace>
  <inkml:trace contextRef="#ctx0" brushRef="#br0" timeOffset="9078">4093 74,'0'0,"-50"-25,25 25,-24 25,-1 0,25 24,50 26,25-50,24 24,25-24,-49 25,-75-26,-25 1,-49-25,0 0,0-25,74 1,50-1,49 50,-24-25</inkml:trace>
  <inkml:trace contextRef="#ctx0" brushRef="#br0" timeOffset="9547">4241 272,'25'-24,"0"-26,-25 50,0 25,-25 49,50 1,74-26,0-49,-24-49,-75-1,0-24,-75-1,26 26,49 24,25 25,-25 0</inkml:trace>
  <inkml:trace contextRef="#ctx0" brushRef="#br0" timeOffset="10031">4837 148,'0'0,"-25"0,25 0,0 0,0 0,-25-24,-24 24,-1 49,50 1,74-1,-24 1,24-25,-24 24,-25 1,-25 0,-50-25,25-1,-49-24,24-24,1 24,49-25,0 25,25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7:47.01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14 302,'0'0,"0"0,0 0,0 0,0 0,0 0,0 0,0 0,0 0,0 0,0 0,0 24,0 51,0 24,0 0,0 1,50-1,24-74,26-25,-26-25,-24-50,-50 1,-25-25,0 24,0 1,25 49,25 50,-25-25</inkml:trace>
  <inkml:trace contextRef="#ctx0" brushRef="#br0" timeOffset="1125">535 376,'0'0,"0"0,0 0,0 0,0 25,0-25,0 50,-24 24,24 25,0 0,24-49,1-25,25 0,24-25,-24 0,-25-25,-1 25,-24 0,25 0,-25 0,0 0</inkml:trace>
  <inkml:trace contextRef="#ctx0" brushRef="#br0" timeOffset="1985">932 376,'0'0,"0"0,0 25,25 25,0 24,-25 0,0 26,0-26,25-49,-25-25</inkml:trace>
  <inkml:trace contextRef="#ctx0" brushRef="#br0" timeOffset="2547">783 376,'0'0,"25"0,0 0,25-25,24 25,0 0,26 0,-51 0,-49 0,-25 0,25 0</inkml:trace>
  <inkml:trace contextRef="#ctx0" brushRef="#br0" timeOffset="4110">1552 426,'0'0,"-24"49,24 26,0-1,0 1,24-1,-24-24,0-50,0-25,0-25,0-24,0-1,-24 26,24 49,0-25,24 50,1 0,25 24,-1-49,1-25,0-24,-26-1,-24-24,0 74,0 0,0 74,0 25,25 1,0-26</inkml:trace>
  <inkml:trace contextRef="#ctx0" brushRef="#br0" timeOffset="4922">2048 624,'0'25,"0"25,0 24,50-49,0 0,-1-50,26-25,-26-24,-24-1,-25-24,-25 25,-49 49,-25 25,24 50,50 24,1-24</inkml:trace>
  <inkml:trace contextRef="#ctx0" brushRef="#br0" timeOffset="5688">2669 426,'-25'25,"-25"-25,1 24,24 1,0 25,50-25,49 24,1-24,-26 0,-49 0,25-1,-25 26,-50-25,1 0,-1-25,-24 0,24-25,50 0,0 0,0 50,0-25</inkml:trace>
  <inkml:trace contextRef="#ctx0" brushRef="#br0" timeOffset="9360">3090 426,'0'0,"0"0,0 0,0 0,0 0,0 0,0 0,0 0,0 0,0 25,25 49,0 25,-25-24,25-26,-25-24,0-25,-25-25,25 25</inkml:trace>
  <inkml:trace contextRef="#ctx0" brushRef="#br0" timeOffset="10063">3165 426,'0'0,"0"-25,24 25,1 0,25 25,-1 24,1 1,-25 24,0-24,-25 0,-25-26,0 1,-25 0,1-25,-1 0,-24 0,49 25,50-25</inkml:trace>
  <inkml:trace contextRef="#ctx0" brushRef="#br0" timeOffset="11156">3512 451,'0'0,"0"0,25 24,-25 1,0 25,25 24,-25 1,-25-26,25-24,0-25,25 0</inkml:trace>
  <inkml:trace contextRef="#ctx0" brushRef="#br0" timeOffset="11672">3735 575,'0'49,"0"1,0-1,0 1,0-50,-25 0,25 0,0-25,0-24,0-1,0 0,25 1,25 24,-1-25,1 26,-25 24,-25 24,25 26,-25 49,24-24,1-1,0-24,0-26</inkml:trace>
  <inkml:trace contextRef="#ctx0" brushRef="#br0" timeOffset="12250">3810 699,'0'-25,"24"0,1 0,25 25</inkml:trace>
  <inkml:trace contextRef="#ctx0" brushRef="#br0" timeOffset="12547">4306 500,'24'0,"-48"-25,-1 25,-50 25,26 25,49-25,49 24,26-24,-26 25,1-26,0 26,-26 0,-48-26,-26 1,0-25,-24-25,24 1,26 24,24-25,0 25,0 0,24 0</inkml:trace>
  <inkml:trace contextRef="#ctx0" brushRef="#br0" timeOffset="38250">1304 475,'0'0,"0"0,0 0,0 0,0 0,0 0,0 0,0 0,0 0,0 0,0 0,0 0,0 0,0 0,0 0,0 0,0 25,0 0,0 25,0-1,0 26,0-1,25-24,-25-26,0 1,0 0,25-25,-25 0,0 25,0-25,0 0,0-25,0 25</inkml:trace>
  <inkml:trace contextRef="#ctx0" brushRef="#br0" timeOffset="39656">1354 252,'0'0,"0"0,-25 0,25 0,25 0,-25 0,0 0</inkml:trace>
  <inkml:trace contextRef="#ctx0" brushRef="#br0" timeOffset="44860">188 202,'0'0,"25"0,-25 0,0 0,0 25,0-25,0 0,0 0,0 0,0 0,0 0,0 0,0 0,0 0,0 0,0 0,50-49,-1-1,1 0,-25 1,-25 24,24 25,-24 0,0 0,0 0,0 0,-24 25</inkml:trace>
  <inkml:trace contextRef="#ctx0" brushRef="#br0" timeOffset="113641">4727 599,'0'0,"0"0,0 0,0 0,0 0,0 0,0 0,0 0,-24 0,24 0,0 0,0 0,0 0,0 0,0 0,0 0,-25 0,25 0,0 0,0 0,0 0,0 0,0 0,0 0,-25 0,25 0,0 0,0 0,0 0,0 0,0 0,0 0,0 0,0 0,0 0,0 0,0 0,0 0,0 0,0 0,0 0,0 0,0 0,25 0,-25 0,49-24,-24 24,25 0,-1 0,1 0,0 0,-1 0,1 0,-1 0,1 0,-25 0,0 0,-25 0,24 0,-24 0,25 0,-25 0,50 0,-25 0,24 0,1 0,-1 0,-24 0,25 0,-25 0,0 0,24 0,-24 0,0 0,24 0,1 0,24 0,26 0,-1 0,0 0,0 0,-24 0,24 0,-25 0,1 24,-1-24,-24 0,-1 0,-24 0,0 0,-25 0,0 0,0 0,0 0,0 0,0 0,0 0,0 0,0 0,0 0,0 0,0 0,0 0,0 0,0 0,0 0,0 0,0 0,0 0,25 0</inkml:trace>
  <inkml:trace contextRef="#ctx0" brushRef="#br0" timeOffset="120610">6811 426,'0'0,"0"0,0 0,0 0,-25-25,25 25,0 0,0 0,0 0,0 0,0 0,-25 0,25 0,0 0,0 0,0 0,0 0,25 0,0 25,25 0,24-1,0 26,-24-25,-25-25,-25 0,0 0,0 0,0 0,0 0,0 0,0 0,0 0,0 0,0 0,0 0,0 0,0 0,0 0,0 0,0 25,0-1,-50 51,1-26,-1 26,-24-1,24-49,50 0,0-25,25-25,-25 25,0 0,0 0,0 0,25-25,-25 25,24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9:36.359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0 173,'0'0,"0"0,0 0,0 0,0 0,0 0,0-25,0 25,0 0,0 0,0 0,25 25,-1 0,26 74,0 0,-1-24,-49-25,25-50,0 0,-25 24,0-24,0-24,25-1,-1-75,1 1,-25 0,25 25,-25 49,0 0,0 25,25 0</inkml:trace>
  <inkml:trace contextRef="#ctx0" brushRef="#br0" timeOffset="1094">570 297,'-24'25,"24"49,0-24,49 25,1-75,24 0,1-25,-26-25,-49-49,-25 24,1 1,-26 24,0 50,-24 75,24 74</inkml:trace>
  <inkml:trace contextRef="#ctx0" brushRef="#br0" timeOffset="1953">1042 148,'0'0,"0"0,0-24,0 24,0 0,0 0,0 0,0 24,-25 26,25 24,-25 26,25-26,25-49,24 0,-24-25,50-25,-51 0,26 25,-25 0,-25 0</inkml:trace>
  <inkml:trace contextRef="#ctx0" brushRef="#br0" timeOffset="2766">1488 124,'0'0,"25"0,-25 24,25 26,-25 24,0 50,-25-49,25-25</inkml:trace>
  <inkml:trace contextRef="#ctx0" brushRef="#br0" timeOffset="3141">1364 148,'0'0,"0"0,25 0,49 0,26 0,-51 0,-24 0,-25 0</inkml:trace>
  <inkml:trace contextRef="#ctx0" brushRef="#br0" timeOffset="3578">1662 272,'0'0,"0"25,25 50,-50-1,25-24,-25-25,25-25,0-25</inkml:trace>
  <inkml:trace contextRef="#ctx0" brushRef="#br0" timeOffset="3766">1687 272,'24'-74,"26"24,0 26,-26 48,26 26,-25 49,0 0,-1 1,-24-51,0-24</inkml:trace>
  <inkml:trace contextRef="#ctx0" brushRef="#br0" timeOffset="4062">1711 446,'0'0,"0"0,50 0,74-25</inkml:trace>
  <inkml:trace contextRef="#ctx0" brushRef="#br0" timeOffset="4609">2207 148,'0'0,"0"0,50 0,-25 25,-25 50,0 24,0-25,0-24</inkml:trace>
  <inkml:trace contextRef="#ctx0" brushRef="#br0" timeOffset="4906">2183 124,'0'0,"24"-25,1 25,50 25,-1-1,1 26,-26 24,-49 1,-49-1,-26-24,25-25,1-25,24-25</inkml:trace>
  <inkml:trace contextRef="#ctx0" brushRef="#br0" timeOffset="5391">2555 173,'0'25,"0"25,-25 24,25 0,0 1,0-25,50-26,24-24,0-24,-24-26,-25 25</inkml:trace>
  <inkml:trace contextRef="#ctx0" brushRef="#br0" timeOffset="5797">2555 124,'0'-25,"0"0,74 25,1-25,-1 25,-49 0</inkml:trace>
  <inkml:trace contextRef="#ctx0" brushRef="#br0" timeOffset="6016">2555 297,'0'0,"49"0,26 0,-50-25,-1 25</inkml:trace>
  <inkml:trace contextRef="#ctx0" brushRef="#br0" timeOffset="6844">3274 24,'0'0,"0"0,0 0,0 0,0 0,0 0,0 50,25 0,-25 49,25 0,-1-25,-24-24,-24-25,-51-25,1 25,-1-25,51-25,24 0,0-25,0 26,0 24,0 0</inkml:trace>
  <inkml:trace contextRef="#ctx0" brushRef="#br0" timeOffset="7594">3175 24,'0'0,"0"0,49 0,26 0,-26 0,1 0,-50 0</inkml:trace>
  <inkml:trace contextRef="#ctx0" brushRef="#br0" timeOffset="8031">3472 148,'25'0,"-25"25,-25 0,25 25,0 24,0 0,25-49,50 0,-1-25,1 0,-51-25,1 0</inkml:trace>
  <inkml:trace contextRef="#ctx0" brushRef="#br0" timeOffset="8469">3423 49,'-25'0,"75"0,24-25,25 25,-24-24,-50 24,-25 0</inkml:trace>
  <inkml:trace contextRef="#ctx0" brushRef="#br0" timeOffset="8703">3398 223,'0'25,"25"-1,24-24,51-24,-26 24</inkml:trace>
  <inkml:trace contextRef="#ctx0" brushRef="#br0" timeOffset="9078">4093 74,'0'0,"-50"-25,25 25,-24 25,-1 0,25 24,50 26,25-50,24 24,25-24,-49 25,-75-26,-25 1,-49-25,0 0,0-25,74 1,50-1,49 50,-24-25</inkml:trace>
  <inkml:trace contextRef="#ctx0" brushRef="#br0" timeOffset="9547">4241 272,'25'-24,"0"-26,-25 50,0 25,-25 49,50 1,74-26,0-49,-24-49,-75-1,0-24,-75-1,26 26,49 24,25 25,-25 0</inkml:trace>
  <inkml:trace contextRef="#ctx0" brushRef="#br0" timeOffset="10031">4837 148,'0'0,"-25"0,25 0,0 0,0 0,-25-24,-24 24,-1 49,50 1,74-1,-24 1,24-25,-24 24,-25 1,-25 0,-50-25,25-1,-49-24,24-24,1 24,49-25,0 25,25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32:22.04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2530 2250,'0'0,"0"0,0 0,0 0,0 0,0 0,0 0,0 0,0 0,0 0,0 0,0 0,0 0,0 0,0 0,0 0,0 0,0 0,0 0,0 0,0 0,0 0,0 0,0 0,0-25,0-25,0 1,0-1,0 0,0 1,0-1,0-24,0-1,0 1,0 24,0-24,0-1,0 1,0 0,0-1,0 50,0 1,0-1,0-25,0 25,0 1,0 24,0 0,0-25,0 25,0 0,0 0,0 0,0 0,0 0,0 0,0 0,0 0,0 0,0 0,0 0,0 0,0 0,0 0,0 0,0 0,0 0,0 0,0 0,0 0,0 0,0 0,0 0,0 0,0 0,0 0,0 0,0 0,0 0</inkml:trace>
  <inkml:trace contextRef="#ctx0" brushRef="#br0" timeOffset="22016">322 216,'0'0,"0"0,-24 0,24 0,0 0,0 0,0 0,0 0,0 0,0 0,0 0,0 0,0 0,0 0,0 0,0 0,0 0,0 0,0 0,0 49,0 50,-25 50,25 0,0-25,0-49,0-51,0-24,0 0,0-24,0 24</inkml:trace>
  <inkml:trace contextRef="#ctx0" brushRef="#br0" timeOffset="23047">49 191,'0'25,"-24"-25,24 0,-25 0,25 0,0 0,0-25,0 25,0-25,49 0,26 0,-1-24,50-1,-49 25,-26 75,-24 24,-50 50,-24-24,-75-1,0-25,74-24</inkml:trace>
  <inkml:trace contextRef="#ctx0" brushRef="#br0" timeOffset="23500">74 538,'25'-25,"0"-24,0 24,-1 25,1 49,50 1,24 24,-25 1,1-26,-26-24,1 0,-50-25,0 0,0 0,0 0,0 0,0 0,0 0,0 25,-25-25</inkml:trace>
  <inkml:trace contextRef="#ctx0" brushRef="#br0" timeOffset="24438">794 414,'0'0,"0"0,0 25,0 24,-25 1,0 49,0 0,0-24,75-25,24-26,26-48,-1-1,-50 0,-49 0,0 25,0 0,0 0</inkml:trace>
  <inkml:trace contextRef="#ctx0" brushRef="#br0" timeOffset="25125">670 464,'0'0,"0"0,24 0,26 0,49-25,25 25,-49-25,-51 25</inkml:trace>
  <inkml:trace contextRef="#ctx0" brushRef="#br0" timeOffset="25391">744 637,'0'50,"0"-50,50 0,-1 0,1 0</inkml:trace>
  <inkml:trace contextRef="#ctx0" brushRef="#br0" timeOffset="25922">1414 464,'0'0,"-25"0,25 0,0 0,0 0,0 0,0-25,-25 25,-24 0,-1 25,0-1,25 26,25 0,50-1,25-24,-26-25,1 25,-25 0,-1-1,1 26,-50-25,1 0,-51 0,-24-25,24-25,51 25,24-25,0 25,49 0</inkml:trace>
  <inkml:trace contextRef="#ctx0" brushRef="#br0" timeOffset="26985">1811 439,'0'0,"0"0,0 0,0 0,0 0,0 0,-25 0,0 25,-25-25,-24 24,24 26,50 24,50-24,0-25,24-25,-49 0,0 0,-1 0,-24 0,25 0,0 25,-25 24,0 1,-50 0,1-26,-1 1,1-50,24 1,0 24,25 0,25 24,24 1,1-25,0 0</inkml:trace>
  <inkml:trace contextRef="#ctx0" brushRef="#br0" timeOffset="28329">2009 488,'0'0,"0"0,0 0,0 25,0 50,0 24,25 0,24-49,26-25,24-50,-74-25,0 0,-25-24,-50 24,0-24,26 49,48 25,-24 0</inkml:trace>
  <inkml:trace contextRef="#ctx0" brushRef="#br0" timeOffset="52454">2480 464,'0'0,"0"0,0 0,0 0,0 0,0 0,0 0,0 0,0 0,25 0,-25 0,0 0,0 0,0 24,0 1,0 25,25 49,-25-25,0 1,0-25,-25-26,25 1,0-25,0 25,0-25,25 0,-25 0</inkml:trace>
  <inkml:trace contextRef="#ctx0" brushRef="#br0" timeOffset="53485">2580 439,'0'0,"0"0,0 0,0 0,0 0,0 0,24-25,26 25,0 0,-1 0,-24 50,-50-1,-49 26,-1-1,1-24,49-50,25 0,0 0,0-25,25 25,25 25,-1 49,-24 1,49-26,-49-24,0-25,-25 0,0 0,0 0,0 0</inkml:trace>
  <inkml:trace contextRef="#ctx0" brushRef="#br0" timeOffset="54704">3001 439,'0'0,"0"0,0 0,0 0,0 0,0 0,0 25,0 49,0 25,0 25,-25-49,25-26,0-24</inkml:trace>
  <inkml:trace contextRef="#ctx0" brushRef="#br0" timeOffset="55329">3026 439,'0'0,"0"-25,25 25,0-25,24 0,-24 25,25 0,-26 25,-48 50,-26 24,-24-25,49-49,25-25</inkml:trace>
  <inkml:trace contextRef="#ctx0" brushRef="#br0" timeOffset="55610">2976 662,'25'-25,"0"0,25 75,-26 24,1 26,0-26,49-24,-24-50,-25 0,-25-25,0 0</inkml:trace>
  <inkml:trace contextRef="#ctx0" brushRef="#br0" timeOffset="56282">3423 488,'0'0,"0"0,0 25,0 25,-25-1,25 26,25-1,25-24,24-50,0 25,-24-50,0-25,-50 25,0 1</inkml:trace>
  <inkml:trace contextRef="#ctx0" brushRef="#br0" timeOffset="56891">3423 439,'25'0,"24"0,51-25,48 0</inkml:trace>
  <inkml:trace contextRef="#ctx0" brushRef="#br0" timeOffset="57141">3373 662,'0'25,"0"-25,75-25,24 25,-25-25</inkml:trace>
  <inkml:trace contextRef="#ctx0" brushRef="#br0" timeOffset="57688">3993 488,'0'-24,"0"24,0 0,0 24,0 51,0 24,-24-25,48-49,-24 0</inkml:trace>
  <inkml:trace contextRef="#ctx0" brushRef="#br0" timeOffset="58204">4068 216,'0'0,"25"0,-25 0,0 0</inkml:trace>
  <inkml:trace contextRef="#ctx0" brushRef="#br0" timeOffset="58813">4465 439,'0'0,"-25"0,-25 0,1 25,-1 24,-24 26,49-1,25 0,49-49,75 0,25-50,-74 0</inkml:trace>
  <inkml:trace contextRef="#ctx0" brushRef="#br0" timeOffset="59579">4787 488,'0'25,"-25"50,25-1,-24 0,24-49,-25-25,25 0,25-49,-25-26,24 1,1-1,0 26,-25 24,25 50,24 0,-24 49,0 0,-25 1,25-1,-25 1</inkml:trace>
  <inkml:trace contextRef="#ctx0" brushRef="#br0" timeOffset="60094">4812 712,'0'0,"25"0,49-25,1 0,-26 25</inkml:trace>
  <inkml:trace contextRef="#ctx0" brushRef="#br0" timeOffset="60235">5085 612,'0'-24,"0"24,0 24,25 1,-1 50,26-26,24-24,1-50,-1-24,-24-26,-50 1,-50 24,-49 25,-50 25,75 0,24 0</inkml:trace>
  <inkml:trace contextRef="#ctx0" brushRef="#br0" timeOffset="60922">4638 265,'0'0,"25"0,-25 0,0 0,25 0,0-25,49 1,1 24,-26 24,1 1,-1-25,1-25,0-24,-50 24,0 0</inkml:trace>
  <inkml:trace contextRef="#ctx0" brushRef="#br0" timeOffset="61891">4465 637,'0'0,"0"0,-25 0,25 25,-25 0,0 24,0 26,1-25,24-26,0 1,0-25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7:47.01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14 302,'0'0,"0"0,0 0,0 0,0 0,0 0,0 0,0 0,0 0,0 0,0 0,0 24,0 51,0 24,0 0,0 1,50-1,24-74,26-25,-26-25,-24-50,-50 1,-25-25,0 24,0 1,25 49,25 50,-25-25</inkml:trace>
  <inkml:trace contextRef="#ctx0" brushRef="#br0" timeOffset="1125">535 376,'0'0,"0"0,0 0,0 0,0 25,0-25,0 50,-24 24,24 25,0 0,24-49,1-25,25 0,24-25,-24 0,-25-25,-1 25,-24 0,25 0,-25 0,0 0</inkml:trace>
  <inkml:trace contextRef="#ctx0" brushRef="#br0" timeOffset="1985">932 376,'0'0,"0"0,0 25,25 25,0 24,-25 0,0 26,0-26,25-49,-25-25</inkml:trace>
  <inkml:trace contextRef="#ctx0" brushRef="#br0" timeOffset="2547">783 376,'0'0,"25"0,0 0,25-25,24 25,0 0,26 0,-51 0,-49 0,-25 0,25 0</inkml:trace>
  <inkml:trace contextRef="#ctx0" brushRef="#br0" timeOffset="4110">1552 426,'0'0,"-24"49,24 26,0-1,0 1,24-1,-24-24,0-50,0-25,0-25,0-24,0-1,-24 26,24 49,0-25,24 50,1 0,25 24,-1-49,1-25,0-24,-26-1,-24-24,0 74,0 0,0 74,0 25,25 1,0-26</inkml:trace>
  <inkml:trace contextRef="#ctx0" brushRef="#br0" timeOffset="4922">2048 624,'0'25,"0"25,0 24,50-49,0 0,-1-50,26-25,-26-24,-24-1,-25-24,-25 25,-49 49,-25 25,24 50,50 24,1-24</inkml:trace>
  <inkml:trace contextRef="#ctx0" brushRef="#br0" timeOffset="5688">2669 426,'-25'25,"-25"-25,1 24,24 1,0 25,50-25,49 24,1-24,-26 0,-49 0,25-1,-25 26,-50-25,1 0,-1-25,-24 0,24-25,50 0,0 0,0 50,0-25</inkml:trace>
  <inkml:trace contextRef="#ctx0" brushRef="#br0" timeOffset="9360">3090 426,'0'0,"0"0,0 0,0 0,0 0,0 0,0 0,0 0,0 0,0 25,25 49,0 25,-25-24,25-26,-25-24,0-25,-25-25,25 25</inkml:trace>
  <inkml:trace contextRef="#ctx0" brushRef="#br0" timeOffset="10063">3165 426,'0'0,"0"-25,24 25,1 0,25 25,-1 24,1 1,-25 24,0-24,-25 0,-25-26,0 1,-25 0,1-25,-1 0,-24 0,49 25,50-25</inkml:trace>
  <inkml:trace contextRef="#ctx0" brushRef="#br0" timeOffset="11156">3512 451,'0'0,"0"0,25 24,-25 1,0 25,25 24,-25 1,-25-26,25-24,0-25,25 0</inkml:trace>
  <inkml:trace contextRef="#ctx0" brushRef="#br0" timeOffset="11672">3735 575,'0'49,"0"1,0-1,0 1,0-50,-25 0,25 0,0-25,0-24,0-1,0 0,25 1,25 24,-1-25,1 26,-25 24,-25 24,25 26,-25 49,24-24,1-1,0-24,0-26</inkml:trace>
  <inkml:trace contextRef="#ctx0" brushRef="#br0" timeOffset="12250">3810 699,'0'-25,"24"0,1 0,25 25</inkml:trace>
  <inkml:trace contextRef="#ctx0" brushRef="#br0" timeOffset="12547">4306 500,'24'0,"-48"-25,-1 25,-50 25,26 25,49-25,49 24,26-24,-26 25,1-26,0 26,-26 0,-48-26,-26 1,0-25,-24-25,24 1,26 24,24-25,0 25,0 0,24 0</inkml:trace>
  <inkml:trace contextRef="#ctx0" brushRef="#br0" timeOffset="38250">1304 475,'0'0,"0"0,0 0,0 0,0 0,0 0,0 0,0 0,0 0,0 0,0 0,0 0,0 0,0 0,0 0,0 0,0 25,0 0,0 25,0-1,0 26,0-1,25-24,-25-26,0 1,0 0,25-25,-25 0,0 25,0-25,0 0,0-25,0 25</inkml:trace>
  <inkml:trace contextRef="#ctx0" brushRef="#br0" timeOffset="39656">1354 252,'0'0,"0"0,-25 0,25 0,25 0,-25 0,0 0</inkml:trace>
  <inkml:trace contextRef="#ctx0" brushRef="#br0" timeOffset="44860">188 202,'0'0,"25"0,-25 0,0 0,0 25,0-25,0 0,0 0,0 0,0 0,0 0,0 0,0 0,0 0,0 0,0 0,50-49,-1-1,1 0,-25 1,-25 24,24 25,-24 0,0 0,0 0,0 0,-24 25</inkml:trace>
  <inkml:trace contextRef="#ctx0" brushRef="#br0" timeOffset="113641">4727 599,'0'0,"0"0,0 0,0 0,0 0,0 0,0 0,0 0,-24 0,24 0,0 0,0 0,0 0,0 0,0 0,0 0,-25 0,25 0,0 0,0 0,0 0,0 0,0 0,0 0,-25 0,25 0,0 0,0 0,0 0,0 0,0 0,0 0,0 0,0 0,0 0,0 0,0 0,0 0,0 0,0 0,0 0,0 0,0 0,25 0,-25 0,49-24,-24 24,25 0,-1 0,1 0,0 0,-1 0,1 0,-1 0,1 0,-25 0,0 0,-25 0,24 0,-24 0,25 0,-25 0,50 0,-25 0,24 0,1 0,-1 0,-24 0,25 0,-25 0,0 0,24 0,-24 0,0 0,24 0,1 0,24 0,26 0,-1 0,0 0,0 0,-24 0,24 0,-25 0,1 24,-1-24,-24 0,-1 0,-24 0,0 0,-25 0,0 0,0 0,0 0,0 0,0 0,0 0,0 0,0 0,0 0,0 0,0 0,0 0,0 0,0 0,0 0,0 0,0 0,0 0,25 0</inkml:trace>
  <inkml:trace contextRef="#ctx0" brushRef="#br0" timeOffset="120610">6811 426,'0'0,"0"0,0 0,0 0,-25-25,25 25,0 0,0 0,0 0,0 0,0 0,-25 0,25 0,0 0,0 0,0 0,0 0,25 0,0 25,25 0,24-1,0 26,-24-25,-25-25,-25 0,0 0,0 0,0 0,0 0,0 0,0 0,0 0,0 0,0 0,0 0,0 0,0 0,0 0,0 0,0 25,0-1,-50 51,1-26,-1 26,-24-1,24-49,50 0,0-25,25-25,-25 25,0 0,0 0,0 0,25-25,-25 25,24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48:08.484"/>
    </inkml:context>
    <inkml:brush xml:id="br0">
      <inkml:brushProperty name="width" value="0.09701" units="cm"/>
      <inkml:brushProperty name="height" value="0.09701" units="cm"/>
      <inkml:brushProperty name="color" value="#333399"/>
      <inkml:brushProperty name="fitToCurve" value="1"/>
    </inkml:brush>
    <inkml:brush xml:id="br1">
      <inkml:brushProperty name="width" value="0.09701" units="cm"/>
      <inkml:brushProperty name="height" value="0.09701" units="cm"/>
      <inkml:brushProperty name="color" value="#0000FF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2509 720,'0'0,"0"0,0 0,0 0,0 0,0 0,0 0,0 0,0 0,0 0,0 0,0 0,0 0,0 0,0 0,0 0,0 0,0 0,0 0,0 0,0 0,0 0,0 0,0-25,0 0,0 25,0-25,0-24,0 24,0 0,0-25,0 50,0-24,0-26,0 25,0 0,0 25,0-25,0 25,0-24,0 24,0-25,0 25,0-25,0 0,0 25,0 0,0-25,0 25,0-24,0 24,0-25,0 25,0-25,0 25,0-25,0 0,0 25,0-24,0 24,0-25,0 25,0 0,0 0,0-25,0 25,0-25,0 25,0 0,0 0,0 0,0 0,0 0,0 0,0 0,0 0</inkml:trace>
  <inkml:trace contextRef="#ctx0" brushRef="#br1" timeOffset="-184146.19">1021 1414,'0'0,"25"0,-25-25,0 25,-25 0,25 0,0 0,0 0,0 0,0-25,0 25,0 0,0 0,0 0,0 0,0 0,0 0,0 0,0 0,25 25,-25 25,25 24,-1 1,1 24,-25-25,0 1,-49-1,-1 1,-24-26,-1-49,1-25,24-49,25-25,25 0,-24 74,24 25,0 0,24 0,1 0,-25-25</inkml:trace>
  <inkml:trace contextRef="#ctx0" brushRef="#br1" timeOffset="-183021.19">872 1389,'0'0,"0"0,-25 0,25 0,25 0,0 0,99 25,0-50,0 25,-99 0,0 0,-25 0,0 0,0 0</inkml:trace>
  <inkml:trace contextRef="#ctx0" brushRef="#br1" timeOffset="-182271.19">1492 1439,'0'-25,"0"25,0 0,0 0,0 0,0 0,-24 25,-1 49,0 26,25 24,50 0,-1-50,50-24,1-75,-51-25,-24-49,-25-25,-25 0,-24 25,49 74,0 25</inkml:trace>
  <inkml:trace contextRef="#ctx0" brushRef="#br1" timeOffset="-181553.19">2187 1389,'-50'0,"25"0,-24 25,-1 0,-24 0,24 49,50-24,25-1,49 1,50-25,25 24,-50-24,-74 0,-50 25,-49-1,-50 1,25-50,24-25,26 25,24-25,25 25,25 0</inkml:trace>
  <inkml:trace contextRef="#ctx0" brushRef="#br1" timeOffset="-180803.19">2757 1315,'0'0,"0"-25,0 25,-24 0,24 50,-25 74,50 25,-1-25,1-100,-25 1</inkml:trace>
  <inkml:trace contextRef="#ctx0" brushRef="#br1" timeOffset="-180381.19">2435 1364,'-25'-24,"25"24,50 0,99-25,49 25,-74-25,-74 25,-50 0,0 0,0 0,0 0</inkml:trace>
  <inkml:trace contextRef="#ctx0" brushRef="#br1" timeOffset="-179959.19">3253 1414,'0'25,"-24"0,-26 49,50 50,25-25,49-24,50-50,-24-50,-26-25,-49-49,-50 25,-74-51,-25 51,24 24,26 50,24 75,1 74</inkml:trace>
  <inkml:trace contextRef="#ctx0" brushRef="#br1" timeOffset="-179381.19">4122 1315,'24'0,"-24"-25,-24 25,-1 0,-25 0,-24 0,-1 50,51 24,24 0,74 1,0-25,1-1,-1-24,-74 25,-25-26,-49 26,-25-25,49 24,25-49,1 0,-1-24,25 24,0 0,0-25,0 25,0 0,0 25</inkml:trace>
  <inkml:trace contextRef="#ctx0" brushRef="#br2" timeOffset="-96506.19">996 1191,'0'0,"0"0,0 0,0 0,0 0,0 0,0 0,0 0,0 0,0-25,0 25,0-25,-25 25,-24-25,-26 25,1 25,0 0,-1 0,-49 24,25 1,24 0,51-26,-1 26,25 0,25-1,-25-24,24-25,-24 25,0-25,0 0,25-25,-25 25,25 0,-25-25,25 25,-25 0,25 0,-25 0,0-25,-25 25,25 0,-25-24,0 48,0-24,1 25,-26 0,0 25,1-1,-1 1,25 24,1 1,24-26,-25 26,25-1,-25 1,25-1,25 0,24-24,1 0,24-26,-24-24,0 0,-1 0,-49-24,25-1,-25 0,0-25,25 26,-25-1,0 25,0-25,0 25,0 0,0 25,-25-25,25 25,0-25,25 24,0 1,0 0,-1 25,51-1,-1-24,25 0,-24-25,24 0,-49-25,24 0,-49 0,0-24,-25-1,24 25,-24 1,-24-1,24 25,0 0,0 0,0 0,0 0,0 0,0 25,24 24,1 1,25-25,24-1,25 1,26-25,23 0,-48-25,-26 1,-24-26,-26 0,1 26,-25-26,0 50,0 0,0 0,0 0,-25 0,25 25,0 0,0-1,25 1,0 25,49-1,1-24,-1 25,25-50,-24 0,24-25,-49-25,24 26,-24-26,-25 25,-1 0,-24 1,0-1,0 25,0 0,0 0,0 0,0 0,0 0,0 0,0 25,25-1,25 1,-1 25,26-25,24-1,0-24,25-24,-49-1,-1-25,-24 25,-1-24,-49 24,0 25,0-25,0 25,-25 0,25 0,0 0,0 0,0 0,0 0,0 0,25 25,0-25,25 25,24 0,-24-1,49-24,0 0,-24-24,24-26,-25 25,1 0,-1 1,-49-1,0 25,-25 0,0-25,0 25,0 0,0 0,0 0,0 0,0 0,0 0,24 0,1 25,0 0,25-25,-1 0,1 24,24-48,-24-1,24-25,-24 1,-25-1,-25 0,0 1,-25 24,0 0,25 25,-25-25,25 25,-24 0,24-24,0 24,24 0,26 0,-25-25,24-25,-24 1,0-51,-75 26,1 24,-26 25,1 25,49 0,25 25,50 0,-1-25,-24-25,0-24,-25-26,0 1,0 24,-50-24,1 24,-26 1,1 24,-1 25,26-25,-1 25,1 0,49-25,0 25,-25-25,0 1,-49-26,-26 0,1 26,0-1,25 25,-1 25,1-1,-25 51,-1-1,75-24,1 24,48-49,26-25,-50-25,-25 0,0-24,-24 24,24 0,0 25,25 0,-49-25,-26 25,-24-24,0-1,0 25,49 0,-24 0,-1 0,26 25,24-1,0 26,25 0,0-1,0 1,25-1,-25-49,0 0,0 0,0 0,-25 0,25 0,0-24,-25-1,25 0,-25 0,1 0,-51 1,1-26,-1 25,-24 0,0 25,24 0,26 0,-1 0,1 25,-1 0,25 0,25 24,0-24,0 0,25 0,-25-25,25 0,-50-50,0 25,0 1,-24-1,24-25,-25 25,1 25,-1 0,-49 0,0 0,-1 0,1 25,-25 0,25 0,25 24,-1 1,-24 24,49-24,1 0,49-26,0-24,0 0,0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11:08.1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3146 1250,'0'0,"0"0,-32 0,32-32,0 32,0 0,0-32,0 32,0 0,-32 0,0 0,32-32,-31 32,31-32,-32 32,32 0,0 0,0-31,0 31,-32-32,32 0,-31 32,-33 0,32 0,32 0,0-31,0-1,-32 0,1 32,-1 0,0 0,32-32,0 0,0 1,-31-1,-1 32,32 0,-32-32,32 32,0-31,0 31,-32-32,0 32,32 0,0-32,0 32,0 0,0 32</inkml:trace>
  <inkml:trace contextRef="#ctx0" brushRef="#br0" timeOffset="2141">66 234,'0'0,"0"0,-32 0,32-32,0 32,0 32,-32-1,32 64,0 1,0-1,0 0,32-95</inkml:trace>
  <inkml:trace contextRef="#ctx0" brushRef="#br0" timeOffset="2531">34 297,'-32'0,"32"-32,0 1,32-33,32 0,-64 33,32 31,-1 0,1 0,-32 63,0-31,-32 32,1 31,-1-32,32-31,32 32,31-33,0-31,-31 0,-32 32,0-32</inkml:trace>
  <inkml:trace contextRef="#ctx0" brushRef="#br0" timeOffset="3063">415 265,'0'0,"0"0,0 0,0 32,-31 31,-1 65,32-65,0 0,63-31,1-32,31-32,-63 32,-32-31</inkml:trace>
  <inkml:trace contextRef="#ctx0" brushRef="#br0" timeOffset="3469">384 360,'0'0,"0"-31,0 31,63-32,0 32</inkml:trace>
  <inkml:trace contextRef="#ctx0" brushRef="#br0" timeOffset="3672">384 424,'-32'32,"64"0,-1-32,64-32</inkml:trace>
  <inkml:trace contextRef="#ctx0" brushRef="#br0" timeOffset="3859">796 297,'0'0,"0"0,0-32,-32 32,1 0,-1 32,-31 0,94-1,33 1,31-64,0 32,-95 32,-31 32,-1-1,0-31,0 0,0-64,32 32</inkml:trace>
  <inkml:trace contextRef="#ctx0" brushRef="#br0" timeOffset="4313">1177 234,'-31'0,"-33"0,0 31,33 1,-1 0,0 31,32-31,64-32,-1 0,64 0,0 0,-95 64,-64-1,-31 0,-1-31,1-64,31 1,32-1,0 32,32 32,31-32,1-32,-1 0,1 1,-32-33,-32 32,0 0,0 32,31 32,1 32,31-32,1-1,-32-31,-32-31,-32-33,-32 32,33 0,31 32,0 0</inkml:trace>
  <inkml:trace contextRef="#ctx0" brushRef="#br0" timeOffset="5281">1685 265,'-31'0,"31"0,0 0,0 0,0 0,0 0,0 0,0 0,0 0,0 0,0 0,0 0,0 0,0 0,0 0,0 0,0 0,0 0,0 0,0 0,0 0,0 0,0 0,0 0,0 0,0 0,0 0,0 0,0 0,0 0,0 0,0 0,0 0,0 0,0 0,0 0,0 0,0 0,0 0,0 0,0 0,0 0,0 0,0 0,0 0,0 0,0 0,0 0,0 0,0 0,0 0,0 0,0 0,0 0,0 0,0 0,0 0,0-31,0 31,0 0</inkml:trace>
  <inkml:trace contextRef="#ctx0" brushRef="#br0" timeOffset="6563">1590 265,'0'0,"0"0,0 0,0 0,0 0,-32 0,0 0,1 0,-33 32,1 31,31 1,32-32,0 0,64-32,-1 0,0 31,-31 1,-32 0,-63 31,31 1,-31-64,31 32,32-32,0 0,0 0</inkml:trace>
  <inkml:trace contextRef="#ctx0" brushRef="#br0" timeOffset="7250">1876 265,'0'0,"0"0,0 0,0 0,0 0,32 0,-32 0,-32 0,0 32,0 0,32 31,32 1,0-1,0-63,-1 0,1-31,0-33,-32 0,-32 1,32 63</inkml:trace>
  <inkml:trace contextRef="#ctx0" brushRef="#br0" timeOffset="7750">2225 265,'32'-31,"-1"31,-31-32,0 32,-63 32,0 31,-1 0,64-31,64 0,31 0,0-32,-63 32,-32 31,-64 0,-31-31,63 0,64-64</inkml:trace>
  <inkml:trace contextRef="#ctx0" brushRef="#br0" timeOffset="8125">2416 456,'63'-32,"32"-63,-31 31,-32 64,-1 0,1 0,-32 32,-32-32,1 0,-33 0,0 32,1 63,63-31,32-1,31-63,64-63,-63-33,-1 1,-63 95,32 0,-32 32,32 63,-32-31,32-33,-1-31</inkml:trace>
  <inkml:trace contextRef="#ctx0" brushRef="#br0" timeOffset="8688">2987 202,'0'0,"-32"-32,1 32,31 0</inkml:trace>
  <inkml:trace contextRef="#ctx0" brushRef="#br0" timeOffset="8859">3114 170,'64'0,"-64"32,0 31,0 32,31 1,1-33,-32-31</inkml:trace>
  <inkml:trace contextRef="#ctx0" brushRef="#br0" timeOffset="9094">3082 360,'-32'-31,"32"-1,64 32,31-32,0 32,-63-31,0 31,0 63,-32 0,0 1,0-32,0-32,0-32,32-63,-1 0,1 31,0 32,31 64,1 32,-1-1,-63 0,0 1,-31-32</inkml:trace>
  <inkml:trace contextRef="#ctx0" brushRef="#br0" timeOffset="9641">3527 265,'-32'0,"32"0,32 32,63-32,32-32,-32-31,-63-1,-32 64,0 32,0 63,0-31,64-33,-1-62,-31-64,-32-1,0 1,-32 95,64 63,-1 33,1-64,32-64,-1-32,1 1,-1-1,1 64,-1 0,-31 64,31-1,-31 33,32-33,-1-31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10:39.2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32 180,'0'0,"0"0,0-32,0 32,0 0,0 0,0 32,0-1,0 1,0 31,-32 33,32-1,32-63,-32-1,0-31,0 0,0-31,0-1,0 0,0 1,0-33,0 32,0-31,-32 31,32 0,0 32,0 0,0 0,0 0,0-31,0 62,32-31,0 64,-1-33,1 1,0 0,-32-32,31 32,-31-32,0-32,32 0,-32-31,0 31,0 0,0 32,32-31,-32 31,0 0,0 0,0 0,0 31,32 1,-32 31,32 1,-32 31,0-31,0-33</inkml:trace>
  <inkml:trace contextRef="#ctx0" brushRef="#br0" timeOffset="1375">444 243,'-31'0,"31"63,0-31,31 32,1-32,0-1,32-31,-33 0,1-63,-32-1,-32 1,1 31,-33 0,32 32,0 32,1 31,31 33,0-64</inkml:trace>
  <inkml:trace contextRef="#ctx0" brushRef="#br0" timeOffset="1969">698 211,'0'32,"32"31,0 1,0-32,-32 31,0-63</inkml:trace>
  <inkml:trace contextRef="#ctx0" brushRef="#br0" timeOffset="2172">762 243,'0'-63,"32"-1,0 32,-1 32,-31 32,0 32,0-33,-31 1,31 0,-32 31,0-31,64 0,0-32,31 32,-31-32,-32 31</inkml:trace>
  <inkml:trace contextRef="#ctx0" brushRef="#br0" timeOffset="2687">1143 116,'0'32,"0"31,0 32,32-31,-1 0,-31-33</inkml:trace>
  <inkml:trace contextRef="#ctx0" brushRef="#br0" timeOffset="2953">952 243,'0'0,"0"-32,64 1,0 31,-1-32,0 32,-63 0</inkml:trace>
  <inkml:trace contextRef="#ctx0" brushRef="#br0" timeOffset="3219">1397 116,'0'32,"0"0,0-1,0 1,32 31,-1 1,1 0,32-64,-32 31,31-62,0-33,-63 0,0 1,-31 0,-33 31,1 32,-1 0,32 63,32-31</inkml:trace>
  <inkml:trace contextRef="#ctx0" brushRef="#br0" timeOffset="3797">2032 52,'32'0,"-32"0,0 0,0 0,32-31,-64-1,0 32,-63 63,31-31,64 32,32-32,31-32,33 0,-1 31,-63 64,-32-31,-32 0,-31-1,-1-63,0 0,64 0,0 0,0 0,-31-32,31 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10:46.3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6643 1587,'0'0,"0"0,-31 0,31 0,0 0,0 0,0-31,0 31,-32 0,32 0,0 0,-32 31,0-31,-31 0,-1-31,-31 31,31-32,33 32,-1-32,0-32,1 33,-1 31,-64 0,1-32,0 32,-32 0,0 0,0-32,32-31,31-33,-31 33,0 31,-1 32,33-31,0-1,-1 0,0 0,1 0,0 32,-1 0,-31-31,31-1,1-63,-1 63,1-32,-64 64,31-31,33-1,0 32,-1 0,0 0,1 0,0 32,-33-32,1 0,0-32,-1 32,-30-32,-33 32,0 0,0 0,32-31,0-1,32 32,31 0,33 0,31 0,0 32,0-32,0 0</inkml:trace>
  <inkml:trace contextRef="#ctx0" brushRef="#br0" timeOffset="2375">8 127,'0'-32,"0"32,0 0,0-32,0 32,-32 0,32 0,0 0,0 0,32 32,-1 63,1 1,0-1,31-64,-31-62,0-33,-32 1,0-33,0 33,0 31,-32 32,32 0</inkml:trace>
  <inkml:trace contextRef="#ctx0" brushRef="#br0" timeOffset="2984">357 63,'0'0,"0"0,0 0,0 0,0 0,31 95,1 1,0-33,0 1</inkml:trace>
  <inkml:trace contextRef="#ctx0" brushRef="#br0" timeOffset="3343">579 0,'0'0,"0"32,0-1,0 33,32-1,-1 1,1-1,0-31,0-32,0-32,-1 1,-31-1,-31-32,31-31,0 63,0 32,0 0</inkml:trace>
  <inkml:trace contextRef="#ctx0" brushRef="#br0" timeOffset="3859">896 127,'0'0,"0"63,0 1,32-1,0-31,32-32,-33-32,1 1,-32-1,-32-32,-31 1,31 31,32 32,-32 63,0 33,1-33</inkml:trace>
  <inkml:trace contextRef="#ctx0" brushRef="#br0" timeOffset="4312">1309 0,'0'0,"0"0,0 0,0 0,-31 0,-33 63,0 1,64-1,64-31,63-32,0 0,-63 0,-64 95,-64 0,0-31,33-64,-33 0,33-32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10:24.3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2319 2698,'0'0,"0"-32,0 32,0 0,-31 0,31 0,0 0,0 0,0 0,0 0,0 0,0 0,0 0,-32 0,32-31,-32 31,-32-32,33 0,-33 1,64 31,0 0,0-32,32 0,-64 0,1 0,-1 32,-32-31,32 31,1-32,-1 0,0 1,-31-33,31 32,0-31,32 31,-32 0,32 32,0-63,0 31,0-32,-31 64,-33 0,64-31,0-1,32-63,0 31,-1 32,-62 32,31 0,-32 0,32-31,0-1,0 0,0 32,0 0,-32-31,1 31,31 0,-32-32,32 32,-32 0,0 0,0 0,32-32,-31 32,31 0,-32-32,0 32,1 0,-1 0,0 0,0 0,32 0,-32 0,32 0,-31 0,-1 0,0 0,32-32,-31 1,31-1,0 0,-32 32,0-31,0-1,0 0,1 32,-1-32,0 32,-31-32,31 1,0 31,32-32,-32 0,32 1,-31-1,31 32,-32-32,32 32,0-32,-32 0,1 32,-1 0,0 0,32-31,-32-1,32 0,0 1,-63 31,31 0,0-32,64-32,-32 1,0 31,-95 64,31-1,32-31,64-31,64-64,-65 31,-62 64,-33 0,32 0,0-32,32 0,32-31,-64 63,1 0,-1 0,32-32,0 32,0-63,32 31,-64 32,32-32,-32 32,32 0,0 0,0 0,0 0,0 0,0 0,0 0,0 0,-31-32,31 32,0 0,0 0,0 0,0 0,0 0,0-31,0 31,0 0,0 0,0 0,0 0,0 0,0 0,0 0,0-32,0 32,0 0,0 0,0 0,0 0,31-32,-31 32,0-31,0 31,0 0,0 0,0 0,0 0,0 0,0 0,0 0,0 0,0 0,0 0,0 0,0 0,0 0,0 0,0 0,0 0,0 0,0 0,0 0,0 0,0 0,0 0,0 0,0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7:47.01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14 302,'0'0,"0"0,0 0,0 0,0 0,0 0,0 0,0 0,0 0,0 0,0 0,0 24,0 51,0 24,0 0,0 1,50-1,24-74,26-25,-26-25,-24-50,-50 1,-25-25,0 24,0 1,25 49,25 50,-25-25</inkml:trace>
  <inkml:trace contextRef="#ctx0" brushRef="#br0" timeOffset="1125">535 376,'0'0,"0"0,0 0,0 0,0 25,0-25,0 50,-24 24,24 25,0 0,24-49,1-25,25 0,24-25,-24 0,-25-25,-1 25,-24 0,25 0,-25 0,0 0</inkml:trace>
  <inkml:trace contextRef="#ctx0" brushRef="#br0" timeOffset="1985">932 376,'0'0,"0"0,0 25,25 25,0 24,-25 0,0 26,0-26,25-49,-25-25</inkml:trace>
  <inkml:trace contextRef="#ctx0" brushRef="#br0" timeOffset="2547">783 376,'0'0,"25"0,0 0,25-25,24 25,0 0,26 0,-51 0,-49 0,-25 0,25 0</inkml:trace>
  <inkml:trace contextRef="#ctx0" brushRef="#br0" timeOffset="4110">1552 426,'0'0,"-24"49,24 26,0-1,0 1,24-1,-24-24,0-50,0-25,0-25,0-24,0-1,-24 26,24 49,0-25,24 50,1 0,25 24,-1-49,1-25,0-24,-26-1,-24-24,0 74,0 0,0 74,0 25,25 1,0-26</inkml:trace>
  <inkml:trace contextRef="#ctx0" brushRef="#br0" timeOffset="4922">2048 624,'0'25,"0"25,0 24,50-49,0 0,-1-50,26-25,-26-24,-24-1,-25-24,-25 25,-49 49,-25 25,24 50,50 24,1-24</inkml:trace>
  <inkml:trace contextRef="#ctx0" brushRef="#br0" timeOffset="5688">2669 426,'-25'25,"-25"-25,1 24,24 1,0 25,50-25,49 24,1-24,-26 0,-49 0,25-1,-25 26,-50-25,1 0,-1-25,-24 0,24-25,50 0,0 0,0 50,0-25</inkml:trace>
  <inkml:trace contextRef="#ctx0" brushRef="#br0" timeOffset="9360">3090 426,'0'0,"0"0,0 0,0 0,0 0,0 0,0 0,0 0,0 0,0 25,25 49,0 25,-25-24,25-26,-25-24,0-25,-25-25,25 25</inkml:trace>
  <inkml:trace contextRef="#ctx0" brushRef="#br0" timeOffset="10063">3165 426,'0'0,"0"-25,24 25,1 0,25 25,-1 24,1 1,-25 24,0-24,-25 0,-25-26,0 1,-25 0,1-25,-1 0,-24 0,49 25,50-25</inkml:trace>
  <inkml:trace contextRef="#ctx0" brushRef="#br0" timeOffset="11156">3512 451,'0'0,"0"0,25 24,-25 1,0 25,25 24,-25 1,-25-26,25-24,0-25,25 0</inkml:trace>
  <inkml:trace contextRef="#ctx0" brushRef="#br0" timeOffset="11672">3735 575,'0'49,"0"1,0-1,0 1,0-50,-25 0,25 0,0-25,0-24,0-1,0 0,25 1,25 24,-1-25,1 26,-25 24,-25 24,25 26,-25 49,24-24,1-1,0-24,0-26</inkml:trace>
  <inkml:trace contextRef="#ctx0" brushRef="#br0" timeOffset="12250">3810 699,'0'-25,"24"0,1 0,25 25</inkml:trace>
  <inkml:trace contextRef="#ctx0" brushRef="#br0" timeOffset="12547">4306 500,'24'0,"-48"-25,-1 25,-50 25,26 25,49-25,49 24,26-24,-26 25,1-26,0 26,-26 0,-48-26,-26 1,0-25,-24-25,24 1,26 24,24-25,0 25,0 0,24 0</inkml:trace>
  <inkml:trace contextRef="#ctx0" brushRef="#br0" timeOffset="38250">1304 475,'0'0,"0"0,0 0,0 0,0 0,0 0,0 0,0 0,0 0,0 0,0 0,0 0,0 0,0 0,0 0,0 0,0 25,0 0,0 25,0-1,0 26,0-1,25-24,-25-26,0 1,0 0,25-25,-25 0,0 25,0-25,0 0,0-25,0 25</inkml:trace>
  <inkml:trace contextRef="#ctx0" brushRef="#br0" timeOffset="39656">1354 252,'0'0,"0"0,-25 0,25 0,25 0,-25 0,0 0</inkml:trace>
  <inkml:trace contextRef="#ctx0" brushRef="#br0" timeOffset="44860">188 202,'0'0,"25"0,-25 0,0 0,0 25,0-25,0 0,0 0,0 0,0 0,0 0,0 0,0 0,0 0,0 0,0 0,50-49,-1-1,1 0,-25 1,-25 24,24 25,-24 0,0 0,0 0,0 0,-24 25</inkml:trace>
  <inkml:trace contextRef="#ctx0" brushRef="#br0" timeOffset="113641">4727 599,'0'0,"0"0,0 0,0 0,0 0,0 0,0 0,0 0,-24 0,24 0,0 0,0 0,0 0,0 0,0 0,0 0,-25 0,25 0,0 0,0 0,0 0,0 0,0 0,0 0,-25 0,25 0,0 0,0 0,0 0,0 0,0 0,0 0,0 0,0 0,0 0,0 0,0 0,0 0,0 0,0 0,0 0,0 0,0 0,25 0,-25 0,49-24,-24 24,25 0,-1 0,1 0,0 0,-1 0,1 0,-1 0,1 0,-25 0,0 0,-25 0,24 0,-24 0,25 0,-25 0,50 0,-25 0,24 0,1 0,-1 0,-24 0,25 0,-25 0,0 0,24 0,-24 0,0 0,24 0,1 0,24 0,26 0,-1 0,0 0,0 0,-24 0,24 0,-25 0,1 24,-1-24,-24 0,-1 0,-24 0,0 0,-25 0,0 0,0 0,0 0,0 0,0 0,0 0,0 0,0 0,0 0,0 0,0 0,0 0,0 0,0 0,0 0,0 0,0 0,0 0,25 0</inkml:trace>
  <inkml:trace contextRef="#ctx0" brushRef="#br0" timeOffset="120610">6811 426,'0'0,"0"0,0 0,0 0,-25-25,25 25,0 0,0 0,0 0,0 0,0 0,-25 0,25 0,0 0,0 0,0 0,0 0,25 0,0 25,25 0,24-1,0 26,-24-25,-25-25,-25 0,0 0,0 0,0 0,0 0,0 0,0 0,0 0,0 0,0 0,0 0,0 0,0 0,0 0,0 0,0 25,0-1,-50 51,1-26,-1 26,-24-1,24-49,50 0,0-25,25-25,-25 25,0 0,0 0,0 0,25-25,-25 25,24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9:36.359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0 173,'0'0,"0"0,0 0,0 0,0 0,0 0,0-25,0 25,0 0,0 0,0 0,25 25,-1 0,26 74,0 0,-1-24,-49-25,25-50,0 0,-25 24,0-24,0-24,25-1,-1-75,1 1,-25 0,25 25,-25 49,0 0,0 25,25 0</inkml:trace>
  <inkml:trace contextRef="#ctx0" brushRef="#br0" timeOffset="1094">570 297,'-24'25,"24"49,0-24,49 25,1-75,24 0,1-25,-26-25,-49-49,-25 24,1 1,-26 24,0 50,-24 75,24 74</inkml:trace>
  <inkml:trace contextRef="#ctx0" brushRef="#br0" timeOffset="1953">1042 148,'0'0,"0"0,0-24,0 24,0 0,0 0,0 0,0 24,-25 26,25 24,-25 26,25-26,25-49,24 0,-24-25,50-25,-51 0,26 25,-25 0,-25 0</inkml:trace>
  <inkml:trace contextRef="#ctx0" brushRef="#br0" timeOffset="2766">1488 124,'0'0,"25"0,-25 24,25 26,-25 24,0 50,-25-49,25-25</inkml:trace>
  <inkml:trace contextRef="#ctx0" brushRef="#br0" timeOffset="3141">1364 148,'0'0,"0"0,25 0,49 0,26 0,-51 0,-24 0,-25 0</inkml:trace>
  <inkml:trace contextRef="#ctx0" brushRef="#br0" timeOffset="3578">1662 272,'0'0,"0"25,25 50,-50-1,25-24,-25-25,25-25,0-25</inkml:trace>
  <inkml:trace contextRef="#ctx0" brushRef="#br0" timeOffset="3766">1687 272,'24'-74,"26"24,0 26,-26 48,26 26,-25 49,0 0,-1 1,-24-51,0-24</inkml:trace>
  <inkml:trace contextRef="#ctx0" brushRef="#br0" timeOffset="4062">1711 446,'0'0,"0"0,50 0,74-25</inkml:trace>
  <inkml:trace contextRef="#ctx0" brushRef="#br0" timeOffset="4609">2207 148,'0'0,"0"0,50 0,-25 25,-25 50,0 24,0-25,0-24</inkml:trace>
  <inkml:trace contextRef="#ctx0" brushRef="#br0" timeOffset="4906">2183 124,'0'0,"24"-25,1 25,50 25,-1-1,1 26,-26 24,-49 1,-49-1,-26-24,25-25,1-25,24-25</inkml:trace>
  <inkml:trace contextRef="#ctx0" brushRef="#br0" timeOffset="5391">2555 173,'0'25,"0"25,-25 24,25 0,0 1,0-25,50-26,24-24,0-24,-24-26,-25 25</inkml:trace>
  <inkml:trace contextRef="#ctx0" brushRef="#br0" timeOffset="5797">2555 124,'0'-25,"0"0,74 25,1-25,-1 25,-49 0</inkml:trace>
  <inkml:trace contextRef="#ctx0" brushRef="#br0" timeOffset="6016">2555 297,'0'0,"49"0,26 0,-50-25,-1 25</inkml:trace>
  <inkml:trace contextRef="#ctx0" brushRef="#br0" timeOffset="6844">3274 24,'0'0,"0"0,0 0,0 0,0 0,0 0,0 50,25 0,-25 49,25 0,-1-25,-24-24,-24-25,-51-25,1 25,-1-25,51-25,24 0,0-25,0 26,0 24,0 0</inkml:trace>
  <inkml:trace contextRef="#ctx0" brushRef="#br0" timeOffset="7594">3175 24,'0'0,"0"0,49 0,26 0,-26 0,1 0,-50 0</inkml:trace>
  <inkml:trace contextRef="#ctx0" brushRef="#br0" timeOffset="8031">3472 148,'25'0,"-25"25,-25 0,25 25,0 24,0 0,25-49,50 0,-1-25,1 0,-51-25,1 0</inkml:trace>
  <inkml:trace contextRef="#ctx0" brushRef="#br0" timeOffset="8469">3423 49,'-25'0,"75"0,24-25,25 25,-24-24,-50 24,-25 0</inkml:trace>
  <inkml:trace contextRef="#ctx0" brushRef="#br0" timeOffset="8703">3398 223,'0'25,"25"-1,24-24,51-24,-26 24</inkml:trace>
  <inkml:trace contextRef="#ctx0" brushRef="#br0" timeOffset="9078">4093 74,'0'0,"-50"-25,25 25,-24 25,-1 0,25 24,50 26,25-50,24 24,25-24,-49 25,-75-26,-25 1,-49-25,0 0,0-25,74 1,50-1,49 50,-24-25</inkml:trace>
  <inkml:trace contextRef="#ctx0" brushRef="#br0" timeOffset="9547">4241 272,'25'-24,"0"-26,-25 50,0 25,-25 49,50 1,74-26,0-49,-24-49,-75-1,0-24,-75-1,26 26,49 24,25 25,-25 0</inkml:trace>
  <inkml:trace contextRef="#ctx0" brushRef="#br0" timeOffset="10031">4837 148,'0'0,"-25"0,25 0,0 0,0 0,-25-24,-24 24,-1 49,50 1,74-1,-24 1,24-25,-24 24,-25 1,-25 0,-50-25,25-1,-49-24,24-24,1 24,49-25,0 25,25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4T23:59:53.1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32:22.04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2530 2250,'0'0,"0"0,0 0,0 0,0 0,0 0,0 0,0 0,0 0,0 0,0 0,0 0,0 0,0 0,0 0,0 0,0 0,0 0,0 0,0 0,0 0,0 0,0 0,0 0,0-25,0-25,0 1,0-1,0 0,0 1,0-1,0-24,0-1,0 1,0 24,0-24,0-1,0 1,0 0,0-1,0 50,0 1,0-1,0-25,0 25,0 1,0 24,0 0,0-25,0 25,0 0,0 0,0 0,0 0,0 0,0 0,0 0,0 0,0 0,0 0,0 0,0 0,0 0,0 0,0 0,0 0,0 0,0 0,0 0,0 0,0 0,0 0,0 0,0 0,0 0,0 0,0 0,0 0,0 0</inkml:trace>
  <inkml:trace contextRef="#ctx0" brushRef="#br0" timeOffset="22016">322 216,'0'0,"0"0,-24 0,24 0,0 0,0 0,0 0,0 0,0 0,0 0,0 0,0 0,0 0,0 0,0 0,0 0,0 0,0 0,0 0,0 49,0 50,-25 50,25 0,0-25,0-49,0-51,0-24,0 0,0-24,0 24</inkml:trace>
  <inkml:trace contextRef="#ctx0" brushRef="#br0" timeOffset="23047">49 191,'0'25,"-24"-25,24 0,-25 0,25 0,0 0,0-25,0 25,0-25,49 0,26 0,-1-24,50-1,-49 25,-26 75,-24 24,-50 50,-24-24,-75-1,0-25,74-24</inkml:trace>
  <inkml:trace contextRef="#ctx0" brushRef="#br0" timeOffset="23500">74 538,'25'-25,"0"-24,0 24,-1 25,1 49,50 1,24 24,-25 1,1-26,-26-24,1 0,-50-25,0 0,0 0,0 0,0 0,0 0,0 0,0 25,-25-25</inkml:trace>
  <inkml:trace contextRef="#ctx0" brushRef="#br0" timeOffset="24438">794 414,'0'0,"0"0,0 25,0 24,-25 1,0 49,0 0,0-24,75-25,24-26,26-48,-1-1,-50 0,-49 0,0 25,0 0,0 0</inkml:trace>
  <inkml:trace contextRef="#ctx0" brushRef="#br0" timeOffset="25125">670 464,'0'0,"0"0,24 0,26 0,49-25,25 25,-49-25,-51 25</inkml:trace>
  <inkml:trace contextRef="#ctx0" brushRef="#br0" timeOffset="25391">744 637,'0'50,"0"-50,50 0,-1 0,1 0</inkml:trace>
  <inkml:trace contextRef="#ctx0" brushRef="#br0" timeOffset="25922">1414 464,'0'0,"-25"0,25 0,0 0,0 0,0 0,0-25,-25 25,-24 0,-1 25,0-1,25 26,25 0,50-1,25-24,-26-25,1 25,-25 0,-1-1,1 26,-50-25,1 0,-51 0,-24-25,24-25,51 25,24-25,0 25,49 0</inkml:trace>
  <inkml:trace contextRef="#ctx0" brushRef="#br0" timeOffset="26985">1811 439,'0'0,"0"0,0 0,0 0,0 0,0 0,-25 0,0 25,-25-25,-24 24,24 26,50 24,50-24,0-25,24-25,-49 0,0 0,-1 0,-24 0,25 0,0 25,-25 24,0 1,-50 0,1-26,-1 1,1-50,24 1,0 24,25 0,25 24,24 1,1-25,0 0</inkml:trace>
  <inkml:trace contextRef="#ctx0" brushRef="#br0" timeOffset="28329">2009 488,'0'0,"0"0,0 0,0 25,0 50,0 24,25 0,24-49,26-25,24-50,-74-25,0 0,-25-24,-50 24,0-24,26 49,48 25,-24 0</inkml:trace>
  <inkml:trace contextRef="#ctx0" brushRef="#br0" timeOffset="52454">2480 464,'0'0,"0"0,0 0,0 0,0 0,0 0,0 0,0 0,0 0,25 0,-25 0,0 0,0 0,0 24,0 1,0 25,25 49,-25-25,0 1,0-25,-25-26,25 1,0-25,0 25,0-25,25 0,-25 0</inkml:trace>
  <inkml:trace contextRef="#ctx0" brushRef="#br0" timeOffset="53485">2580 439,'0'0,"0"0,0 0,0 0,0 0,0 0,24-25,26 25,0 0,-1 0,-24 50,-50-1,-49 26,-1-1,1-24,49-50,25 0,0 0,0-25,25 25,25 25,-1 49,-24 1,49-26,-49-24,0-25,-25 0,0 0,0 0,0 0</inkml:trace>
  <inkml:trace contextRef="#ctx0" brushRef="#br0" timeOffset="54704">3001 439,'0'0,"0"0,0 0,0 0,0 0,0 0,0 25,0 49,0 25,0 25,-25-49,25-26,0-24</inkml:trace>
  <inkml:trace contextRef="#ctx0" brushRef="#br0" timeOffset="55329">3026 439,'0'0,"0"-25,25 25,0-25,24 0,-24 25,25 0,-26 25,-48 50,-26 24,-24-25,49-49,25-25</inkml:trace>
  <inkml:trace contextRef="#ctx0" brushRef="#br0" timeOffset="55610">2976 662,'25'-25,"0"0,25 75,-26 24,1 26,0-26,49-24,-24-50,-25 0,-25-25,0 0</inkml:trace>
  <inkml:trace contextRef="#ctx0" brushRef="#br0" timeOffset="56282">3423 488,'0'0,"0"0,0 25,0 25,-25-1,25 26,25-1,25-24,24-50,0 25,-24-50,0-25,-50 25,0 1</inkml:trace>
  <inkml:trace contextRef="#ctx0" brushRef="#br0" timeOffset="56891">3423 439,'25'0,"24"0,51-25,48 0</inkml:trace>
  <inkml:trace contextRef="#ctx0" brushRef="#br0" timeOffset="57141">3373 662,'0'25,"0"-25,75-25,24 25,-25-25</inkml:trace>
  <inkml:trace contextRef="#ctx0" brushRef="#br0" timeOffset="57688">3993 488,'0'-24,"0"24,0 0,0 24,0 51,0 24,-24-25,48-49,-24 0</inkml:trace>
  <inkml:trace contextRef="#ctx0" brushRef="#br0" timeOffset="58204">4068 216,'0'0,"25"0,-25 0,0 0</inkml:trace>
  <inkml:trace contextRef="#ctx0" brushRef="#br0" timeOffset="58813">4465 439,'0'0,"-25"0,-25 0,1 25,-1 24,-24 26,49-1,25 0,49-49,75 0,25-50,-74 0</inkml:trace>
  <inkml:trace contextRef="#ctx0" brushRef="#br0" timeOffset="59579">4787 488,'0'25,"-25"50,25-1,-24 0,24-49,-25-25,25 0,25-49,-25-26,24 1,1-1,0 26,-25 24,25 50,24 0,-24 49,0 0,-25 1,25-1,-25 1</inkml:trace>
  <inkml:trace contextRef="#ctx0" brushRef="#br0" timeOffset="60094">4812 712,'0'0,"25"0,49-25,1 0,-26 25</inkml:trace>
  <inkml:trace contextRef="#ctx0" brushRef="#br0" timeOffset="60235">5085 612,'0'-24,"0"24,0 24,25 1,-1 50,26-26,24-24,1-50,-1-24,-24-26,-50 1,-50 24,-49 25,-50 25,75 0,24 0</inkml:trace>
  <inkml:trace contextRef="#ctx0" brushRef="#br0" timeOffset="60922">4638 265,'0'0,"25"0,-25 0,0 0,25 0,0-25,49 1,1 24,-26 24,1 1,-1-25,1-25,0-24,-50 24,0 0</inkml:trace>
  <inkml:trace contextRef="#ctx0" brushRef="#br0" timeOffset="61891">4465 637,'0'0,"0"0,-25 0,25 25,-25 0,0 24,0 26,1-25,24-26,0 1,0-25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48:08.484"/>
    </inkml:context>
    <inkml:brush xml:id="br0">
      <inkml:brushProperty name="width" value="0.09701" units="cm"/>
      <inkml:brushProperty name="height" value="0.09701" units="cm"/>
      <inkml:brushProperty name="color" value="#333399"/>
      <inkml:brushProperty name="fitToCurve" value="1"/>
    </inkml:brush>
    <inkml:brush xml:id="br1">
      <inkml:brushProperty name="width" value="0.09701" units="cm"/>
      <inkml:brushProperty name="height" value="0.09701" units="cm"/>
      <inkml:brushProperty name="color" value="#0000FF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2509 720,'0'0,"0"0,0 0,0 0,0 0,0 0,0 0,0 0,0 0,0 0,0 0,0 0,0 0,0 0,0 0,0 0,0 0,0 0,0 0,0 0,0 0,0 0,0 0,0-25,0 0,0 25,0-25,0-24,0 24,0 0,0-25,0 50,0-24,0-26,0 25,0 0,0 25,0-25,0 25,0-24,0 24,0-25,0 25,0-25,0 0,0 25,0 0,0-25,0 25,0-24,0 24,0-25,0 25,0-25,0 25,0-25,0 0,0 25,0-24,0 24,0-25,0 25,0 0,0 0,0-25,0 25,0-25,0 25,0 0,0 0,0 0,0 0,0 0,0 0,0 0,0 0</inkml:trace>
  <inkml:trace contextRef="#ctx0" brushRef="#br1" timeOffset="-184146.19">1021 1414,'0'0,"25"0,-25-25,0 25,-25 0,25 0,0 0,0 0,0 0,0-25,0 25,0 0,0 0,0 0,0 0,0 0,0 0,0 0,0 0,25 25,-25 25,25 24,-1 1,1 24,-25-25,0 1,-49-1,-1 1,-24-26,-1-49,1-25,24-49,25-25,25 0,-24 74,24 25,0 0,24 0,1 0,-25-25</inkml:trace>
  <inkml:trace contextRef="#ctx0" brushRef="#br1" timeOffset="-183021.19">872 1389,'0'0,"0"0,-25 0,25 0,25 0,0 0,99 25,0-50,0 25,-99 0,0 0,-25 0,0 0,0 0</inkml:trace>
  <inkml:trace contextRef="#ctx0" brushRef="#br1" timeOffset="-182271.19">1492 1439,'0'-25,"0"25,0 0,0 0,0 0,0 0,-24 25,-1 49,0 26,25 24,50 0,-1-50,50-24,1-75,-51-25,-24-49,-25-25,-25 0,-24 25,49 74,0 25</inkml:trace>
  <inkml:trace contextRef="#ctx0" brushRef="#br1" timeOffset="-181553.19">2187 1389,'-50'0,"25"0,-24 25,-1 0,-24 0,24 49,50-24,25-1,49 1,50-25,25 24,-50-24,-74 0,-50 25,-49-1,-50 1,25-50,24-25,26 25,24-25,25 25,25 0</inkml:trace>
  <inkml:trace contextRef="#ctx0" brushRef="#br1" timeOffset="-180803.19">2757 1315,'0'0,"0"-25,0 25,-24 0,24 50,-25 74,50 25,-1-25,1-100,-25 1</inkml:trace>
  <inkml:trace contextRef="#ctx0" brushRef="#br1" timeOffset="-180381.19">2435 1364,'-25'-24,"25"24,50 0,99-25,49 25,-74-25,-74 25,-50 0,0 0,0 0,0 0</inkml:trace>
  <inkml:trace contextRef="#ctx0" brushRef="#br1" timeOffset="-179959.19">3253 1414,'0'25,"-24"0,-26 49,50 50,25-25,49-24,50-50,-24-50,-26-25,-49-49,-50 25,-74-51,-25 51,24 24,26 50,24 75,1 74</inkml:trace>
  <inkml:trace contextRef="#ctx0" brushRef="#br1" timeOffset="-179381.19">4122 1315,'24'0,"-24"-25,-24 25,-1 0,-25 0,-24 0,-1 50,51 24,24 0,74 1,0-25,1-1,-1-24,-74 25,-25-26,-49 26,-25-25,49 24,25-49,1 0,-1-24,25 24,0 0,0-25,0 25,0 0,0 25</inkml:trace>
  <inkml:trace contextRef="#ctx0" brushRef="#br2" timeOffset="-96506.19">996 1191,'0'0,"0"0,0 0,0 0,0 0,0 0,0 0,0 0,0 0,0-25,0 25,0-25,-25 25,-24-25,-26 25,1 25,0 0,-1 0,-49 24,25 1,24 0,51-26,-1 26,25 0,25-1,-25-24,24-25,-24 25,0-25,0 0,25-25,-25 25,25 0,-25-25,25 25,-25 0,25 0,-25 0,0-25,-25 25,25 0,-25-24,0 48,0-24,1 25,-26 0,0 25,1-1,-1 1,25 24,1 1,24-26,-25 26,25-1,-25 1,25-1,25 0,24-24,1 0,24-26,-24-24,0 0,-1 0,-49-24,25-1,-25 0,0-25,25 26,-25-1,0 25,0-25,0 25,0 0,0 25,-25-25,25 25,0-25,25 24,0 1,0 0,-1 25,51-1,-1-24,25 0,-24-25,24 0,-49-25,24 0,-49 0,0-24,-25-1,24 25,-24 1,-24-1,24 25,0 0,0 0,0 0,0 0,0 0,0 25,24 24,1 1,25-25,24-1,25 1,26-25,23 0,-48-25,-26 1,-24-26,-26 0,1 26,-25-26,0 50,0 0,0 0,0 0,-25 0,25 25,0 0,0-1,25 1,0 25,49-1,1-24,-1 25,25-50,-24 0,24-25,-49-25,24 26,-24-26,-25 25,-1 0,-24 1,0-1,0 25,0 0,0 0,0 0,0 0,0 0,0 0,0 25,25-1,25 1,-1 25,26-25,24-1,0-24,25-24,-49-1,-1-25,-24 25,-1-24,-49 24,0 25,0-25,0 25,-25 0,25 0,0 0,0 0,0 0,0 0,0 0,25 25,0-25,25 25,24 0,-24-1,49-24,0 0,-24-24,24-26,-25 25,1 0,-1 1,-49-1,0 25,-25 0,0-25,0 25,0 0,0 0,0 0,0 0,0 0,0 0,24 0,1 25,0 0,25-25,-1 0,1 24,24-48,-24-1,24-25,-24 1,-25-1,-25 0,0 1,-25 24,0 0,25 25,-25-25,25 25,-24 0,24-24,0 24,24 0,26 0,-25-25,24-25,-24 1,0-51,-75 26,1 24,-26 25,1 25,49 0,25 25,50 0,-1-25,-24-25,0-24,-25-26,0 1,0 24,-50-24,1 24,-26 1,1 24,-1 25,26-25,-1 25,1 0,49-25,0 25,-25-25,0 1,-49-26,-26 0,1 26,0-1,25 25,-1 25,1-1,-25 51,-1-1,75-24,1 24,48-49,26-25,-50-25,-25 0,0-24,-24 24,24 0,0 25,25 0,-49-25,-26 25,-24-24,0-1,0 25,49 0,-24 0,-1 0,26 25,24-1,0 26,25 0,0-1,0 1,25-1,-25-49,0 0,0 0,0 0,-25 0,25 0,0-24,-25-1,25 0,-25 0,1 0,-51 1,1-26,-1 25,-24 0,0 25,24 0,26 0,-1 0,1 25,-1 0,25 0,25 24,0-24,0 0,25 0,-25-25,25 0,-50-50,0 25,0 1,-24-1,24-25,-25 25,1 25,-1 0,-49 0,0 0,-1 0,1 25,-25 0,25 0,25 24,-1 1,-24 24,49-24,1 0,49-26,0-24,0 0,0 0,0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0:59:31.953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29 248,'0'-25,"0"25,0-25,0 25,-25 0,25-24,0 24,0 0,0 0,0 0,0 24,25 51,-25 24,0 0,0 1,25-26,-25-49,0 0,0-50,-25 25</inkml:trace>
  <inkml:trace contextRef="#ctx0" brushRef="#br0" timeOffset="703">29 273,'0'0,"0"0,0 0,25-25,0 0,0 0,24 1,26-1,-26 25,-24 25,-25 24,0 26,-49-1,-1-24,0-1</inkml:trace>
  <inkml:trace contextRef="#ctx0" brushRef="#br0" timeOffset="1062">29 446,'25'0,"25"0,-26 0,1 50,0 0,0-1,25 1,-1-25,1-50</inkml:trace>
  <inkml:trace contextRef="#ctx0" brushRef="#br0" timeOffset="1593">451 298,'0'24,"0"1,-25 0,25 49,-25-24,25 25,0-26,25-24,25-25,-1-25,26 0,-26 1,1-1,-25 25,-25 0,0 0</inkml:trace>
  <inkml:trace contextRef="#ctx0" brushRef="#br0" timeOffset="2172">451 273,'25'-25,"49"0,-24 0,24 25,-49 0</inkml:trace>
  <inkml:trace contextRef="#ctx0" brushRef="#br0" timeOffset="2406">476 422,'0'0,"25"0,-1 0,26 0,-25 0,0 0</inkml:trace>
  <inkml:trace contextRef="#ctx0" brushRef="#br0" timeOffset="2812">922 273,'0'-25,"0"25,-25 0,-24 0,24 0,25 25,-25 0,25 24,0 1,50-25,-1-1,1-24,-25 25,0 0,-25-25,0 25,-25 0,-50 0,26-1,-1 1,25-25,1 0</inkml:trace>
  <inkml:trace contextRef="#ctx0" brushRef="#br0" timeOffset="3687">1319 223,'-25'0,"-24"25,24-25,-25 25,1 0,24-1,-25 1,75 0,25 0,-1-25,26 25,-26-25,-24 0,0 24,-25 1,0 25,-25 0,-24-1,24-49,-25 0,-24 0,49 0,0 0,50 0,-25 0</inkml:trace>
  <inkml:trace contextRef="#ctx0" brushRef="#br0" timeOffset="4609">1518 273,'0'0,"0"0,0 0,0 0,0 0,0 0,0 0,0-25,0 50,0-25,0 49,0 26,24-26,1 1,25-25,-1-25,-24 25,-25-50,25 0,-25 0,0-24,25 24,-25-25,0 25,25 1,-25-1,0 0</inkml:trace>
  <inkml:trace contextRef="#ctx0" brushRef="#br0" timeOffset="5468">2014 198,'-50'0,"25"0,0 25,1-25,-1 25,25 25,25-26,-1 1,1 0,25 0,-1-25,-24 25,-25-1,-25 1,-24 25,-1-25,1-25,24 25,0-25</inkml:trace>
  <inkml:trace contextRef="#ctx0" brushRef="#br0" timeOffset="6218">2411 223,'0'0,"0"0,-25 0,0-25,0 25,-25 0,1 25,-1 0,25 0,1 24,24 26,49-26,1-24,24-25,26-25,-76 25</inkml:trace>
  <inkml:trace contextRef="#ctx0" brushRef="#br0" timeOffset="6875">2609 174,'25'0,"-25"0,0 0,0 24,0 51,0-1,25 1,-25-1,0-24</inkml:trace>
  <inkml:trace contextRef="#ctx0" brushRef="#br0" timeOffset="7422">2634 0,'0'0,"0"0,0 25,0-25,0 25,0-25</inkml:trace>
  <inkml:trace contextRef="#ctx0" brushRef="#br0" timeOffset="8265">3006 198,'0'0,"0"25,0 25,0-1,0 1,0 24,0-24,0-25,0-25</inkml:trace>
  <inkml:trace contextRef="#ctx0" brushRef="#br0" timeOffset="8797">2907 174,'-25'0,"25"0,0 0,0 0,25 0,24 0,1 0,24 0,1-25,-75 25,0 25</inkml:trace>
  <inkml:trace contextRef="#ctx0" brushRef="#br0" timeOffset="9265">3254 248,'0'25,"-25"24,25 1,0 24,0-24,0-50,-25 0,25 0,25-50,-25-24,25 0,24-1,-24 50,-25 25,25 0,0 50,0 24,-25 1,0 24,25-24,-25-26,0-24</inkml:trace>
  <inkml:trace contextRef="#ctx0" brushRef="#br0" timeOffset="9859">3254 422,'25'0,"24"0,26-25,-50 25</inkml:trace>
  <inkml:trace contextRef="#ctx0" brushRef="#br0" timeOffset="10500">3552 223,'0'25,"0"-25,0 50,0 24,24-24,-24 24,25-49,-25 0</inkml:trace>
  <inkml:trace contextRef="#ctx0" brushRef="#br0" timeOffset="10875">3601 174,'25'-25,"25"0,-26 25,1 0,0 25,0 0,-25-1,-25 51,-25-50,-24 24,24-49,50 0,0 0,50 25,-25 0,0 24,-1 1,1-25,-25-25,0 0</inkml:trace>
  <inkml:trace contextRef="#ctx0" brushRef="#br0" timeOffset="11437">3924 347,'0'0,"0"25,0 25,0 24,-25-24,0-1,25-49,0-24,0-26,25-49,24 24,1 1,24 24,-24 50,-25 0,-25 50,0 49,0 0,0-24,25-26</inkml:trace>
  <inkml:trace contextRef="#ctx0" brushRef="#br0" timeOffset="11953">3973 422,'-25'0,"75"24,49-24,-24 0</inkml:trace>
  <inkml:trace contextRef="#ctx0" brushRef="#br0" timeOffset="12250">4320 372,'0'0,"0"50,0-1,-24 1,48-25,26 0,49-25,-24-50,-26 0,-24 1,-25-26,-49 1,-26 49,1 25,-26 50</inkml:trace>
  <inkml:trace contextRef="#ctx0" brushRef="#br0" timeOffset="12875">3998 50,'0'0,"0"-25,0 0,25 25,0 0,24 25,1 24,-1-24,1 0,0-25,-1-50,-49 26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0:58:14.859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0 108,'0'0,"0"0,0 0,0 0,0 0,0 0,0 0,0 0,0 0,0 0,0 0,0 0,0 0,0 0,0 0,0 0,0 0,0 0,0 0,25 50,-25 24,0 0,0 1,0-50,24-1,-24 1,0-25,0-25,0-24,0-1,0-24,0-1,25 26,-25-1,25 50,-25 0,0-25,0 25,0 25,25 25,0-1,-1 1,1-25,0-25,0 0,0-25,-1-25,-24 1,25 24,-25 0,0 0,0 25,25 0,-25 25,25 0,-25 25,0 24,0 0,25 1,-1-50,-24-1</inkml:trace>
  <inkml:trace contextRef="#ctx0" brushRef="#br0" timeOffset="1484">545 207,'0'0,"-24"50,24-1,0 1,24 24,26-74,0 0,-1-24,1-51,-25 26,-50-1,-25 0,1 26,-1-1,0 25,50 25,0-1,-24 1</inkml:trace>
  <inkml:trace contextRef="#ctx0" brushRef="#br0" timeOffset="2219">918 182,'0'25,"0"25,0-1,0 1,0-25,0-25</inkml:trace>
  <inkml:trace contextRef="#ctx0" brushRef="#br0" timeOffset="2422">918 207,'-25'-25,"25"-24,0 24,0 0,25-24,-1 24,26 25,-25 0,0 25,-1-1,-24 1,-24 25,-26-25,0-1,50 1,-24 0,48 0,1 24,25-24,-25 0,-1 0,1-25,0 0,-25 0</inkml:trace>
  <inkml:trace contextRef="#ctx0" brushRef="#br0" timeOffset="3125">1364 83,'0'0,"25"0,-50 50,25 24,-25 25,50-24,-25-26</inkml:trace>
  <inkml:trace contextRef="#ctx0" brushRef="#br0" timeOffset="3484">1190 108,'0'0,"0"0,0 0,25-25,50 25,24 0,-25-25,-49 25,-25 25,0-25</inkml:trace>
  <inkml:trace contextRef="#ctx0" brushRef="#br0" timeOffset="3937">1587 158,'0'24,"-25"26,25 24,0-24,50 0,24-26,1-48,-26-1,-24-50,0 1,-50 24,-49 1,-1 24,1 50,0 0,74 24</inkml:trace>
  <inkml:trace contextRef="#ctx0" brushRef="#br0" timeOffset="4562">2183 83,'-25'0,"0"0,-25 0,1 0,24 25,25 25,25-1,24-24,26-25,-26 25,-24 0,-25-1,25 1,-50 0,0 25,-49-26,24-24,-24 0,49 0,0 0,25 0,25 0,-25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0:58:23.203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0 14,'0'0,"0"-25,0 25,0 0,0 0,0 0,0 0,0 0,0 0,0 25,25 24,0 26,24 24,1-25,0-24,-26 0,1-50,0 24,-25-24,0 0,0-24,0-1,0 25,0 0,0-25,0 0,0-24,25-26,-25 1,-25-1,25 26,0 49,0 0,0 25,0-25</inkml:trace>
  <inkml:trace contextRef="#ctx0" brushRef="#br0" timeOffset="1125">447 88,'0'-25,"0"25,0 0,0 0,0 25,0 74,24 1,1-1,0-50</inkml:trace>
  <inkml:trace contextRef="#ctx0" brushRef="#br0" timeOffset="1672">645 39,'0'24,"0"-24,0 0,0 25,0 0,25 49,0 1,24-1,-24-24,25-25,-25-1,-1-24,-24-24,25-1,-25-50,0 26,0-26,25 1,-25 24,0 50,0 0,0 0,0 0</inkml:trace>
  <inkml:trace contextRef="#ctx0" brushRef="#br0" timeOffset="2422">1067 113,'0'50,"0"24,0 0,25-24,24-25,26-25,-1-50,-49 25,-25-24,0-26,-50 26,-24-1,24 25,1 50,24 74</inkml:trace>
  <inkml:trace contextRef="#ctx0" brushRef="#br0" timeOffset="3047">1736 39,'-24'0,"-1"0,0 0,-25 24,1 1,-1 0,50 25,0-26,50 26,-1-25,26 0,-26-1,1 1,-50 0,-25 25,0-1,-24-24,-1-25,-24 0,-1-25,51 25,-1 0,74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0:58:31.734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1413 1489,'0'0,"-24"0,-1 0,25 0,0 0,-25-25,25 25,-25-25,0 25,1-25,-1 25,0 0,25 0,0 0,25-24,-25-26,0 25,-25 0,-25 25,1 0,49-25,25 1,-1-26,-24 50,-24 0,-1-25,0 25,0-25,25 1,0-1,0 0,-49 25,-1-25,0 25,50 0,0-25,0-24,0 49,-24-25,-26 25,0 0,1-25,49 25,0-25,0 1,0-1,-50 0,0 0,1 25,49-25,0 1,0-1,0-25,-25 25,-25 25,1-24,24 24,50-25,-25-25,0 25,-25 1,-25 24,1 0,49 0,0-25,0 0,-25 0,0 0,0 1,1 24,24-25,-25 25,25-25,-25 25,25-25,0-25,0 26,-25-1,0 25,1 0,-1 0,50-25,-1 0,-24 0,0 1,-49 24,24 0,25 0,25-25,-25-25,-25 25,0 25,0 0,1 0,24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0:58:35.203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744 942,'0'0,"0"0,0 0,0 0,0 0,-25 0,25 0,0 0,0-24,0 24,0-25,-25 25,0 0,25-25,-24 25,24 0,0-25,0 25,0-25,-25 25,-25 0,50-25,-25 25,50-24,-25-1,0 0,-25 0,1 25,-1 0,0 0,25-25,0 25,0-24,-25 24,0-25,-24 25,24 0,25-25,0 25,25-25,0 0,-50 25,-25-24,25 24,25 0,0-25,0 0,0 25,-24 0,24-25,-25 25,0-25,25 25,0 0,25-24,0-1,-50 0,-25 25,25 0,25 0,0 0,0 0,0-25,0 25,-24-25,-1 25,25 0,0-24,0 24,0-25,0 25,-25-25,25 0,-25 25,25 0,0 0,0-25,0 1,0 24,-25-25,25 25,-24 0,48 0,-24-25,0-25,-24 50,-1-24,25 24,0 0,0-25,0 25,0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14:05.2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6961 5941,'-32'0,"32"0,0 0,0 0,0 0,-32 0,32 0,-31 0,31 0,-32 0,0 0,0 0,0-32,1 32,-33 0,1 0,-1-31,32-1,-31 32,0-32,-1 0,-31 32,63-32,0 32,1 0,-33 32,0-64,1 1,31-1,1 32,-1-32,0 32,0-31,0-1,1 0,-64 32,-1 0,33 0,31 0,0-32,-31 32,-1 32,1-32,31 0,0 0,1-32,31 0,-64 32,32 0,-31 0,31 0,32-31,-32-1,1 0,-33 32,-31 0,63 0,0-31,32-33,0 0,-31 33,-33 31,0-32,1 32,31-32,32 32,0-63,-31 63,-33-32,-31 32,63-32,-31 0,63 1,0-1,-32 0,0 1,0 31,0 0,32 0,32 0,-32 0,0 0,-32 0,32 0,0 0,0 0,0 0,0 0,0 0,0 0,0 0,0 0,0 0,0 0,0 0,0 0,0 0,0 0,0 0,0 0,0 0,0 0</inkml:trace>
  <inkml:trace contextRef="#ctx0" brushRef="#br0" timeOffset="3688">1786 4417,'0'0,"-32"0,32 0,0 0,0 0,0 0,-32 0,32 0,0 0,0 0,0 0,0 0,0 0,0 0,0 0,0 0,0 0,0 0,0 0,-32 0,32 0,-32 0,32 0,-31 0,-1 32,32-32,-32 0,32-32,-31 0,-1 32,-32-31,1-1,31 32,32-32,0 0,0 32,-32 0,32-32,-31 32,-1-31,0 31,0-32,0 32,32-32,0 1,0 31,0 0,0-32,-31 32,-1 0,32 0,0 0,-32 0,1-32,-33 32,0 0,1-32,-32 32,31 0,32 0,32 0,-31 0,31 0,0 0,0 0,0 0,0 0,0 0,0 0,0 0,0 0,0 0,0 0,0 0,0 0,0 0,0 0,0 0,0 0,0 0</inkml:trace>
  <inkml:trace contextRef="#ctx0" brushRef="#br0" timeOffset="18375">103 3147,'0'-32,"0"32,0-31,-32 31,32-32,0 32,0 0,0 0,0 0,0 0,0 0,0 0,0 0,0 32,0-32,0 31,0-31,-32 32,32-32,0 0,0 0,0 0,0 0,0 0,0 0,0 0,0 0,0 0,0 0,0 0,0 0,0 0,0 0,0-32,0 32,0 0,0-31,0-1,0 32,0-32,0 0,-31 32,31-32,0 1,0-1,0 0,0 1,0 31,0-32,0 0,0 0,0-31,0 31,0 0,0 1,0-1,0-32,0 32,0 1,31-1,-31 0,0 1,0-1,0 0,0 0,32 0,-32 32,0-63,32 31,-1 1,1-33,-32 0,32 1,0 31,0-31,-1-1,-31 1,32-1,0 1,-1-1,1-31,0 32,0-33,31 33,-31-1,0 1,-1 31,1-32,32 1,-32 0,-1-1,1 0,0 1,31-32,-31 31,0-31,0 63,-32 1,31-1,1-32,0 1,-1 31,-31 0,0 32,0 0,0-31,0 31,0 0,0 0,0-32,0 32,0 0,0 0,32 0,-32 0,0 0</inkml:trace>
  <inkml:trace contextRef="#ctx0" brushRef="#br0" timeOffset="21985">2706 1718,'0'0,"0"0,0 0,0 0,0 0,0 0,0 0,0 0,0 0,0 0,0 0,0 0,0 0,0-32,0 32,-32 0,32-31,0 31,0 0,0 0,-31-32,31 32,0-32,-32 1,32-1,-32 0,1 0,31-31,-32 31,0 0,0 1,0-33,1 32,31 0,-32 1,0-33,1 33,-33-33,32 32,0 0,32 1,-63-1,31 0,1-31,-33 31,32 0,32 0,-32 1,1-1,-1 0,0 32,1-31,-33-1,32-32,-31 32,31 1,0 31,1-32,-1 32,0-32,0 32,0-31,32 31,-31-32,-1 32,32 0,0-32,-32 32,32 0,0-32,-31 32,31 0,0-32,-32 32,32-31,0 31,-32 0,32-32,0 32,0 0,0 0,0 0,0 0,0 0,0 0,0 0,0 0,0 0,0 0,0 0,0 0,0 0,0 0,0 0,0 0,0 0,0 0,0 0,0-32,0 32,0 0,0 0,0 0,0 0,0 0,0 0,0 0,0 0,0 0,32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14:31.0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731 353,'0'0,"0"0,0 0,0 0,0 0,0 0,0 0,0 0,0 0,0 0,0 0,0 0,0 0,0 0,0-32,0 32,0-63,0 31,-32 0,0 0,1 32,-65-32,33 32,-32 0,-1 32,33 0,-1 32,33-1,-33 32,32 32,0 0,64 0,32 0,63-63,32-64,-1-32,-94 0,-64 32,0 0,0 0,0 0,0 0,0 0,0-32</inkml:trace>
  <inkml:trace contextRef="#ctx0" brushRef="#br0" timeOffset="1156">826 416,'32'0,"-32"0,0-32,0 32,0 0,0 0,0 0,0 0,0 0,0 0,0 32,0 64,-32 30,64-30,0-33,31-31,0 0,33-64,-1 0,-32 32,-63 0,0 0,0 0,0 0,0 0</inkml:trace>
  <inkml:trace contextRef="#ctx0" brushRef="#br0" timeOffset="1906">921 384,'-31'0,"-1"0,32-31,-32 31,32 0,0 0,0 0,0 0,32 0,0 0,-1 0,33-64,31 33,-31-1,-64 32,0 0,-32 32</inkml:trace>
  <inkml:trace contextRef="#ctx0" brushRef="#br0" timeOffset="2437">826 575,'0'0,"32"0,0 32,31-64,32 0,-31 1,-32 31,-1 0,-31 0,32-32,-32 32</inkml:trace>
  <inkml:trace contextRef="#ctx0" brushRef="#br0" timeOffset="2797">1334 384,'32'0,"-32"0,0 0,0 0,0 0,0 32,32 32,-32-1,31 32,33-31,31 0,0-33,32-31,-63-31,-1-1,-31-32,-32-31,0 0,-32-32,1 63,-33 1,0 31,64 0,0 32,0 32,0-32</inkml:trace>
  <inkml:trace contextRef="#ctx0" brushRef="#br0" timeOffset="3672">1461 35,'0'0,"0"0,0 0,0 0,0 0,0 0,0 0,0 0,-32 0,32 0,0 0,0 0,-31 32,-1 31,0-31,32 0,0-32,0 0,0 0,32-64,0 33,-32-33,0 64,0-31,0 31,0 31,-32 1,-32 31,32-31,32 0,0-32,32-32,32-31,-32-1,-1 33,-31 31,0 0,-31 0,31 31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14:11.7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349 160,'0'0,"0"0,0 0,0 0,-31 63,31 32,0 33,31-33,-31-64</inkml:trace>
  <inkml:trace contextRef="#ctx0" brushRef="#br0" timeOffset="437">0 223,'0'0,"0"-31,0 31,0-32,64 32,62-32,2 0,-2 0,-62 32,-96 0,0 32,32-32</inkml:trace>
  <inkml:trace contextRef="#ctx0" brushRef="#br0" timeOffset="797">667 64,'-32'32,"32"-32,0 0,0 0,0 32,-32 32,1 31,31 0,31-31,-31-64,-31 0,-1-64,0-31,64 0,63 31,-32 32,-31 32,-32 32,-63 32,31 31,32 32,32-64,-1 1,1-96</inkml:trace>
  <inkml:trace contextRef="#ctx0" brushRef="#br0" timeOffset="1297">857 350,'32'-63,"0"-1,-32 96,0 31,-32 33,32-1,0-95,0-32,0-63,0-32,63 32,1 31,-32 64,0 64,-32-1,0 64,0 0,0-63</inkml:trace>
  <inkml:trace contextRef="#ctx0" brushRef="#br0" timeOffset="1734">921 318,'0'32,"-32"0,64-32,31 0,-31-32</inkml:trace>
  <inkml:trace contextRef="#ctx0" brushRef="#br0" timeOffset="1922">1111 192,'32'-32,"0"32,-32 0,0 32,-32 63,32 0,0-31,0-64,0-32,0-95,0 32,0 63,32 32,-1 63,1 32,0-31,32 0,-33-64,1 0,-32-32,0-64,0 33,0 0,0 31,0 0,0 32</inkml:trace>
  <inkml:trace contextRef="#ctx0" brushRef="#br0" timeOffset="2515">1524 64,'32'0,"-32"0,32-31,-32 31,0 0,-32 0,0 0,0 31,0 33,32 0,64-1,0-31,-1-32,-63 31,-32 33,-31-32,31 0,0-32,0-32,32 32</inkml:trace>
  <inkml:trace contextRef="#ctx0" brushRef="#br0" timeOffset="3015">1778 192,'0'0,"0"-32,0 32,0 32,-32 94,32-30,32-33,-32-63</inkml:trace>
  <inkml:trace contextRef="#ctx0" brushRef="#br0" timeOffset="3250">1746 192,'-32'-64,"32"32,32 0,32 1,-1-1,-31 32,-32 0</inkml:trace>
  <inkml:trace contextRef="#ctx0" brushRef="#br0" timeOffset="3484">1683 160,'0'32,"-32"31,64-63,63 0,0-32,-63 1,-32 31</inkml:trace>
  <inkml:trace contextRef="#ctx0" brushRef="#br0" timeOffset="3687">2000 160,'0'0,"-32"0,1 63,31 1,0-1,63-31,1-32,31-32,-63-31,-1 31,-62-63,-1 63,-63 0,31 96,1 31,31 32,64-95,-1-32</inkml:trace>
  <inkml:trace contextRef="#ctx0" brushRef="#br0" timeOffset="4109">2318 128,'0'-32,"0"64,0 32,0 31,32 0,-32 0,-32-95,32-31,-32-33,32-31,0 0,0 31,64 32,-1 0,-31 32,-1 0,-62 32,-1 0,0 63,1-31,31-1,31 1,33-96,-1 32</inkml:trace>
  <inkml:trace contextRef="#ctx0" brushRef="#br0" timeOffset="4640">2635 192,'0'0,"0"-32,0 95,0 1,0 31,0-31,0-64,0-64,32-31,-64-32,1 63,31 32,0 64,31 0,1 32,0-1,-1-63,33-32,-32-31,31-33,-31 33,0 95,-32 31,0 1,0 31,31-63,-31-1</inkml:trace>
  <inkml:trace contextRef="#ctx0" brushRef="#br0" timeOffset="5265">3175 96,'-32'0,"32"-32,0 32,0 0,0 0,-31 0,31 96,0-1,0 0,0-31,0-64,0 0,31-96,1-30,-32 30,32 64,-1 32,1 96,-32-1,0 0,0 1,0-65</inkml:trace>
  <inkml:trace contextRef="#ctx0" brushRef="#br0" timeOffset="5781">3207 287,'-32'0,"-31"0,63 0,31 31,64-62,-31-33</inkml:trace>
  <inkml:trace contextRef="#ctx0" brushRef="#br0" timeOffset="5937">3366 96,'31'0,"-31"0,0 32,32 63,0-31,-1-1,-31-31,0-32</inkml:trace>
  <inkml:trace contextRef="#ctx0" brushRef="#br0" timeOffset="6156">3461 160,'-32'-32,"32"-32,0 33,0-1,32 32,63 0,0 0,0 32,-95 31,-63 33,0-1,-1-32,32-63</inkml:trace>
  <inkml:trace contextRef="#ctx0" brushRef="#br0" timeOffset="6453">3683 160,'63'-32,"-63"32,0 32,-31 31,31 32,31-63,33-32,31-32,-31 1,-33-64,-31 31,-63 0,0 33,-33 94,64 33,32-33</inkml:trace>
  <inkml:trace contextRef="#ctx0" brushRef="#br0" timeOffset="6843">4032 160,'96'-32,"-33"0,-95 0,-63 64,31 0,33 0,62 31,65-31,-1 31,-63 1,-96 0,-63 31,32-32,63-63,32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00:05.2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20:06.7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7:47.01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14 302,'0'0,"0"0,0 0,0 0,0 0,0 0,0 0,0 0,0 0,0 0,0 0,0 24,0 51,0 24,0 0,0 1,50-1,24-74,26-25,-26-25,-24-50,-50 1,-25-25,0 24,0 1,25 49,25 50,-25-25</inkml:trace>
  <inkml:trace contextRef="#ctx0" brushRef="#br0" timeOffset="1125">535 376,'0'0,"0"0,0 0,0 0,0 25,0-25,0 50,-24 24,24 25,0 0,24-49,1-25,25 0,24-25,-24 0,-25-25,-1 25,-24 0,25 0,-25 0,0 0</inkml:trace>
  <inkml:trace contextRef="#ctx0" brushRef="#br0" timeOffset="1985">932 376,'0'0,"0"0,0 25,25 25,0 24,-25 0,0 26,0-26,25-49,-25-25</inkml:trace>
  <inkml:trace contextRef="#ctx0" brushRef="#br0" timeOffset="2547">783 376,'0'0,"25"0,0 0,25-25,24 25,0 0,26 0,-51 0,-49 0,-25 0,25 0</inkml:trace>
  <inkml:trace contextRef="#ctx0" brushRef="#br0" timeOffset="4110">1552 426,'0'0,"-24"49,24 26,0-1,0 1,24-1,-24-24,0-50,0-25,0-25,0-24,0-1,-24 26,24 49,0-25,24 50,1 0,25 24,-1-49,1-25,0-24,-26-1,-24-24,0 74,0 0,0 74,0 25,25 1,0-26</inkml:trace>
  <inkml:trace contextRef="#ctx0" brushRef="#br0" timeOffset="4922">2048 624,'0'25,"0"25,0 24,50-49,0 0,-1-50,26-25,-26-24,-24-1,-25-24,-25 25,-49 49,-25 25,24 50,50 24,1-24</inkml:trace>
  <inkml:trace contextRef="#ctx0" brushRef="#br0" timeOffset="5688">2669 426,'-25'25,"-25"-25,1 24,24 1,0 25,50-25,49 24,1-24,-26 0,-49 0,25-1,-25 26,-50-25,1 0,-1-25,-24 0,24-25,50 0,0 0,0 50,0-25</inkml:trace>
  <inkml:trace contextRef="#ctx0" brushRef="#br0" timeOffset="9360">3090 426,'0'0,"0"0,0 0,0 0,0 0,0 0,0 0,0 0,0 0,0 25,25 49,0 25,-25-24,25-26,-25-24,0-25,-25-25,25 25</inkml:trace>
  <inkml:trace contextRef="#ctx0" brushRef="#br0" timeOffset="10063">3165 426,'0'0,"0"-25,24 25,1 0,25 25,-1 24,1 1,-25 24,0-24,-25 0,-25-26,0 1,-25 0,1-25,-1 0,-24 0,49 25,50-25</inkml:trace>
  <inkml:trace contextRef="#ctx0" brushRef="#br0" timeOffset="11156">3512 451,'0'0,"0"0,25 24,-25 1,0 25,25 24,-25 1,-25-26,25-24,0-25,25 0</inkml:trace>
  <inkml:trace contextRef="#ctx0" brushRef="#br0" timeOffset="11672">3735 575,'0'49,"0"1,0-1,0 1,0-50,-25 0,25 0,0-25,0-24,0-1,0 0,25 1,25 24,-1-25,1 26,-25 24,-25 24,25 26,-25 49,24-24,1-1,0-24,0-26</inkml:trace>
  <inkml:trace contextRef="#ctx0" brushRef="#br0" timeOffset="12250">3810 699,'0'-25,"24"0,1 0,25 25</inkml:trace>
  <inkml:trace contextRef="#ctx0" brushRef="#br0" timeOffset="12547">4306 500,'24'0,"-48"-25,-1 25,-50 25,26 25,49-25,49 24,26-24,-26 25,1-26,0 26,-26 0,-48-26,-26 1,0-25,-24-25,24 1,26 24,24-25,0 25,0 0,24 0</inkml:trace>
  <inkml:trace contextRef="#ctx0" brushRef="#br0" timeOffset="38250">1304 475,'0'0,"0"0,0 0,0 0,0 0,0 0,0 0,0 0,0 0,0 0,0 0,0 0,0 0,0 0,0 0,0 0,0 25,0 0,0 25,0-1,0 26,0-1,25-24,-25-26,0 1,0 0,25-25,-25 0,0 25,0-25,0 0,0-25,0 25</inkml:trace>
  <inkml:trace contextRef="#ctx0" brushRef="#br0" timeOffset="39656">1354 252,'0'0,"0"0,-25 0,25 0,25 0,-25 0,0 0</inkml:trace>
  <inkml:trace contextRef="#ctx0" brushRef="#br0" timeOffset="44860">188 202,'0'0,"25"0,-25 0,0 0,0 25,0-25,0 0,0 0,0 0,0 0,0 0,0 0,0 0,0 0,0 0,0 0,50-49,-1-1,1 0,-25 1,-25 24,24 25,-24 0,0 0,0 0,0 0,-24 25</inkml:trace>
  <inkml:trace contextRef="#ctx0" brushRef="#br0" timeOffset="113641">4727 599,'0'0,"0"0,0 0,0 0,0 0,0 0,0 0,0 0,-24 0,24 0,0 0,0 0,0 0,0 0,0 0,0 0,-25 0,25 0,0 0,0 0,0 0,0 0,0 0,0 0,-25 0,25 0,0 0,0 0,0 0,0 0,0 0,0 0,0 0,0 0,0 0,0 0,0 0,0 0,0 0,0 0,0 0,0 0,0 0,25 0,-25 0,49-24,-24 24,25 0,-1 0,1 0,0 0,-1 0,1 0,-1 0,1 0,-25 0,0 0,-25 0,24 0,-24 0,25 0,-25 0,50 0,-25 0,24 0,1 0,-1 0,-24 0,25 0,-25 0,0 0,24 0,-24 0,0 0,24 0,1 0,24 0,26 0,-1 0,0 0,0 0,-24 0,24 0,-25 0,1 24,-1-24,-24 0,-1 0,-24 0,0 0,-25 0,0 0,0 0,0 0,0 0,0 0,0 0,0 0,0 0,0 0,0 0,0 0,0 0,0 0,0 0,0 0,0 0,0 0,0 0,25 0</inkml:trace>
  <inkml:trace contextRef="#ctx0" brushRef="#br0" timeOffset="120610">6811 426,'0'0,"0"0,0 0,0 0,-25-25,25 25,0 0,0 0,0 0,0 0,0 0,-25 0,25 0,0 0,0 0,0 0,0 0,25 0,0 25,25 0,24-1,0 26,-24-25,-25-25,-25 0,0 0,0 0,0 0,0 0,0 0,0 0,0 0,0 0,0 0,0 0,0 0,0 0,0 0,0 0,0 25,0-1,-50 51,1-26,-1 26,-24-1,24-49,50 0,0-25,25-25,-25 25,0 0,0 0,0 0,25-25,-25 25,24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9:36.359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0 173,'0'0,"0"0,0 0,0 0,0 0,0 0,0-25,0 25,0 0,0 0,0 0,25 25,-1 0,26 74,0 0,-1-24,-49-25,25-50,0 0,-25 24,0-24,0-24,25-1,-1-75,1 1,-25 0,25 25,-25 49,0 0,0 25,25 0</inkml:trace>
  <inkml:trace contextRef="#ctx0" brushRef="#br0" timeOffset="1094">570 297,'-24'25,"24"49,0-24,49 25,1-75,24 0,1-25,-26-25,-49-49,-25 24,1 1,-26 24,0 50,-24 75,24 74</inkml:trace>
  <inkml:trace contextRef="#ctx0" brushRef="#br0" timeOffset="1953">1042 148,'0'0,"0"0,0-24,0 24,0 0,0 0,0 0,0 24,-25 26,25 24,-25 26,25-26,25-49,24 0,-24-25,50-25,-51 0,26 25,-25 0,-25 0</inkml:trace>
  <inkml:trace contextRef="#ctx0" brushRef="#br0" timeOffset="2766">1488 124,'0'0,"25"0,-25 24,25 26,-25 24,0 50,-25-49,25-25</inkml:trace>
  <inkml:trace contextRef="#ctx0" brushRef="#br0" timeOffset="3141">1364 148,'0'0,"0"0,25 0,49 0,26 0,-51 0,-24 0,-25 0</inkml:trace>
  <inkml:trace contextRef="#ctx0" brushRef="#br0" timeOffset="3578">1662 272,'0'0,"0"25,25 50,-50-1,25-24,-25-25,25-25,0-25</inkml:trace>
  <inkml:trace contextRef="#ctx0" brushRef="#br0" timeOffset="3766">1687 272,'24'-74,"26"24,0 26,-26 48,26 26,-25 49,0 0,-1 1,-24-51,0-24</inkml:trace>
  <inkml:trace contextRef="#ctx0" brushRef="#br0" timeOffset="4062">1711 446,'0'0,"0"0,50 0,74-25</inkml:trace>
  <inkml:trace contextRef="#ctx0" brushRef="#br0" timeOffset="4609">2207 148,'0'0,"0"0,50 0,-25 25,-25 50,0 24,0-25,0-24</inkml:trace>
  <inkml:trace contextRef="#ctx0" brushRef="#br0" timeOffset="4906">2183 124,'0'0,"24"-25,1 25,50 25,-1-1,1 26,-26 24,-49 1,-49-1,-26-24,25-25,1-25,24-25</inkml:trace>
  <inkml:trace contextRef="#ctx0" brushRef="#br0" timeOffset="5391">2555 173,'0'25,"0"25,-25 24,25 0,0 1,0-25,50-26,24-24,0-24,-24-26,-25 25</inkml:trace>
  <inkml:trace contextRef="#ctx0" brushRef="#br0" timeOffset="5797">2555 124,'0'-25,"0"0,74 25,1-25,-1 25,-49 0</inkml:trace>
  <inkml:trace contextRef="#ctx0" brushRef="#br0" timeOffset="6016">2555 297,'0'0,"49"0,26 0,-50-25,-1 25</inkml:trace>
  <inkml:trace contextRef="#ctx0" brushRef="#br0" timeOffset="6844">3274 24,'0'0,"0"0,0 0,0 0,0 0,0 0,0 50,25 0,-25 49,25 0,-1-25,-24-24,-24-25,-51-25,1 25,-1-25,51-25,24 0,0-25,0 26,0 24,0 0</inkml:trace>
  <inkml:trace contextRef="#ctx0" brushRef="#br0" timeOffset="7594">3175 24,'0'0,"0"0,49 0,26 0,-26 0,1 0,-50 0</inkml:trace>
  <inkml:trace contextRef="#ctx0" brushRef="#br0" timeOffset="8031">3472 148,'25'0,"-25"25,-25 0,25 25,0 24,0 0,25-49,50 0,-1-25,1 0,-51-25,1 0</inkml:trace>
  <inkml:trace contextRef="#ctx0" brushRef="#br0" timeOffset="8469">3423 49,'-25'0,"75"0,24-25,25 25,-24-24,-50 24,-25 0</inkml:trace>
  <inkml:trace contextRef="#ctx0" brushRef="#br0" timeOffset="8703">3398 223,'0'25,"25"-1,24-24,51-24,-26 24</inkml:trace>
  <inkml:trace contextRef="#ctx0" brushRef="#br0" timeOffset="9078">4093 74,'0'0,"-50"-25,25 25,-24 25,-1 0,25 24,50 26,25-50,24 24,25-24,-49 25,-75-26,-25 1,-49-25,0 0,0-25,74 1,50-1,49 50,-24-25</inkml:trace>
  <inkml:trace contextRef="#ctx0" brushRef="#br0" timeOffset="9547">4241 272,'25'-24,"0"-26,-25 50,0 25,-25 49,50 1,74-26,0-49,-24-49,-75-1,0-24,-75-1,26 26,49 24,25 25,-25 0</inkml:trace>
  <inkml:trace contextRef="#ctx0" brushRef="#br0" timeOffset="10031">4837 148,'0'0,"-25"0,25 0,0 0,0 0,-25-24,-24 24,-1 49,50 1,74-1,-24 1,24-25,-24 24,-25 1,-25 0,-50-25,25-1,-49-24,24-24,1 24,49-25,0 25,25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32:22.04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2530 2250,'0'0,"0"0,0 0,0 0,0 0,0 0,0 0,0 0,0 0,0 0,0 0,0 0,0 0,0 0,0 0,0 0,0 0,0 0,0 0,0 0,0 0,0 0,0 0,0 0,0-25,0-25,0 1,0-1,0 0,0 1,0-1,0-24,0-1,0 1,0 24,0-24,0-1,0 1,0 0,0-1,0 50,0 1,0-1,0-25,0 25,0 1,0 24,0 0,0-25,0 25,0 0,0 0,0 0,0 0,0 0,0 0,0 0,0 0,0 0,0 0,0 0,0 0,0 0,0 0,0 0,0 0,0 0,0 0,0 0,0 0,0 0,0 0,0 0,0 0,0 0,0 0,0 0,0 0,0 0</inkml:trace>
  <inkml:trace contextRef="#ctx0" brushRef="#br0" timeOffset="22016">322 216,'0'0,"0"0,-24 0,24 0,0 0,0 0,0 0,0 0,0 0,0 0,0 0,0 0,0 0,0 0,0 0,0 0,0 0,0 0,0 0,0 49,0 50,-25 50,25 0,0-25,0-49,0-51,0-24,0 0,0-24,0 24</inkml:trace>
  <inkml:trace contextRef="#ctx0" brushRef="#br0" timeOffset="23047">49 191,'0'25,"-24"-25,24 0,-25 0,25 0,0 0,0-25,0 25,0-25,49 0,26 0,-1-24,50-1,-49 25,-26 75,-24 24,-50 50,-24-24,-75-1,0-25,74-24</inkml:trace>
  <inkml:trace contextRef="#ctx0" brushRef="#br0" timeOffset="23500">74 538,'25'-25,"0"-24,0 24,-1 25,1 49,50 1,24 24,-25 1,1-26,-26-24,1 0,-50-25,0 0,0 0,0 0,0 0,0 0,0 0,0 25,-25-25</inkml:trace>
  <inkml:trace contextRef="#ctx0" brushRef="#br0" timeOffset="24438">794 414,'0'0,"0"0,0 25,0 24,-25 1,0 49,0 0,0-24,75-25,24-26,26-48,-1-1,-50 0,-49 0,0 25,0 0,0 0</inkml:trace>
  <inkml:trace contextRef="#ctx0" brushRef="#br0" timeOffset="25125">670 464,'0'0,"0"0,24 0,26 0,49-25,25 25,-49-25,-51 25</inkml:trace>
  <inkml:trace contextRef="#ctx0" brushRef="#br0" timeOffset="25391">744 637,'0'50,"0"-50,50 0,-1 0,1 0</inkml:trace>
  <inkml:trace contextRef="#ctx0" brushRef="#br0" timeOffset="25922">1414 464,'0'0,"-25"0,25 0,0 0,0 0,0 0,0-25,-25 25,-24 0,-1 25,0-1,25 26,25 0,50-1,25-24,-26-25,1 25,-25 0,-1-1,1 26,-50-25,1 0,-51 0,-24-25,24-25,51 25,24-25,0 25,49 0</inkml:trace>
  <inkml:trace contextRef="#ctx0" brushRef="#br0" timeOffset="26985">1811 439,'0'0,"0"0,0 0,0 0,0 0,0 0,-25 0,0 25,-25-25,-24 24,24 26,50 24,50-24,0-25,24-25,-49 0,0 0,-1 0,-24 0,25 0,0 25,-25 24,0 1,-50 0,1-26,-1 1,1-50,24 1,0 24,25 0,25 24,24 1,1-25,0 0</inkml:trace>
  <inkml:trace contextRef="#ctx0" brushRef="#br0" timeOffset="28329">2009 488,'0'0,"0"0,0 0,0 25,0 50,0 24,25 0,24-49,26-25,24-50,-74-25,0 0,-25-24,-50 24,0-24,26 49,48 25,-24 0</inkml:trace>
  <inkml:trace contextRef="#ctx0" brushRef="#br0" timeOffset="52454">2480 464,'0'0,"0"0,0 0,0 0,0 0,0 0,0 0,0 0,0 0,25 0,-25 0,0 0,0 0,0 24,0 1,0 25,25 49,-25-25,0 1,0-25,-25-26,25 1,0-25,0 25,0-25,25 0,-25 0</inkml:trace>
  <inkml:trace contextRef="#ctx0" brushRef="#br0" timeOffset="53485">2580 439,'0'0,"0"0,0 0,0 0,0 0,0 0,24-25,26 25,0 0,-1 0,-24 50,-50-1,-49 26,-1-1,1-24,49-50,25 0,0 0,0-25,25 25,25 25,-1 49,-24 1,49-26,-49-24,0-25,-25 0,0 0,0 0,0 0</inkml:trace>
  <inkml:trace contextRef="#ctx0" brushRef="#br0" timeOffset="54704">3001 439,'0'0,"0"0,0 0,0 0,0 0,0 0,0 25,0 49,0 25,0 25,-25-49,25-26,0-24</inkml:trace>
  <inkml:trace contextRef="#ctx0" brushRef="#br0" timeOffset="55329">3026 439,'0'0,"0"-25,25 25,0-25,24 0,-24 25,25 0,-26 25,-48 50,-26 24,-24-25,49-49,25-25</inkml:trace>
  <inkml:trace contextRef="#ctx0" brushRef="#br0" timeOffset="55610">2976 662,'25'-25,"0"0,25 75,-26 24,1 26,0-26,49-24,-24-50,-25 0,-25-25,0 0</inkml:trace>
  <inkml:trace contextRef="#ctx0" brushRef="#br0" timeOffset="56282">3423 488,'0'0,"0"0,0 25,0 25,-25-1,25 26,25-1,25-24,24-50,0 25,-24-50,0-25,-50 25,0 1</inkml:trace>
  <inkml:trace contextRef="#ctx0" brushRef="#br0" timeOffset="56891">3423 439,'25'0,"24"0,51-25,48 0</inkml:trace>
  <inkml:trace contextRef="#ctx0" brushRef="#br0" timeOffset="57141">3373 662,'0'25,"0"-25,75-25,24 25,-25-25</inkml:trace>
  <inkml:trace contextRef="#ctx0" brushRef="#br0" timeOffset="57688">3993 488,'0'-24,"0"24,0 0,0 24,0 51,0 24,-24-25,48-49,-24 0</inkml:trace>
  <inkml:trace contextRef="#ctx0" brushRef="#br0" timeOffset="58204">4068 216,'0'0,"25"0,-25 0,0 0</inkml:trace>
  <inkml:trace contextRef="#ctx0" brushRef="#br0" timeOffset="58813">4465 439,'0'0,"-25"0,-25 0,1 25,-1 24,-24 26,49-1,25 0,49-49,75 0,25-50,-74 0</inkml:trace>
  <inkml:trace contextRef="#ctx0" brushRef="#br0" timeOffset="59579">4787 488,'0'25,"-25"50,25-1,-24 0,24-49,-25-25,25 0,25-49,-25-26,24 1,1-1,0 26,-25 24,25 50,24 0,-24 49,0 0,-25 1,25-1,-25 1</inkml:trace>
  <inkml:trace contextRef="#ctx0" brushRef="#br0" timeOffset="60094">4812 712,'0'0,"25"0,49-25,1 0,-26 25</inkml:trace>
  <inkml:trace contextRef="#ctx0" brushRef="#br0" timeOffset="60235">5085 612,'0'-24,"0"24,0 24,25 1,-1 50,26-26,24-24,1-50,-1-24,-24-26,-50 1,-50 24,-49 25,-50 25,75 0,24 0</inkml:trace>
  <inkml:trace contextRef="#ctx0" brushRef="#br0" timeOffset="60922">4638 265,'0'0,"25"0,-25 0,0 0,25 0,0-25,49 1,1 24,-26 24,1 1,-1-25,1-25,0-24,-50 24,0 0</inkml:trace>
  <inkml:trace contextRef="#ctx0" brushRef="#br0" timeOffset="61891">4465 637,'0'0,"0"0,-25 0,25 25,-25 0,0 24,0 26,1-25,24-26,0 1,0-25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48:08.484"/>
    </inkml:context>
    <inkml:brush xml:id="br0">
      <inkml:brushProperty name="width" value="0.09701" units="cm"/>
      <inkml:brushProperty name="height" value="0.09701" units="cm"/>
      <inkml:brushProperty name="color" value="#333399"/>
      <inkml:brushProperty name="fitToCurve" value="1"/>
    </inkml:brush>
    <inkml:brush xml:id="br1">
      <inkml:brushProperty name="width" value="0.09701" units="cm"/>
      <inkml:brushProperty name="height" value="0.09701" units="cm"/>
      <inkml:brushProperty name="color" value="#0000FF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2509 720,'0'0,"0"0,0 0,0 0,0 0,0 0,0 0,0 0,0 0,0 0,0 0,0 0,0 0,0 0,0 0,0 0,0 0,0 0,0 0,0 0,0 0,0 0,0 0,0-25,0 0,0 25,0-25,0-24,0 24,0 0,0-25,0 50,0-24,0-26,0 25,0 0,0 25,0-25,0 25,0-24,0 24,0-25,0 25,0-25,0 0,0 25,0 0,0-25,0 25,0-24,0 24,0-25,0 25,0-25,0 25,0-25,0 0,0 25,0-24,0 24,0-25,0 25,0 0,0 0,0-25,0 25,0-25,0 25,0 0,0 0,0 0,0 0,0 0,0 0,0 0,0 0</inkml:trace>
  <inkml:trace contextRef="#ctx0" brushRef="#br1" timeOffset="-184146.19">1021 1414,'0'0,"25"0,-25-25,0 25,-25 0,25 0,0 0,0 0,0 0,0-25,0 25,0 0,0 0,0 0,0 0,0 0,0 0,0 0,0 0,25 25,-25 25,25 24,-1 1,1 24,-25-25,0 1,-49-1,-1 1,-24-26,-1-49,1-25,24-49,25-25,25 0,-24 74,24 25,0 0,24 0,1 0,-25-25</inkml:trace>
  <inkml:trace contextRef="#ctx0" brushRef="#br1" timeOffset="-183021.19">872 1389,'0'0,"0"0,-25 0,25 0,25 0,0 0,99 25,0-50,0 25,-99 0,0 0,-25 0,0 0,0 0</inkml:trace>
  <inkml:trace contextRef="#ctx0" brushRef="#br1" timeOffset="-182271.19">1492 1439,'0'-25,"0"25,0 0,0 0,0 0,0 0,-24 25,-1 49,0 26,25 24,50 0,-1-50,50-24,1-75,-51-25,-24-49,-25-25,-25 0,-24 25,49 74,0 25</inkml:trace>
  <inkml:trace contextRef="#ctx0" brushRef="#br1" timeOffset="-181553.19">2187 1389,'-50'0,"25"0,-24 25,-1 0,-24 0,24 49,50-24,25-1,49 1,50-25,25 24,-50-24,-74 0,-50 25,-49-1,-50 1,25-50,24-25,26 25,24-25,25 25,25 0</inkml:trace>
  <inkml:trace contextRef="#ctx0" brushRef="#br1" timeOffset="-180803.19">2757 1315,'0'0,"0"-25,0 25,-24 0,24 50,-25 74,50 25,-1-25,1-100,-25 1</inkml:trace>
  <inkml:trace contextRef="#ctx0" brushRef="#br1" timeOffset="-180381.19">2435 1364,'-25'-24,"25"24,50 0,99-25,49 25,-74-25,-74 25,-50 0,0 0,0 0,0 0</inkml:trace>
  <inkml:trace contextRef="#ctx0" brushRef="#br1" timeOffset="-179959.19">3253 1414,'0'25,"-24"0,-26 49,50 50,25-25,49-24,50-50,-24-50,-26-25,-49-49,-50 25,-74-51,-25 51,24 24,26 50,24 75,1 74</inkml:trace>
  <inkml:trace contextRef="#ctx0" brushRef="#br1" timeOffset="-179381.19">4122 1315,'24'0,"-24"-25,-24 25,-1 0,-25 0,-24 0,-1 50,51 24,24 0,74 1,0-25,1-1,-1-24,-74 25,-25-26,-49 26,-25-25,49 24,25-49,1 0,-1-24,25 24,0 0,0-25,0 25,0 0,0 25</inkml:trace>
  <inkml:trace contextRef="#ctx0" brushRef="#br2" timeOffset="-96506.19">996 1191,'0'0,"0"0,0 0,0 0,0 0,0 0,0 0,0 0,0 0,0-25,0 25,0-25,-25 25,-24-25,-26 25,1 25,0 0,-1 0,-49 24,25 1,24 0,51-26,-1 26,25 0,25-1,-25-24,24-25,-24 25,0-25,0 0,25-25,-25 25,25 0,-25-25,25 25,-25 0,25 0,-25 0,0-25,-25 25,25 0,-25-24,0 48,0-24,1 25,-26 0,0 25,1-1,-1 1,25 24,1 1,24-26,-25 26,25-1,-25 1,25-1,25 0,24-24,1 0,24-26,-24-24,0 0,-1 0,-49-24,25-1,-25 0,0-25,25 26,-25-1,0 25,0-25,0 25,0 0,0 25,-25-25,25 25,0-25,25 24,0 1,0 0,-1 25,51-1,-1-24,25 0,-24-25,24 0,-49-25,24 0,-49 0,0-24,-25-1,24 25,-24 1,-24-1,24 25,0 0,0 0,0 0,0 0,0 0,0 25,24 24,1 1,25-25,24-1,25 1,26-25,23 0,-48-25,-26 1,-24-26,-26 0,1 26,-25-26,0 50,0 0,0 0,0 0,-25 0,25 25,0 0,0-1,25 1,0 25,49-1,1-24,-1 25,25-50,-24 0,24-25,-49-25,24 26,-24-26,-25 25,-1 0,-24 1,0-1,0 25,0 0,0 0,0 0,0 0,0 0,0 0,0 25,25-1,25 1,-1 25,26-25,24-1,0-24,25-24,-49-1,-1-25,-24 25,-1-24,-49 24,0 25,0-25,0 25,-25 0,25 0,0 0,0 0,0 0,0 0,0 0,25 25,0-25,25 25,24 0,-24-1,49-24,0 0,-24-24,24-26,-25 25,1 0,-1 1,-49-1,0 25,-25 0,0-25,0 25,0 0,0 0,0 0,0 0,0 0,0 0,24 0,1 25,0 0,25-25,-1 0,1 24,24-48,-24-1,24-25,-24 1,-25-1,-25 0,0 1,-25 24,0 0,25 25,-25-25,25 25,-24 0,24-24,0 24,24 0,26 0,-25-25,24-25,-24 1,0-51,-75 26,1 24,-26 25,1 25,49 0,25 25,50 0,-1-25,-24-25,0-24,-25-26,0 1,0 24,-50-24,1 24,-26 1,1 24,-1 25,26-25,-1 25,1 0,49-25,0 25,-25-25,0 1,-49-26,-26 0,1 26,0-1,25 25,-1 25,1-1,-25 51,-1-1,75-24,1 24,48-49,26-25,-50-25,-25 0,0-24,-24 24,24 0,0 25,25 0,-49-25,-26 25,-24-24,0-1,0 25,49 0,-24 0,-1 0,26 25,24-1,0 26,25 0,0-1,0 1,25-1,-25-49,0 0,0 0,0 0,-25 0,25 0,0-24,-25-1,25 0,-25 0,1 0,-51 1,1-26,-1 25,-24 0,0 25,24 0,26 0,-1 0,1 25,-1 0,25 0,25 24,0-24,0 0,25 0,-25-25,25 0,-50-50,0 25,0 1,-24-1,24-25,-25 25,1 25,-1 0,-49 0,0 0,-1 0,1 25,-25 0,25 0,25 24,-1 1,-24 24,49-24,1 0,49-26,0-24,0 0,0 0,0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0:59:31.953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29 248,'0'-25,"0"25,0-25,0 25,-25 0,25-24,0 24,0 0,0 0,0 0,0 24,25 51,-25 24,0 0,0 1,25-26,-25-49,0 0,0-50,-25 25</inkml:trace>
  <inkml:trace contextRef="#ctx0" brushRef="#br0" timeOffset="703">29 273,'0'0,"0"0,0 0,25-25,0 0,0 0,24 1,26-1,-26 25,-24 25,-25 24,0 26,-49-1,-1-24,0-1</inkml:trace>
  <inkml:trace contextRef="#ctx0" brushRef="#br0" timeOffset="1062">29 446,'25'0,"25"0,-26 0,1 50,0 0,0-1,25 1,-1-25,1-50</inkml:trace>
  <inkml:trace contextRef="#ctx0" brushRef="#br0" timeOffset="1593">451 298,'0'24,"0"1,-25 0,25 49,-25-24,25 25,0-26,25-24,25-25,-1-25,26 0,-26 1,1-1,-25 25,-25 0,0 0</inkml:trace>
  <inkml:trace contextRef="#ctx0" brushRef="#br0" timeOffset="2172">451 273,'25'-25,"49"0,-24 0,24 25,-49 0</inkml:trace>
  <inkml:trace contextRef="#ctx0" brushRef="#br0" timeOffset="2406">476 422,'0'0,"25"0,-1 0,26 0,-25 0,0 0</inkml:trace>
  <inkml:trace contextRef="#ctx0" brushRef="#br0" timeOffset="2812">922 273,'0'-25,"0"25,-25 0,-24 0,24 0,25 25,-25 0,25 24,0 1,50-25,-1-1,1-24,-25 25,0 0,-25-25,0 25,-25 0,-50 0,26-1,-1 1,25-25,1 0</inkml:trace>
  <inkml:trace contextRef="#ctx0" brushRef="#br0" timeOffset="3687">1319 223,'-25'0,"-24"25,24-25,-25 25,1 0,24-1,-25 1,75 0,25 0,-1-25,26 25,-26-25,-24 0,0 24,-25 1,0 25,-25 0,-24-1,24-49,-25 0,-24 0,49 0,0 0,50 0,-25 0</inkml:trace>
  <inkml:trace contextRef="#ctx0" brushRef="#br0" timeOffset="4609">1518 273,'0'0,"0"0,0 0,0 0,0 0,0 0,0 0,0-25,0 50,0-25,0 49,0 26,24-26,1 1,25-25,-1-25,-24 25,-25-50,25 0,-25 0,0-24,25 24,-25-25,0 25,25 1,-25-1,0 0</inkml:trace>
  <inkml:trace contextRef="#ctx0" brushRef="#br0" timeOffset="5468">2014 198,'-50'0,"25"0,0 25,1-25,-1 25,25 25,25-26,-1 1,1 0,25 0,-1-25,-24 25,-25-1,-25 1,-24 25,-1-25,1-25,24 25,0-25</inkml:trace>
  <inkml:trace contextRef="#ctx0" brushRef="#br0" timeOffset="6218">2411 223,'0'0,"0"0,-25 0,0-25,0 25,-25 0,1 25,-1 0,25 0,1 24,24 26,49-26,1-24,24-25,26-25,-76 25</inkml:trace>
  <inkml:trace contextRef="#ctx0" brushRef="#br0" timeOffset="6875">2609 174,'25'0,"-25"0,0 0,0 24,0 51,0-1,25 1,-25-1,0-24</inkml:trace>
  <inkml:trace contextRef="#ctx0" brushRef="#br0" timeOffset="7422">2634 0,'0'0,"0"0,0 25,0-25,0 25,0-25</inkml:trace>
  <inkml:trace contextRef="#ctx0" brushRef="#br0" timeOffset="8265">3006 198,'0'0,"0"25,0 25,0-1,0 1,0 24,0-24,0-25,0-25</inkml:trace>
  <inkml:trace contextRef="#ctx0" brushRef="#br0" timeOffset="8797">2907 174,'-25'0,"25"0,0 0,0 0,25 0,24 0,1 0,24 0,1-25,-75 25,0 25</inkml:trace>
  <inkml:trace contextRef="#ctx0" brushRef="#br0" timeOffset="9265">3254 248,'0'25,"-25"24,25 1,0 24,0-24,0-50,-25 0,25 0,25-50,-25-24,25 0,24-1,-24 50,-25 25,25 0,0 50,0 24,-25 1,0 24,25-24,-25-26,0-24</inkml:trace>
  <inkml:trace contextRef="#ctx0" brushRef="#br0" timeOffset="9859">3254 422,'25'0,"24"0,26-25,-50 25</inkml:trace>
  <inkml:trace contextRef="#ctx0" brushRef="#br0" timeOffset="10500">3552 223,'0'25,"0"-25,0 50,0 24,24-24,-24 24,25-49,-25 0</inkml:trace>
  <inkml:trace contextRef="#ctx0" brushRef="#br0" timeOffset="10875">3601 174,'25'-25,"25"0,-26 25,1 0,0 25,0 0,-25-1,-25 51,-25-50,-24 24,24-49,50 0,0 0,50 25,-25 0,0 24,-1 1,1-25,-25-25,0 0</inkml:trace>
  <inkml:trace contextRef="#ctx0" brushRef="#br0" timeOffset="11437">3924 347,'0'0,"0"25,0 25,0 24,-25-24,0-1,25-49,0-24,0-26,25-49,24 24,1 1,24 24,-24 50,-25 0,-25 50,0 49,0 0,0-24,25-26</inkml:trace>
  <inkml:trace contextRef="#ctx0" brushRef="#br0" timeOffset="11953">3973 422,'-25'0,"75"24,49-24,-24 0</inkml:trace>
  <inkml:trace contextRef="#ctx0" brushRef="#br0" timeOffset="12250">4320 372,'0'0,"0"50,0-1,-24 1,48-25,26 0,49-25,-24-50,-26 0,-24 1,-25-26,-49 1,-26 49,1 25,-26 50</inkml:trace>
  <inkml:trace contextRef="#ctx0" brushRef="#br0" timeOffset="12875">3998 50,'0'0,"0"-25,0 0,25 25,0 0,24 25,1 24,-1-24,1 0,0-25,-1-50,-49 26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0:58:14.859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0 108,'0'0,"0"0,0 0,0 0,0 0,0 0,0 0,0 0,0 0,0 0,0 0,0 0,0 0,0 0,0 0,0 0,0 0,0 0,0 0,25 50,-25 24,0 0,0 1,0-50,24-1,-24 1,0-25,0-25,0-24,0-1,0-24,0-1,25 26,-25-1,25 50,-25 0,0-25,0 25,0 25,25 25,0-1,-1 1,1-25,0-25,0 0,0-25,-1-25,-24 1,25 24,-25 0,0 0,0 25,25 0,-25 25,25 0,-25 25,0 24,0 0,25 1,-1-50,-24-1</inkml:trace>
  <inkml:trace contextRef="#ctx0" brushRef="#br0" timeOffset="1484">545 207,'0'0,"-24"50,24-1,0 1,24 24,26-74,0 0,-1-24,1-51,-25 26,-50-1,-25 0,1 26,-1-1,0 25,50 25,0-1,-24 1</inkml:trace>
  <inkml:trace contextRef="#ctx0" brushRef="#br0" timeOffset="2219">918 182,'0'25,"0"25,0-1,0 1,0-25,0-25</inkml:trace>
  <inkml:trace contextRef="#ctx0" brushRef="#br0" timeOffset="2422">918 207,'-25'-25,"25"-24,0 24,0 0,25-24,-1 24,26 25,-25 0,0 25,-1-1,-24 1,-24 25,-26-25,0-1,50 1,-24 0,48 0,1 24,25-24,-25 0,-1 0,1-25,0 0,-25 0</inkml:trace>
  <inkml:trace contextRef="#ctx0" brushRef="#br0" timeOffset="3125">1364 83,'0'0,"25"0,-50 50,25 24,-25 25,50-24,-25-26</inkml:trace>
  <inkml:trace contextRef="#ctx0" brushRef="#br0" timeOffset="3484">1190 108,'0'0,"0"0,0 0,25-25,50 25,24 0,-25-25,-49 25,-25 25,0-25</inkml:trace>
  <inkml:trace contextRef="#ctx0" brushRef="#br0" timeOffset="3937">1587 158,'0'24,"-25"26,25 24,0-24,50 0,24-26,1-48,-26-1,-24-50,0 1,-50 24,-49 1,-1 24,1 50,0 0,74 24</inkml:trace>
  <inkml:trace contextRef="#ctx0" brushRef="#br0" timeOffset="4562">2183 83,'-25'0,"0"0,-25 0,1 0,24 25,25 25,25-1,24-24,26-25,-26 25,-24 0,-25-1,25 1,-50 0,0 25,-49-26,24-24,-24 0,49 0,0 0,25 0,25 0,-25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00:54.8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0:58:23.203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0 14,'0'0,"0"-25,0 25,0 0,0 0,0 0,0 0,0 0,0 0,0 25,25 24,0 26,24 24,1-25,0-24,-26 0,1-50,0 24,-25-24,0 0,0-24,0-1,0 25,0 0,0-25,0 0,0-24,25-26,-25 1,-25-1,25 26,0 49,0 0,0 25,0-25</inkml:trace>
  <inkml:trace contextRef="#ctx0" brushRef="#br0" timeOffset="1125">447 88,'0'-25,"0"25,0 0,0 0,0 25,0 74,24 1,1-1,0-50</inkml:trace>
  <inkml:trace contextRef="#ctx0" brushRef="#br0" timeOffset="1672">645 39,'0'24,"0"-24,0 0,0 25,0 0,25 49,0 1,24-1,-24-24,25-25,-25-1,-1-24,-24-24,25-1,-25-50,0 26,0-26,25 1,-25 24,0 50,0 0,0 0,0 0</inkml:trace>
  <inkml:trace contextRef="#ctx0" brushRef="#br0" timeOffset="2422">1067 113,'0'50,"0"24,0 0,25-24,24-25,26-25,-1-50,-49 25,-25-24,0-26,-50 26,-24-1,24 25,1 50,24 74</inkml:trace>
  <inkml:trace contextRef="#ctx0" brushRef="#br0" timeOffset="3047">1736 39,'-24'0,"-1"0,0 0,-25 24,1 1,-1 0,50 25,0-26,50 26,-1-25,26 0,-26-1,1 1,-50 0,-25 25,0-1,-24-24,-1-25,-24 0,-1-25,51 25,-1 0,74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0:58:31.734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1413 1489,'0'0,"-24"0,-1 0,25 0,0 0,-25-25,25 25,-25-25,0 25,1-25,-1 25,0 0,25 0,0 0,25-24,-25-26,0 25,-25 0,-25 25,1 0,49-25,25 1,-1-26,-24 50,-24 0,-1-25,0 25,0-25,25 1,0-1,0 0,-49 25,-1-25,0 25,50 0,0-25,0-24,0 49,-24-25,-26 25,0 0,1-25,49 25,0-25,0 1,0-1,-50 0,0 0,1 25,49-25,0 1,0-1,0-25,-25 25,-25 25,1-24,24 24,50-25,-25-25,0 25,-25 1,-25 24,1 0,49 0,0-25,0 0,-25 0,0 0,0 1,1 24,24-25,-25 25,25-25,-25 25,25-25,0-25,0 26,-25-1,0 25,1 0,-1 0,50-25,-1 0,-24 0,0 1,-49 24,24 0,25 0,25-25,-25-25,-25 25,0 25,0 0,1 0,24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0:58:35.203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744 942,'0'0,"0"0,0 0,0 0,0 0,-25 0,25 0,0 0,0-24,0 24,0-25,-25 25,0 0,25-25,-24 25,24 0,0-25,0 25,0-25,-25 25,-25 0,50-25,-25 25,50-24,-25-1,0 0,-25 0,1 25,-1 0,0 0,25-25,0 25,0-24,-25 24,0-25,-24 25,24 0,25-25,0 25,25-25,0 0,-50 25,-25-24,25 24,25 0,0-25,0 0,0 25,-24 0,24-25,-25 25,0-25,25 25,0 0,25-24,0-1,-50 0,-25 25,25 0,25 0,0 0,0 0,0-25,0 25,-24-25,-1 25,25 0,0-24,0 24,0-25,0 25,-25-25,25 0,-25 25,25 0,0 0,0-25,0 1,0 24,-25-25,25 25,-24 0,48 0,-24-25,0-25,-24 50,-1-24,25 24,0 0,0-25,0 25,0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1:06:56.062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29 273,'0'0,"0"0,0 0,0 0,0 0,0 0,0 0,0 0,0 0,-25 0,25 25,0-25,0 25,0 49,0 1,0-1,0-24,25-1,-25-49,0 0,0 0,0-25,0 1,0-26,0 0,0-24,0 24,0 1,0-1,0 1,24 24,1-25,0 50,-25-25,25 25,0 0,-1 0,1 25,0 25,0-1,0 26,-25-1,24 25,-24 1,25-26,0-74</inkml:trace>
  <inkml:trace contextRef="#ctx0" brushRef="#br0" timeOffset="1156">29 496,'0'0,"0"0,0-24,24 24,26-25,24 25,-24-25,-25 25,-25 0,25 0,-25 0,0 0</inkml:trace>
  <inkml:trace contextRef="#ctx0" brushRef="#br0" timeOffset="1688">425 298,'0'25,"25"49,-25 1,0-26,0 1,0-25,0-25</inkml:trace>
  <inkml:trace contextRef="#ctx0" brushRef="#br0" timeOffset="2031">425 199,'50'-25,"-25"-25,24 1,-24 24,25 25,-25 0,-1 25,-24 24,0 1,-24 0,-26 24,0-24,26-26,-1-24,25 0,0 0,25 25,-1 25,26 24,0-74,-1 0,-24 0</inkml:trace>
  <inkml:trace contextRef="#ctx0" brushRef="#br0" timeOffset="2781">847 224,'0'24,"0"1,0 25,25-1,-25 26,0-1,0-49,0 0</inkml:trace>
  <inkml:trace contextRef="#ctx0" brushRef="#br0" timeOffset="3047">872 298,'0'-25,"0"-24,25-1,24-24,1 24,-25 25,0 50,-1 0,1 49,-25 1,-49-26,-1 1,-24-1,49-24,0-25,75 50,-1-25,26-1,-26 1,-24-25,-25 0</inkml:trace>
  <inkml:trace contextRef="#ctx0" brushRef="#br0" timeOffset="3641">1294 224,'0'0,"-25"0,25 24,25 26,-25 24,-25 1,25-26,25 1,-1-25,51-25,-26-25,1 0,0 25,-50-25</inkml:trace>
  <inkml:trace contextRef="#ctx0" brushRef="#br0" timeOffset="4109">1269 100,'0'0,"0"-25,25 0,49 0,0 25,-49-25</inkml:trace>
  <inkml:trace contextRef="#ctx0" brushRef="#br0" timeOffset="4344">1269 248,'0'25,"0"-25,49 0,26 0,-26 0,-49 0</inkml:trace>
  <inkml:trace contextRef="#ctx0" brushRef="#br0" timeOffset="4859">1715 149,'-25'-25,"25"25,0 0,0 0,0 0,0 0,0 0,0 0,0 0,0 0,0 0,0 25,0 0,0-25,0 0,0 0,0 0,0 0,0 0,0 0,0 0,0 0,0 0,0 0,0 0,0 0,0 0,0 0,0 0,0 0,0 0,0 25,0 0,0 49,25 25,0 0,0-49,-25-50,0 0</inkml:trace>
  <inkml:trace contextRef="#ctx0" brushRef="#br0" timeOffset="5828">1641 100,'0'-25,"0"25,25 0,-25-25,49 25,1-25,-1 50,-24 25,-25 24,-49 0,-1-24,0-25,26-25,48 0,26-50,24 25,-24 1,0 24,-25 49,-1 26,1-26,-25 1,0-1,-49-24,-1 25,0-50,1 25,-1-25,25 0,25 0,0 0</inkml:trace>
  <inkml:trace contextRef="#ctx0" brushRef="#br0" timeOffset="6625">2087 273,'0'25,"0"25,25-1,-25 26,-25-1,1-49,24-25,0-50,0-24,0-25,24-1,26 26,0 24,-26 26,1 24,0 24,0 51,0 24,-1-25,1 1,0-26,-25 1,0-50</inkml:trace>
  <inkml:trace contextRef="#ctx0" brushRef="#br0" timeOffset="7203">2187 472,'-25'-25,"25"25,0 0,74-25,25 0,-24 0</inkml:trace>
  <inkml:trace contextRef="#ctx0" brushRef="#br0" timeOffset="7578">2633 199,'0'0,"25"0,-25 49,0 26,0 24,25-25,-25-49,0 0</inkml:trace>
  <inkml:trace contextRef="#ctx0" brushRef="#br0" timeOffset="7859">2435 248,'0'0,"0"-24,0-1,74-25,25 25,-24 1,-26 24,-49 0</inkml:trace>
  <inkml:trace contextRef="#ctx0" brushRef="#br0" timeOffset="8188">2906 100,'0'24,"0"1,0 50,25 24,-25-25,25 1,-25-51,0-24,0-49,0-26,0-24,0 25,24-1,26 1,-25 49,0 25,24 25,-49 49,25 26,0-1,0 0,-1-25,-24-49,0-25</inkml:trace>
  <inkml:trace contextRef="#ctx0" brushRef="#br0" timeOffset="8750">2931 323,'-25'0,"50"0,24 0,51 0,-76 0,1 0</inkml:trace>
  <inkml:trace contextRef="#ctx0" brushRef="#br0" timeOffset="9047">3377 100,'0'0,"0"0,0 24,25 51,0-1,0-24,-25 24,0-24,0-50</inkml:trace>
  <inkml:trace contextRef="#ctx0" brushRef="#br0" timeOffset="9359">3352 100,'-24'-25,"-1"0,25 25,0 0,25 0,49 0,0 25,1 24,-26 26,-24 24,0-25,-25 1,-50-26,1-24,-1 0,25-25,1 0</inkml:trace>
  <inkml:trace contextRef="#ctx0" brushRef="#br0" timeOffset="10406">3824 124,'-25'50,"0"0,25 24,50 0,-1-24,50-50,26-25,-51-49,-24 24,-50-24,-50-1,-49 26,-1 24,26 25,24 50,26-26</inkml:trace>
  <inkml:trace contextRef="#ctx0" brushRef="#br0" timeOffset="11094">4692 0,'0'0,"-25"0,0 0,-24 0,24 25,-25 0,25 0,25 24,25 1,50 0,-1-26,25 1,-74 0,0 25,-50-1,-25 1,-24-25,0-1,-50-24,49-24,1-1,74 25,0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1:06:23.437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2655 3423,'0'0,"0"0,0 0,-25 0,25 0,-25 0,25 0,-25-25,0 0,0 25,1-24,-1 24,25 0,0-25,0 25,0 0,-25-25,0 25,0 0,25 0,0-25,-24 25,24 0,0-25,-25 25,0-25,0 25,25 0,0 0,0-24,0 24,0-25,-25 25,1 0,24 0,0 0,0 0,0 0,-25-25,0 25,0 0,-24 0,49 0,0 0,-25 0,25 0,-25-25,0 25,0 0,1 0,-1-25,25 25,0 0,0 0,0 0</inkml:trace>
  <inkml:trace contextRef="#ctx0" brushRef="#br0" timeOffset="23297">2034 3125,'0'0,"0"0,0 0,0 0,0 0,-24 0,24 0,0 0,0 0,0 0,-25 0,25 0,-25 0,25 0,0 0,-25 0,25 0,-25 0,25 0,0-25,0 25,0 0,0-24,0 24,0 0,-24 0,24 0,0 0,24-25,-24 0,0 0,0 25,-24 0,-1 0,25 0,25 0,-1-25,-24 1,-24 24,-1 0,-25 0,50 0,0 0,25-25,-25 25,-25-25,0 25,1 0,24 0,-25 0,25 0,0 0,0 0,-25 0,25 0,-25 0,0 0,25 0</inkml:trace>
  <inkml:trace contextRef="#ctx0" brushRef="#br0" timeOffset="48422">4044 645,'0'0,"0"0,0 0,0 0,0 0,0 0,0 0,-25 0,25 0,0 0,0-25,-25 25,0-25,0 25,1 0,-1 0,25 0,25-25,-25 1,0-1,-25 25,0 0,-49 0,49 0,25 0,0-50,0 25,0 1,-50 24,1-25,24 25,25-25,0 25,0 0,-25-25,-25 25,1-25,24 1,25-1,0 25,0-25,-25 25,-25-25,50 0,-24 25,24 0,0-24,0 24,-25-25,0 25,25-25,0 25,-25 0,25 0,0-25,0 25,0-25,0 25,0 0,-25 0,25-24,0 24,0 0,0 0,25-25,-25 25,0 0,-25-25,25 25,0 0,0 0,0 0,0 0,0 0</inkml:trace>
  <inkml:trace contextRef="#ctx0" brushRef="#br0" timeOffset="51281">1241 2208,'0'0,"0"0,0 0,0-25,0 25,0-25,0 25,0 0,0-25,0 0,0 0,0-49,0 0,-25 24,25 0,25 1,-1-26,1 1,0 24,-50 26,0-1,1 0,24-25,24-49,1 0,0 25,0-1,-50 25,0 1,25 24,25 0,0-24,49-1,-49 0,0 26,-50-1,25 25,25-25,0 0,24-49,-24 49,-25-25,0 26,0-26,0 25,0 0,25 1,25-26,-26 25,1-24,-50 49,1-25,24 25,0-25,0 25,49-25,-24-24,-25 49,-25 0,-24 0,49 0,0 0,49-25,-24 0,-50 25,25 0,-25 0,25 0,25 0,-25 0</inkml:trace>
  <inkml:trace contextRef="#ctx0" brushRef="#br1" timeOffset="95219">224 2356,'0'0,"0"0,0 0,0 0,0 0,0 0,0 0,0 0,0 0,0 0,0 0,0 0,0 0,0 0,0 25,24 25,-24 49,0 0,0-24,25-26,-25-24,0-25,0 0,0 0,0 0,0-25</inkml:trace>
  <inkml:trace contextRef="#ctx0" brushRef="#br1" timeOffset="96156">0 2431,'0'0,"25"0,-25 0,0 0,0 0,50-25,24 0,25-24,-24-1,-50 50,-1 0,-24-25,0 25,50 0</inkml:trace>
  <inkml:trace contextRef="#ctx0" brushRef="#br1" timeOffset="96953">397 2456,'0'0,"0"0,0 0,0 24,25 51,-25-1,0 1,0-51,0 1</inkml:trace>
  <inkml:trace contextRef="#ctx0" brushRef="#br1" timeOffset="97234">397 2505,'0'-25,"25"1,-25-1,0 0,25 0,25 0,-1 1,1-1,-25 25,-25 49,-25 1,25 0,0-26,-25 26,0 0,0-26,25 1,25 25,25-50,-25 25,-25-1,24-24,-24 0</inkml:trace>
  <inkml:trace contextRef="#ctx0" brushRef="#br1" timeOffset="97953">745 2480,'0'0,"0"50,0 24,0-24,24 0,-24-26,-24-24,24-24,0-51,0 1,49-1,1 26,-1-1,-24 50,-25 25,25 25,-25 49,25-25,-25 1,25-26,-25-49</inkml:trace>
  <inkml:trace contextRef="#ctx0" brushRef="#br1" timeOffset="98453">794 2679,'0'0,"0"0,50-25,24 0</inkml:trace>
  <inkml:trace contextRef="#ctx0" brushRef="#br1" timeOffset="98859">1092 2456,'0'0,"0"0,0 0,0 24,0 51,0-1,-25-24,25-25,0-25,0-50,0-24,25-1,0 50,-25 25,0 25,24 25,26-1,-25-24,24-25,-49 0,0-49,0-26,0 1,0 24,0 25,0 25</inkml:trace>
  <inkml:trace contextRef="#ctx0" brushRef="#br1" timeOffset="99703">1514 2356,'0'0,"24"0,-24 0,-24 0,-1 0,-25 25,0 0,26 0,48 24,26-24,25-25,-26 0,1 0,-50 25,0 0,-25 0,0 24,0-24,-24 0,-1 0,25-25,0 0,1 0,24 0,0 0,0 0,0 0</inkml:trace>
  <inkml:trace contextRef="#ctx0" brushRef="#br1" timeOffset="100578">1737 2356,'0'0,"0"0,0 0,0 0,0 50,0 24,25 1,-25-1,24-49</inkml:trace>
  <inkml:trace contextRef="#ctx0" brushRef="#br1" timeOffset="100969">1687 2307,'0'0,"25"0,49-25,1 0,-26 0,-49 25</inkml:trace>
  <inkml:trace contextRef="#ctx0" brushRef="#br1" timeOffset="101188">1687 2480,'25'25,"0"-25,49 0,-24-25</inkml:trace>
  <inkml:trace contextRef="#ctx0" brushRef="#br1" timeOffset="101500">1960 2406,'0'0,"0"0,0 25,0 24,0 1,25 0,49-26,1-24,-1 0,-24-49,-26-1,-24-24,-49-1,-26 26,1 49,24 25,26 24,-1 26</inkml:trace>
  <inkml:trace contextRef="#ctx0" brushRef="#br1" timeOffset="102203">2406 2332,'0'24,"0"1,0 25,25-1,-25-24,0 25,0-25,0-1,0-48,-25 24</inkml:trace>
  <inkml:trace contextRef="#ctx0" brushRef="#br1" timeOffset="102438">2382 2456,'24'-100,"1"51,25-1,-1 25,-24 25,-25 0,0 25,0 25,25-25,-50 24,0-24,-24 25,49-1,0-24,25 0,-1 0,1-25,-25 24,25-24</inkml:trace>
  <inkml:trace contextRef="#ctx0" brushRef="#br1" timeOffset="103031">2729 2406,'0'0,"0"0,-25 25,25 24,25 1,-25 24,0-49,0-25,0-25,0-24,-25-50,25 24,0 50,0 1,25 73,0 1,0-1,-1-24,1-25,0-25,-25-24,25-1,0 25,-25 25,0 75,24-1,1 25,0-24,-25-50</inkml:trace>
  <inkml:trace contextRef="#ctx0" brushRef="#br1" timeOffset="103719">3101 2431,'0'0,"-25"25,25-1,-25 51,50-26,-25 1,0-25,0-25,0-25,0-49,0-1,25 26,-25-1,25 50,0 0,-1 0,1 50,-25 24,25 25,0-49,0-1,-25-49</inkml:trace>
  <inkml:trace contextRef="#ctx0" brushRef="#br1" timeOffset="104250">3076 2629,'-25'0,"25"0,50-25,24 1,-24-1,-25 25,-25 0</inkml:trace>
  <inkml:trace contextRef="#ctx0" brushRef="#br1" timeOffset="104547">3349 2406,'0'0,"0"0,0 0,25 50,-25-1,0 1,25-1,-25 1,0-25</inkml:trace>
  <inkml:trace contextRef="#ctx0" brushRef="#br1" timeOffset="104844">3324 2456,'0'-25,"0"0,0 0,50 0,-1 25,1 0,0 25,-26 25,-24 24,-24 25,-1-49,0 0,-25-26,1-24</inkml:trace>
  <inkml:trace contextRef="#ctx0" brushRef="#br1" timeOffset="105344">3696 2431,'0'25,"-24"24,24 1,0 24,0-24,24-25,1-25,25-25,-1-50,-49 1,-24 0,-51 24,1 25,24 50,25 49,25 1</inkml:trace>
  <inkml:trace contextRef="#ctx0" brushRef="#br1" timeOffset="105844">3944 2431,'25'0,"-25"-25,0 0,0 25,-25 0,1 25,24 0,0 24,0-24,49 0,1 0,-1 0,-49-1,0 1,-24 25,-1-25,-25 24,25-49,-24 25,24-25,25-25,0 25,0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1:06:18.281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2654 794,'0'0,"0"0,0 0,-25 0,25 0,0 0,0 0,0 0,0 0,0 0,-25 0,0 0,-24 0,24 0,0 0,-25 0,50 0,-24-25,-1 25,0 0,0 0,0 0,1 0,24 0,-50 0,25 0,0 0,-24 0,-1 0,25 0,25 0,0 0,0-25,-24-25,-26 26,25 24,25 0,0 0,-25 0,25 0,-24-25,24 0,-25 0,0 0,0 50,0-25,25 0,0 0,-24-49,-1-1,-50 50,1 25,24 0,25-25,25-25,0 0,0 0,-49 25,-1-25,1 1,-1 24,0-25,50 25,-24 0,24-25,-50 0,0 25,-24 0,24 0,26 0,24-25,0 0,-25 1,-25 24,-24 0,-1 24,51-24,24-49,0 24,-25 0,-25 25,-49 0,49 0,25-25,25 1,-24 24,-1-25,0 25,0-25,-24 0,24 0,25 1,-25 24,-25 0,1 0,24 0,0 0,0 0,1 0,-1 0,0 0,0 0,25 0,-25 0,25 24,-24-24,24 0,0-24,0-1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1:07:18.593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1294 503,'0'0,"0"0,0 0,0 0,0 0,0 0,0 0,0 0,0 0,0 0,-25-25,25 25,0-25,-25 25,25-25,-25 0,0 25,-24 0,24 0,0-25,0 25,1 0,-1 0,-25 0,1 0,24 0,0 0,0 0,-24 0,24 25,0 0,-25 0,1 0,24 24,0 1,25 0,0-1,-25 26,50-1,0-24,0-1,24 1,1-1,0 26,24-50,0-1,26-24,-26-24,0-1,-49 0,0 0,-25 0,25-24,-25 24,0 25,0 0,0 0,0 0,0 0,0 0</inkml:trace>
  <inkml:trace contextRef="#ctx0" brushRef="#br0" timeOffset="1610">1591 552,'0'0,"0"0,0 0,0 0,0 0,0 0,0 0,0 50,-49-1,24 26,0-1,25 1,50-1,24-49,25 0,1-25,-26 0,-49 0,0 0,-1 0,-24 0,0 0,0 0,0 0,0 0</inkml:trace>
  <inkml:trace contextRef="#ctx0" brushRef="#br0" timeOffset="2563">1666 577,'0'0,"0"0,0 0,0 0,0 0,-25 0,25 0,25 0,49 0,50-25,-25 0,-49 1,-50 24,0 0,0 0,0 24</inkml:trace>
  <inkml:trace contextRef="#ctx0" brushRef="#br0" timeOffset="3282">1616 825,'25'0,"-25"0,25 0,24 0,51-25,-26 25,-24 0,-26 0,1-25,-50 25,25 0</inkml:trace>
  <inkml:trace contextRef="#ctx0" brushRef="#br0" timeOffset="4063">2360 279,'0'0,"0"0,0 0,-25 0,25 0,-24 0,-26 50,0-1,26-24,-1 0,50-25,24-25,1-24,-25 24,-25 0,-25 25,0 0,0 50,0-26,25-24,0 25</inkml:trace>
  <inkml:trace contextRef="#ctx0" brushRef="#br0" timeOffset="5125">2360 503,'0'0,"0"0,0 0,0 0,0 0,0 0,-25 24,25 1,-24 0,24 25,-25 24,25-24,0 24,0 0,25-24,24 0,26-1,24-24,-25-25,1 0,-1 0,-24-25,-1-24,1 24,0-25,-50 1,0-26,-25 26,0-26,0 26,0-1,1 0,-1 26,25 24,0-25,0 25,0 0,0 0,0 0,0 0,0 0,0 0,0 0,0 0</inkml:trace>
  <inkml:trace contextRef="#ctx0" brushRef="#br0" timeOffset="11719">996 155,'0'0,"0"-25,0 25,0 0,0-24,0 24,0 0,-25 0,25-25,-25 25,1 0,-1-25,0 25,-25 0,1 0,-26 0,26 25,-26 0,26 24,24-24,25 0,0 0,50-25,24-25,-49 25,-50-25,-25 25,1 0,-26 0,26 25,-1 24,-24 1,-26 24,1 26,25-26,74 25,25-24,24-26,-24-49</inkml:trace>
  <inkml:trace contextRef="#ctx0" brushRef="#br0" timeOffset="12563">202 676,'-25'0,"1"25,-26 25,25-1,50 50,0-24</inkml:trace>
  <inkml:trace contextRef="#ctx0" brushRef="#br0" timeOffset="12782">252 1073,'0'0,"-25"-25,-25 50,50 25,0-1,75 1,-1 24,-24-49,-50-25</inkml:trace>
  <inkml:trace contextRef="#ctx0" brushRef="#br0" timeOffset="13000">475 1321,'-25'0,"25"0,50 50,24-1,26-24,24-25,-25-25,-74 0,-1 1,1-1,-25 50,50-1,24 26,50-50,-74 0</inkml:trace>
  <inkml:trace contextRef="#ctx0" brushRef="#br0" timeOffset="13375">1442 1346,'25'0,"-25"0,0 25,25 24,25-24,49 0,-25-25</inkml:trace>
  <inkml:trace contextRef="#ctx0" brushRef="#br0" timeOffset="13532">1839 1420,'25'-25,"0"1,-50 24,25 24,25 26,25 25,74-51,0-24,-50-24,-49-1,-25 0,0 25,0 0,49 25,26 0,24-25,25 0,-25-50,-24 25,-50-25,-50 1,25 49,0 25,49-1,26-24,24-24,-25-26,-24 0,-50-24,0 49,0 25,25 0,0 25,-1 0,26-25,24-25,1-49,-50-1,-25 1,-25 24,0 50,25 0,25 0,0 0,24-25,1-49,-50-25,-25 0,-49 49,-1 50,50 0,25 25,0-25,25-25,-25-25,-49 1,-1-1,0 0,1 26,49 24,0 0,25 24,-25-48,24-1,-24-25,-24 1,-1 24,0 25,25 0,0 0,0 0,-25-25,25 0,-49-24,-1 24,-24 25,-1 25,26-1,49 26,-25-50,25 0,-50-25,1 0,-51 1,26 24,24 24,25-24,1 0,24 0,-25 0,25-24,-25-1,-49 0,-26 50,51-25,24 25,25-1,0-24,25-24,-50-1,-25 0,-74 25,0 0,50 25,74 0,0-25,25 0,0-25,-50 0,-50-25,-49 50,-25 50,75-25,49 0,50-25,0 0,-25-25,-50 0,-49-25,-25 50,25 50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9:04:06.9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794 581,'25'0,"-25"0,0-25,0 25,0 0,-25 0,25 0,0 0,0 0,0 0,0 25,25 74,-25 75,24-1,1-24,0-74,-25-51,25-24,-25 0,0-24</inkml:trace>
  <inkml:trace contextRef="#ctx0" brushRef="#br0" timeOffset="844">422 606,'0'0,"0"0,0 0,0 0,49-25,26 0,123-25,50-24,-74 24,-125 26,-98 24,24 24,25-24</inkml:trace>
  <inkml:trace contextRef="#ctx0" brushRef="#br0" timeOffset="1579">471 1399,'0'0,"-25"25,25-25,75 0,74-25,74-24,0-1,-124 50,-74 0,-25 0,0 0,25-25,-25 1</inkml:trace>
  <inkml:trace contextRef="#ctx0" brushRef="#br0" timeOffset="2391">1364 903,'0'0,"0"-24,0 24,0-25,0 25,0 0,0 0,0 0,0 25,0-1,0 51,0-1,0 25,-25-49,25-25,0-25,0-25,0 0,0-49,25-25,-25 24,25 26,-25 49,25 24,24 26,-24 49,50 0,-1-24,0-50,1-50,-50-25,-25-24,0-25,-50-1,0 1,26 50,24 49</inkml:trace>
  <inkml:trace contextRef="#ctx0" brushRef="#br0" timeOffset="3610">2084 755,'24'0,"-24"0,0-25,0 25,0 0,0 25,25 49,0 0,25 1,-1-1,-49 1,-25-26,-24 1,-1-25,-24-25,-1-25,26 0,-1 0,50 0,0 1</inkml:trace>
  <inkml:trace contextRef="#ctx0" brushRef="#br0" timeOffset="4313">1935 779,'0'-24,"0"24,49-25,75 25,0 0,-49-25,-75 25,0 0</inkml:trace>
  <inkml:trace contextRef="#ctx0" brushRef="#br0" timeOffset="4891">2505 804,'0'0,"-25"0,25 0,0 50,0 24,0 50,0 0,75-49,49-51,-25-73,-25-26,-49-24,-50 25,-24-1,-1 1,50 74,0 0</inkml:trace>
  <inkml:trace contextRef="#ctx0" brushRef="#br0" timeOffset="5672">3225 755,'0'-25,"-25"25,-25 25,1-25,-1 49,25 26,25-26,25 26,49-26,26-24,-26-25,0 0,-74 50,-49-1,-1 1,1-1,-26-49,1 0,24 0,1-24,24-1,25 25,25 25</inkml:trace>
  <inkml:trace contextRef="#ctx0" brushRef="#br0" timeOffset="6532">3770 730,'-25'0,"25"-25,0 25,0 0,0 0,0 50,0 49,25 50,0-50,-25-25,0-49,0-25</inkml:trace>
  <inkml:trace contextRef="#ctx0" brushRef="#br0" timeOffset="7032">3497 779,'0'-24,"25"24,25 0,24 0,50 0,-25 0,-49-25,-50 25,0 0</inkml:trace>
  <inkml:trace contextRef="#ctx0" brushRef="#br0" timeOffset="7594">4192 804,'0'0,"-25"25,-24 49,49 1,24-1,26 1,49-51,0-48,-24-1,-1-74,-24-1,-75 1,-49 0,-26 74,1 50,0 74,49 25</inkml:trace>
  <inkml:trace contextRef="#ctx0" brushRef="#br0" timeOffset="8407">5060 730,'0'0,"0"0,25-25,-25 25,-25-25,0 25,-24-25,-26 50,-24 25,49 24,75 1,50-26,24-24,0 0,-24 0,-75-1,0 26,-25 0,0 24,-25-49,1 0,-26-25,-49 0,50 0,24-25,25 25,50 0,25 0,-50 0,0 0,-25 0,0 0</inkml:trace>
  <inkml:trace contextRef="#ctx0" brushRef="#br1" timeOffset="16485">1587 283,'-24'0,"24"-25,0 25,0 0,0 0,0 0,0 0,0 0,0 0,0 0,-25 0,25-24,-25 24,0-25,0-25,1 25,-26 1,25-1,-49 25,-1 0,1 0,-25 25,24-1,26-24,-26 25,51 0,-1-25,25 25,25 0,-1 24,1-24,-25-25,0 0,0-25,0 25,0 0,0 0,0 0,0 0,0 0,-25 0,25 0,-24-25,-26 1,0 24,1 0,-51 0,-24 24,25 26,0 0,49-26,26 1,24 25,0-1,24 1,-24-50,25 0,-25 0,25-25,-50 25,0 0,-24 0,-1 0,-24 25,49-25,25 25,0 49,0 1,0 24,25-25,24 1,51-26,-26-49,-24 0,-1 0,1-24,-1-1,-49 25,-24-25,-1 25,0 0,0 0,0 0,-24 25,-1 24,1 1,24 0,25 24,0 0,0 1,49-1,1 1,24-26,1-24,-1-25,1 0,-1 0,-49-25,0 25,-25-25,-25 1,-25-1,1 25,24 25,25-1,0 1,0 50,25-26,-1 1,51 0,49-26,0-24,-25 0,25-24,25-1,-25-25,-50 25,-24 1,-25-26,-25 25,0-25,-25 50,0 0,0 50,25 0,25-1,50-24,24-25,25 25,-25-50,0 25,1-25,-51-24,1-1,-25 25,-1 0,-24 25,0 0,-24 50,48 0,26-25,24-1,26-24,24-24,-50-1,25 0,-24-25,-1 1,-24 24,-25 0,-25 25,0 0,-25 25,25 24,0 1,49 0,26-25,24-1,0-48,0 24,-24-25,-1 25,-24-25,-25 0,-25 0,0 25,-25-25,25 50,0 25,25 0,24-1,50-49,-24 25,49-50,-25 0,0-24,-49 24,-25 0,-25 25,-25-25,25 50,0 0,25 0,49 0,50-25,0 0,0-50,25 25,-50-25,0 1,-49-1,-50 1,-50 49,26 0,48 49,1-24,25 0,24-25,1 0,24-25,-25-25,1 1,-26-1,-24-24,0-25,-25 24,-25 26,25 49,0 0,0 24,50 1,-1-25,26-49,-26-51,-24 1,-50-25,-49 0,-25 0,24 74,1 26,24 48,50 1,50-25,-25-25,0-24,-75-50,-49 49,-25 25,0 25,24 0,51 50,-1-25,50-1,0 1,0-25,-25-49,-24-1,-50 0,-25 26,-25 24,25 24,0 51,25-26,99 1,24-50,51-25,-50-49,-25-1,-75 1,-98 49,-1 0,0 50,100 25,24 24,50-24,0-25,0-25,-25-25,-49-50,-50 26,-25 49,25 0,25 49,0 51,24-51,50 1,50-50,0 0,0-50,-25 1,-75 24,-24 0,-25 25,25 50,74-1,0 1,50-25,-25-1,0-24,-25-24,-49-1,-25-25,24 50,1 25,49 25</inkml:trace>
  <inkml:trace contextRef="#ctx0" brushRef="#br1" timeOffset="25500">1563 234,'0'0,"0"0,0 0,0 0,0 0,0 0,0 0,0 0,0 0,0 0,0 0,24 0,26-25,24 0,1 0,-1 0,1 25,-26 0,1 0,0 0,-1 25,1-25,-25 25,-25-25,0 25,24 0,1-25,-25 24,25 1,-25-25,0 25,0-25,0 0,0 0,0 0,0 0,0 0,0 0,0 0,0 0,0 0,0 0,0 0,0 0,0 0,0 0</inkml:trace>
  <inkml:trace contextRef="#ctx0" brushRef="#br0" timeOffset="51954">1761 2813,'0'0,"0"0,0 0,0 0,0 0,0 0,0 0,0 0,0 0,0 0,0 0,0 0,0-24,0-1,0 0,0-49,0-1,0 1,0-1,0 26,0 24,0 0,0-25,0 1,0-26,0 51,0 24,0 0,0-25,0 25,0-25,0 25,0-25,0 0,0 1,0-1,0 25,0 0,0 0,0-25,0 25,-25 0,25-25,0 25,0 0,0-25,0 1,0 24,0 0,0 0,0 0,0 0,0 0,0 0,0-25,0 25,0 25,0-1,0 1,0 25,0-25,0 24,0 26,25-1,-25 0,0 1,0-1,0 1,0-26,0 1,0 0,0-26,0 26,0-25,0 24,0 1,0-25,0 0,0-1,0 26,0-25,0-25,0 25,25-1,-25-24,0 25,0-25,0 25,0-25,0 25,0-25,0 25,0-1,0-24,0 25,0 0,0-25,0 0,0 0,0 0,0 0,0 0,0 0,0 0,0 0,0 0,0 0,0 0,0 25,0 0,0-1,0 1,0 0,0 0,0 24,0 26,0-26,0 1,0 0,0-25,0-25,0 0,0 0,0 24,0 1,0 0,0 0,0 0,0-25,0 24,0-24,0 25,0 0,0 0,0 0,0-1,0 1,0 0,0 0,0 0,0-1,0-24,25 0,-25 25,0-25,0 0,0 25,0-25,0 25,0-25,0 0,0 0,0 0,0 0,0 0,0 0,0 0,0 0,0 0,0 0,0 0,0 0,0 0,0 0,0 0,0 0,0 0,0 0,0 0,0 0,0 0,0 0,0 0,0 0,0-50,0 1,0-26,0 1,-25-25,25-25,0-25,0-50,0 50,0 50,0 50,0-1,0 0,0-24,0 0,-25 24,25 50,0-25,0-24,0-1,0 25,0 0,0 25,0 0,0 0,0-25,0-24,0 24,0 0,0 0,0 25,0-24,0-26,0 25,0 0,0 1,0-1,0-25,0 1,0 24,0 0,0 0,0 25,0 0,0 0,0-25,0 25,0 0,0 0,0-24,0 24,0-25,0 25,0 0,0 0,0 0,0 0,0 0,0 0,0 0,0 25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22:09.7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146 32,'0'0,"0"0,0 0,0 0,0 0,0 0,0 0,0 0,0 0,0 0,0 0,-32 0,32-32,0 32,0 0,0 32,-32 32,32 62,0 33,0-64,0-31,0-32,0-32,0-64,0-31,0-32,-31 0,-1 32,0 31,32 64,0 0,32 32,-32 0,32 31,-32-31,31 0,1-32,64-32,-33-31,-31-1,-32 32,0 32,0 0,31 32,1 63,0 32,-32 0,32-32,-32-63,32 0,-1-64</inkml:trace>
  <inkml:trace contextRef="#ctx0" brushRef="#br0" timeOffset="1093">718 222,'31'-31,"-31"-33,0 64,-63 32,31 31,32 65,0-65,64 0,-1-31,0-64,1-31,0-32,-96-32,0 0,0 95,-31 127,-32 0,31 33,64-65,32-63</inkml:trace>
  <inkml:trace contextRef="#ctx0" brushRef="#br0" timeOffset="1562">1130 159,'0'0,"0"0,-32 0,32 63,32 1,0 63,-32-32,0-31,0-32,32-96,-32-63,0 0,-32 63,32 1,0 31,64 1,-1-1,0 64,-63 31,-31 32,31-31,0-1,-32 1,32-33,0 33,95-64,1-32,-33 32</inkml:trace>
  <inkml:trace contextRef="#ctx0" brushRef="#br0" timeOffset="2250">1829 127,'0'0,"0"32,-32 0,32 31,0 33,0-1,0 0,0-31,0-64</inkml:trace>
  <inkml:trace contextRef="#ctx0" brushRef="#br0" timeOffset="2531">1670 254,'-32'-32,"64"1,32-1,-1 32,32 32,-31-32,-32 0,-1 0,1 0,0 31,-32 1,0 64,31-33,33 0,63-31,-32-64,-63-31,-32-32,-32 31,0 1,-31 31,0 64,-65-1,33 33,95-32</inkml:trace>
  <inkml:trace contextRef="#ctx0" brushRef="#br0" timeOffset="3140">2718 96,'63'-32,"1"0,-64 0,-32 32,-31 32,-1 32,0-1,96 0,64-31,30-32,-30 32,-33 63,-94 0,-65 1,1-64,32-32,-1-32,64 0,0 32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22:14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826 3249,'0'0,"-32"0,32 0,0-31,-32 31,32 0,0 0,0 63,0 32,64 1,-33 62,64-62,1-1,-33-64,1-31,-33-63,-62-32,-1-32,32 63,0 1,0 31,0 32,0-32,32 32</inkml:trace>
  <inkml:trace contextRef="#ctx0" brushRef="#br0" timeOffset="610">1429 3313,'0'-32,"0"0,0 32,0 32,0 63,0 32,31-32,-31 1,32-96</inkml:trace>
  <inkml:trace contextRef="#ctx0" brushRef="#br0" timeOffset="891">1619 3472,'0'-64,"0"32,0-31,0 63,32 63,0 33,31-1,33-32,-33-31,-31-32,-32 0,-32-32,0-63,32-32,32 32,-32 31,32 33,-1-1</inkml:trace>
  <inkml:trace contextRef="#ctx0" brushRef="#br0" timeOffset="1344">2222 3154,'0'0,"32"32,-64-32,32 95,0 0,32 1,0-65,63-62,-31-33,-1-31,-63 31,-32-31,-31 63,-32 32,-1 64,65 31,62-32</inkml:trace>
  <inkml:trace contextRef="#ctx0" brushRef="#br0" timeOffset="1735">2572 3249,'95'-31,"-32"-1,-63 0,-31 32,-1 0,0 32,32 31,64 1,-1-1,1 1,31-1,-95 32,-32-31,-31 0,-33-33,1 1,32-32,63 0</inkml:trace>
  <inkml:trace contextRef="#ctx0" brushRef="#br0" timeOffset="6375">826 201,'0'0,"0"0,0 0,-32 0,32 0,0 32</inkml:trace>
  <inkml:trace contextRef="#ctx0" brushRef="#br0" timeOffset="8094">127 106,'0'0,"0"0,0-32,0 32,0 0,0 0,0 0,0 32,0-32,0 0,32 0,-1 32,33-32,-32 0,31 32,-63-1,32-31,-32 64,32-33,31 1,1-32,-32 0,-1 0,1 64,0-32,-1-1,33-31,0 0,31 0,-64 0,1 32,-32 0,0-1,64-62,31-1,-32 0,-31 32,-32 64,-32 31,64-63,32-32,-1 0,1 0,-33 32,1-1,-32 1,0-32,32 32,0-1,0 1,-1 0,-31 0,32 0,0 31,-1-63,65 0,-64 0,-1 0,-31 32,0-32,32 31,0-62</inkml:trace>
  <inkml:trace contextRef="#ctx0" brushRef="#br0" timeOffset="21781">0 74,'0'-32,"32"1,-32-1,0 32,0 0,0 0,0 0,0 0,0 32,32-32,-32 0,0 31,0 1,0 0,0 0,31 31,-31 1,32-33,31 1,-31 0,-32 0,64 0,-32-1,31 33,-31-33,-32 65,0-1,0 0,31 1,1-1,32-64,-1 1,-31 0,-32 0,32 31,-1-31,33 0,0-1,-33 33,-31 31,0 0,0 33,64-65,31 0,-31-31,-64 32,0 31,-32-32,32-31,32 0,-1 0,1-32,-32 32,0 31,0 0,32 33,-1-33,1 1,-32-33,32 1,-32-32,32 0,-32 0,0 0,0 32,0 0,0 0,0-1,32 1,-1 0,1-1,-32-31,-32 0,32 0</inkml:trace>
  <inkml:trace contextRef="#ctx0" brushRef="#br0" timeOffset="24000">1810 3884,'0'32,"0"-32,0 0,0 0,0 0,-32 0,32 0,-32 0,32 32,0-32,0 0,32 0,-32 32,32-1,-32 1,0 0,0-1,0 1,32 0,-1-32,33-32,-33 32,1 32,-64 32,32-1,32-63,0 32,0-32,-32 0,-32 31,0-31,32-31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02:33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22:25.8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6 188,'0'0,"0"0,0-32,0 32,0 32,0-32,0 32,31-32,33-32,-1 32,-63 32,0 32,0-33,0 1,32-32,32 0,-33 0,1 0,0 32,-1-32,33 31,31-62,32-1,-63 32,-64 32,0-1,32 1,-1-32,64 0,-31-32,-32 32,-32 32,0 0,32-32,-32 0,0 0,0 0</inkml:trace>
  <inkml:trace contextRef="#ctx0" brushRef="#br0" timeOffset="1391">1466 347,'0'-32,"-32"1,32-1,-32 0,32 32,0 32,0 95,32 0,0 31,-32-62,0-33,0 1,-32-64</inkml:trace>
  <inkml:trace contextRef="#ctx0" brushRef="#br0" timeOffset="1766">1339 315,'-32'-63,"-31"-1,63 1,32-1,31 33,32-1,1 32,-33 32,-63 31,-63 32,-33 1,1-33,95-63</inkml:trace>
  <inkml:trace contextRef="#ctx0" brushRef="#br0" timeOffset="2125">1688 220,'32'0,"-32"0,32 0,-32 0,-32 64,-32 62,33 2,31-33,31-32,65-31,-1-32,-32 0,-31 0,-32 0,0 0</inkml:trace>
  <inkml:trace contextRef="#ctx0" brushRef="#br0" timeOffset="2547">1688 315,'0'0,"0"-63,32-1,32 32,-1 1,-31 31,31 0,-63 31</inkml:trace>
  <inkml:trace contextRef="#ctx0" brushRef="#br0" timeOffset="2750">1752 315,'-32'64,"0"-1,64-31,32-64,31 0,0-31,-63 63,-32-32,0 64,32 0,-1 31,1 33,-32-33,0-31,0-32,-32 0,32-32</inkml:trace>
  <inkml:trace contextRef="#ctx0" brushRef="#br0" timeOffset="3125">2069 442,'0'-95,"0"32,32-1,31 32,33 0,-64 64,-32 0,0 63,-64 0,0 33,64-33,64-64,31-62</inkml:trace>
  <inkml:trace contextRef="#ctx0" brushRef="#br0" timeOffset="3453">2672 284,'0'-32,"0"32,-31 32,31 31,-32 32,0 1,1-33,-1-31,32-64,32-63,-32-32,31 0,-31 95,0 32,32 64,0-1,31 0,1-31,-1-64,-63-31,0 0,32 31,0 32,-1 63,-31 64,32 0,32-63,31-96,32-63,-63-1,-64 33,0 31,0 32,0 64,0 31,0-31,0-1,-64-31,64-96,0-31,64-95,-1 62,0 97,-63 94,32 96,-32 0,32-96,0-31,0-32</inkml:trace>
  <inkml:trace contextRef="#ctx0" brushRef="#br0" timeOffset="4469">3498 506,'-32'-64,"-63"1,32 63,-1 31,96 33,63-96,64-31,-64-32,-63 95,-32 31,31 64,1 1,0-64,-32-32,32-32,-32-64,0 1,0 64,32 31,-1 63,1 32,31-31,33-32,31-32,0-32,-95-32,-64-31,0-32,0 63,64 64,0 0</inkml:trace>
  <inkml:trace contextRef="#ctx0" brushRef="#br0" timeOffset="5250">4578 156,'0'0,"0"0,-32 0,32 0,0 0,0 0,0 32,0 0,-32 63,-32 64,64-32,64-64,95-63,0-31,-96 31,-31 0,-32 0,0-32,0-31,0-1</inkml:trace>
  <inkml:trace contextRef="#ctx0" brushRef="#br0" timeOffset="5750">4673 220,'-64'0,"64"-32,32 32,63 0,64 0,0-32,-96 32</inkml:trace>
  <inkml:trace contextRef="#ctx0" brushRef="#br0" timeOffset="5969">4704 347,'-95'95,"127"-63,63-64,1 32,30-32,-30 1,-1-1,0-31,-31 63,-32 0,-1 0,-62 0,-1 0,-32 0,-31 0,0 63,31 32,96 1,95-33,0-63,0-63,-64-33,-31 64,0 1,-32-1,0 64,0-1,0 33,0 0,64-33,62-31,33 0,-32 0,-95-31,-64-1</inkml:trace>
  <inkml:trace contextRef="#ctx0" brushRef="#br0" timeOffset="6766">5657 220,'-32'0,"-63"0,63 0,64 0,63 0,64-32,-32 0,-95 1</inkml:trace>
  <inkml:trace contextRef="#ctx0" brushRef="#br0" timeOffset="7000">5625 284,'-31'63,"31"-31,63-32,32 0,1 0,-1 0,0-32,-31 0,-1 1,-31 31,-64 0,-31 63,31 32,32-31,32-32,-1-32,-31-32,0-64,0 1,0 0,0 63,0 64,0 63,32-31,31-64,33-64,-1 1,-32-1,-31 96,32 0,-64 95,32-32,-32 0,-32-63,0 0,32-64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22:40.2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 2956,'0'-31,"0"-1,0 32,0 0,-32 63,64 65,-32-2,0-30,0-33,0-63,31-95,-31-64,-31 0,-1 64,0 64,32 31,0 31,32 64,31-63,1 0,-1-32,-31-95,0 0,0-1,-1 96,-31 32,32 63,0 0,-1-31,1-32,-32-32</inkml:trace>
  <inkml:trace contextRef="#ctx0" brushRef="#br0" timeOffset="625">542 2956,'0'-31,"32"-64,-32 95,0 0,0 95,0 32,31-64,64 1,1-96,-33-31,-63-33,-31-31,-65 32,33 63,-1 64,64 95,0 0,32-95</inkml:trace>
  <inkml:trace contextRef="#ctx0" brushRef="#br0" timeOffset="1047">859 2766,'32'-32,"-32"0,0 64,0 95,32 0,-1-31,1-65,-64 1,32-64,-31-31,-1-33,64-30,-1 30,1 33,-32 31,64 32,-32 0,-1 32,1-1,-64 33,32 31,-31 0,31-31,0 0,31-33,33-31,-64 0</inkml:trace>
  <inkml:trace contextRef="#ctx0" brushRef="#br0" timeOffset="1656">1336 2830,'0'-64,"0"64,0 32,0 63,0 32,0-63,0-1,0-63,-32-63,32-33,0-62,32 30,31 65,0 31,1 1,0 31,-64 0,-32 31,0 64,-32 33,33 30,31-62,63-96,33-64,-33-31,-31 0,-32 63,0 0,0 32,0 0,0 32,-32 31,32 64,0-31,63-65,33-31,-1-31,-63-1,-1 32,-31-32,0-63</inkml:trace>
  <inkml:trace contextRef="#ctx0" brushRef="#br0" timeOffset="2594">1653 2607,'32'0,"-1"0,97-31,-33-33,-32 32</inkml:trace>
  <inkml:trace contextRef="#ctx0" brushRef="#br0" timeOffset="2781">1780 2671,'-32'31,"-31"65,63-64,31-32,65-32,62-32</inkml:trace>
  <inkml:trace contextRef="#ctx0" brushRef="#br0" timeOffset="2938">2002 2639,'-32'0,"32"32,64 31,-32 1,0 31,-32-32,0-31,0-32,31-95,-31-32,-31 0,31 64,0 31,0 64,31 31,64 32,-31 1,-32-1,0-32,-1-31,-31-32,0 0,32 0,-64 0,32 0,0 0,0 0</inkml:trace>
  <inkml:trace contextRef="#ctx0" brushRef="#br0" timeOffset="6016">954 3115,'0'0,"0"0,0 0,0 0,0 0,0 0,0 0,0 0,0 0,0 0,0 0,0 0,0 0,0 0,0 0,0 0,0 0,0 0,0 0,0 0,0 0,0 0,0 0,0 0,0 32,32 0,0-1,0-31,0 0,31 0,0 0,1 0,-32 0,0 32,-1 0,33-32,31 0,0-64,32 1,-63 31,-32 32,-1 32,33-32,31-32,-31 32,-1 0,-31 0,-1 64,1-33,32-31,31 0,0-31,32-33,-63 64,-1-31,1 31,-1 0,1 0,63-32,0-32,0 32,-64 32,-31 32,0 0,31-32,96-64,0 1,-1-32,-30 95,-65 0,0 32,1-32,63-64,0 32,0 0,-32 32,1 0,-33-31,64 31,0-32,0 32,-32 0,0 0,1 0,31 0,0-32,0 1,-32 31,-63 0,-32 31,-32-31,32 0,0 0,0 0,0 0,0 0,0 0,-32 0</inkml:trace>
  <inkml:trace contextRef="#ctx0" brushRef="#br0" timeOffset="8281">7178 798,'-32'-32,"32"-32,0 32,0-31,0 0</inkml:trace>
  <inkml:trace contextRef="#ctx0" brushRef="#br0" timeOffset="8750">7050 162,'0'-31,"0"31,0 0,-31-32,31 32,0-32,0 32,-32-31,32 31,0 0,0-32,0 32,0 0,0 0,0 0,-32 0,32 32,0 63,0 0,-31 95,-33-31,64-32,0-63,32-64,0 32,-32-1,0 64,-32 1,32-33,0 1,32-33,-32-31,0 32,0 0,31 0,-31 0,0-32,32 31,-32 1,32 0,-32 31,31-31,1 32,-32-33,32 1,-32 0,0-32,32 31,-32-31,0 0,0 32,0-32,0 0,0 0,0 0,0 0,0 0,0 0,0 0,0 0,0 0,0 0,0 0,0 0,0 0,0 0,0 0,0 0,0 0,0 0,0 0,0 0,0 0,0 0,0 0,0 0,0 0,0 0,0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22:52.9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715 1006,'0'-32,"0"32,0 0,0-31,0 31,-31 0,31 0,0 0,0 0,0 0,0-32,31-31,64-33,33 1,30 32,33-1,-1 32,-31 0,-32 64,-95 0,-32 32,-32-1,-63 0,31-31,32-32,32-32,64-63,63 0,0 0,32 0,0-1,31 33,-31 31,0 32,-1 0,-94 32,-32-1,-96 1,0 0,33-32,31-32,127-31,31-32,1 31,0 32,0 64,0 32,-1-1,-62 32,-96 1,-96-1,1 0,63-63,32-64,95-63,64 31,-32 33,-31-1,30 95,-30 1,-33 31,-94 32,-65 0,1 0,0-64,63-63,96-31,94-96,33 63,-32 32,-33 64,-62 32,-32 31,-64 32,0-32,-95 0,32 33,0-65,31-63,33 0,62-32,1 1,-32 31</inkml:trace>
  <inkml:trace contextRef="#ctx0" brushRef="#br0" timeOffset="2719">366 1133,'0'-31,"0"31,0-32,32 32,0-32,-1 32,1 0,-32-32,0 32,0 0,0 0,-32 32,-31-32,31 32,-32 31,-31 64,32 0,63-32,32-63,63-32,-32-32,-31 32,-64-31,-63 62,0 33,31 0,1 62,63 33,0-32,95-95,-31-32</inkml:trace>
  <inkml:trace contextRef="#ctx0" brushRef="#br0" timeOffset="3765">3509 752,'95'0,"-63"0,32-32</inkml:trace>
  <inkml:trace contextRef="#ctx0" brushRef="#br0" timeOffset="3859">3890 689,'96'0,"-65"0</inkml:trace>
  <inkml:trace contextRef="#ctx0" brushRef="#br0" timeOffset="4375">4716 943,'0'0,"0"0,0 0,0 31,32-31,-1 32,1 0,0 0,31 0,-63 31,32 0,-32 1,0 0,-32-1,0-31,64-32,0 0,32 0,-33 0,33 31,-64 33,0 0,0-1,-64 32,1 1,-1-1,32-64,1 1,31-32,0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7:47.01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14 302,'0'0,"0"0,0 0,0 0,0 0,0 0,0 0,0 0,0 0,0 0,0 0,0 24,0 51,0 24,0 0,0 1,50-1,24-74,26-25,-26-25,-24-50,-50 1,-25-25,0 24,0 1,25 49,25 50,-25-25</inkml:trace>
  <inkml:trace contextRef="#ctx0" brushRef="#br0" timeOffset="1125">535 376,'0'0,"0"0,0 0,0 0,0 25,0-25,0 50,-24 24,24 25,0 0,24-49,1-25,25 0,24-25,-24 0,-25-25,-1 25,-24 0,25 0,-25 0,0 0</inkml:trace>
  <inkml:trace contextRef="#ctx0" brushRef="#br0" timeOffset="1985">932 376,'0'0,"0"0,0 25,25 25,0 24,-25 0,0 26,0-26,25-49,-25-25</inkml:trace>
  <inkml:trace contextRef="#ctx0" brushRef="#br0" timeOffset="2547">783 376,'0'0,"25"0,0 0,25-25,24 25,0 0,26 0,-51 0,-49 0,-25 0,25 0</inkml:trace>
  <inkml:trace contextRef="#ctx0" brushRef="#br0" timeOffset="4110">1552 426,'0'0,"-24"49,24 26,0-1,0 1,24-1,-24-24,0-50,0-25,0-25,0-24,0-1,-24 26,24 49,0-25,24 50,1 0,25 24,-1-49,1-25,0-24,-26-1,-24-24,0 74,0 0,0 74,0 25,25 1,0-26</inkml:trace>
  <inkml:trace contextRef="#ctx0" brushRef="#br0" timeOffset="4922">2048 624,'0'25,"0"25,0 24,50-49,0 0,-1-50,26-25,-26-24,-24-1,-25-24,-25 25,-49 49,-25 25,24 50,50 24,1-24</inkml:trace>
  <inkml:trace contextRef="#ctx0" brushRef="#br0" timeOffset="5688">2669 426,'-25'25,"-25"-25,1 24,24 1,0 25,50-25,49 24,1-24,-26 0,-49 0,25-1,-25 26,-50-25,1 0,-1-25,-24 0,24-25,50 0,0 0,0 50,0-25</inkml:trace>
  <inkml:trace contextRef="#ctx0" brushRef="#br0" timeOffset="9360">3090 426,'0'0,"0"0,0 0,0 0,0 0,0 0,0 0,0 0,0 0,0 25,25 49,0 25,-25-24,25-26,-25-24,0-25,-25-25,25 25</inkml:trace>
  <inkml:trace contextRef="#ctx0" brushRef="#br0" timeOffset="10063">3165 426,'0'0,"0"-25,24 25,1 0,25 25,-1 24,1 1,-25 24,0-24,-25 0,-25-26,0 1,-25 0,1-25,-1 0,-24 0,49 25,50-25</inkml:trace>
  <inkml:trace contextRef="#ctx0" brushRef="#br0" timeOffset="11156">3512 451,'0'0,"0"0,25 24,-25 1,0 25,25 24,-25 1,-25-26,25-24,0-25,25 0</inkml:trace>
  <inkml:trace contextRef="#ctx0" brushRef="#br0" timeOffset="11672">3735 575,'0'49,"0"1,0-1,0 1,0-50,-25 0,25 0,0-25,0-24,0-1,0 0,25 1,25 24,-1-25,1 26,-25 24,-25 24,25 26,-25 49,24-24,1-1,0-24,0-26</inkml:trace>
  <inkml:trace contextRef="#ctx0" brushRef="#br0" timeOffset="12250">3810 699,'0'-25,"24"0,1 0,25 25</inkml:trace>
  <inkml:trace contextRef="#ctx0" brushRef="#br0" timeOffset="12547">4306 500,'24'0,"-48"-25,-1 25,-50 25,26 25,49-25,49 24,26-24,-26 25,1-26,0 26,-26 0,-48-26,-26 1,0-25,-24-25,24 1,26 24,24-25,0 25,0 0,24 0</inkml:trace>
  <inkml:trace contextRef="#ctx0" brushRef="#br0" timeOffset="38250">1304 475,'0'0,"0"0,0 0,0 0,0 0,0 0,0 0,0 0,0 0,0 0,0 0,0 0,0 0,0 0,0 0,0 0,0 25,0 0,0 25,0-1,0 26,0-1,25-24,-25-26,0 1,0 0,25-25,-25 0,0 25,0-25,0 0,0-25,0 25</inkml:trace>
  <inkml:trace contextRef="#ctx0" brushRef="#br0" timeOffset="39656">1354 252,'0'0,"0"0,-25 0,25 0,25 0,-25 0,0 0</inkml:trace>
  <inkml:trace contextRef="#ctx0" brushRef="#br0" timeOffset="44860">188 202,'0'0,"25"0,-25 0,0 0,0 25,0-25,0 0,0 0,0 0,0 0,0 0,0 0,0 0,0 0,0 0,0 0,50-49,-1-1,1 0,-25 1,-25 24,24 25,-24 0,0 0,0 0,0 0,-24 25</inkml:trace>
  <inkml:trace contextRef="#ctx0" brushRef="#br0" timeOffset="113641">4727 599,'0'0,"0"0,0 0,0 0,0 0,0 0,0 0,0 0,-24 0,24 0,0 0,0 0,0 0,0 0,0 0,0 0,-25 0,25 0,0 0,0 0,0 0,0 0,0 0,0 0,-25 0,25 0,0 0,0 0,0 0,0 0,0 0,0 0,0 0,0 0,0 0,0 0,0 0,0 0,0 0,0 0,0 0,0 0,0 0,25 0,-25 0,49-24,-24 24,25 0,-1 0,1 0,0 0,-1 0,1 0,-1 0,1 0,-25 0,0 0,-25 0,24 0,-24 0,25 0,-25 0,50 0,-25 0,24 0,1 0,-1 0,-24 0,25 0,-25 0,0 0,24 0,-24 0,0 0,24 0,1 0,24 0,26 0,-1 0,0 0,0 0,-24 0,24 0,-25 0,1 24,-1-24,-24 0,-1 0,-24 0,0 0,-25 0,0 0,0 0,0 0,0 0,0 0,0 0,0 0,0 0,0 0,0 0,0 0,0 0,0 0,0 0,0 0,0 0,0 0,0 0,25 0</inkml:trace>
  <inkml:trace contextRef="#ctx0" brushRef="#br0" timeOffset="120610">6811 426,'0'0,"0"0,0 0,0 0,-25-25,25 25,0 0,0 0,0 0,0 0,0 0,-25 0,25 0,0 0,0 0,0 0,0 0,25 0,0 25,25 0,24-1,0 26,-24-25,-25-25,-25 0,0 0,0 0,0 0,0 0,0 0,0 0,0 0,0 0,0 0,0 0,0 0,0 0,0 0,0 0,0 25,0-1,-50 51,1-26,-1 26,-24-1,24-49,50 0,0-25,25-25,-25 25,0 0,0 0,0 0,25-25,-25 25,24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9:36.359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0 173,'0'0,"0"0,0 0,0 0,0 0,0 0,0-25,0 25,0 0,0 0,0 0,25 25,-1 0,26 74,0 0,-1-24,-49-25,25-50,0 0,-25 24,0-24,0-24,25-1,-1-75,1 1,-25 0,25 25,-25 49,0 0,0 25,25 0</inkml:trace>
  <inkml:trace contextRef="#ctx0" brushRef="#br0" timeOffset="1094">570 297,'-24'25,"24"49,0-24,49 25,1-75,24 0,1-25,-26-25,-49-49,-25 24,1 1,-26 24,0 50,-24 75,24 74</inkml:trace>
  <inkml:trace contextRef="#ctx0" brushRef="#br0" timeOffset="1953">1042 148,'0'0,"0"0,0-24,0 24,0 0,0 0,0 0,0 24,-25 26,25 24,-25 26,25-26,25-49,24 0,-24-25,50-25,-51 0,26 25,-25 0,-25 0</inkml:trace>
  <inkml:trace contextRef="#ctx0" brushRef="#br0" timeOffset="2766">1488 124,'0'0,"25"0,-25 24,25 26,-25 24,0 50,-25-49,25-25</inkml:trace>
  <inkml:trace contextRef="#ctx0" brushRef="#br0" timeOffset="3141">1364 148,'0'0,"0"0,25 0,49 0,26 0,-51 0,-24 0,-25 0</inkml:trace>
  <inkml:trace contextRef="#ctx0" brushRef="#br0" timeOffset="3578">1662 272,'0'0,"0"25,25 50,-50-1,25-24,-25-25,25-25,0-25</inkml:trace>
  <inkml:trace contextRef="#ctx0" brushRef="#br0" timeOffset="3766">1687 272,'24'-74,"26"24,0 26,-26 48,26 26,-25 49,0 0,-1 1,-24-51,0-24</inkml:trace>
  <inkml:trace contextRef="#ctx0" brushRef="#br0" timeOffset="4062">1711 446,'0'0,"0"0,50 0,74-25</inkml:trace>
  <inkml:trace contextRef="#ctx0" brushRef="#br0" timeOffset="4609">2207 148,'0'0,"0"0,50 0,-25 25,-25 50,0 24,0-25,0-24</inkml:trace>
  <inkml:trace contextRef="#ctx0" brushRef="#br0" timeOffset="4906">2183 124,'0'0,"24"-25,1 25,50 25,-1-1,1 26,-26 24,-49 1,-49-1,-26-24,25-25,1-25,24-25</inkml:trace>
  <inkml:trace contextRef="#ctx0" brushRef="#br0" timeOffset="5391">2555 173,'0'25,"0"25,-25 24,25 0,0 1,0-25,50-26,24-24,0-24,-24-26,-25 25</inkml:trace>
  <inkml:trace contextRef="#ctx0" brushRef="#br0" timeOffset="5797">2555 124,'0'-25,"0"0,74 25,1-25,-1 25,-49 0</inkml:trace>
  <inkml:trace contextRef="#ctx0" brushRef="#br0" timeOffset="6016">2555 297,'0'0,"49"0,26 0,-50-25,-1 25</inkml:trace>
  <inkml:trace contextRef="#ctx0" brushRef="#br0" timeOffset="6844">3274 24,'0'0,"0"0,0 0,0 0,0 0,0 0,0 50,25 0,-25 49,25 0,-1-25,-24-24,-24-25,-51-25,1 25,-1-25,51-25,24 0,0-25,0 26,0 24,0 0</inkml:trace>
  <inkml:trace contextRef="#ctx0" brushRef="#br0" timeOffset="7594">3175 24,'0'0,"0"0,49 0,26 0,-26 0,1 0,-50 0</inkml:trace>
  <inkml:trace contextRef="#ctx0" brushRef="#br0" timeOffset="8031">3472 148,'25'0,"-25"25,-25 0,25 25,0 24,0 0,25-49,50 0,-1-25,1 0,-51-25,1 0</inkml:trace>
  <inkml:trace contextRef="#ctx0" brushRef="#br0" timeOffset="8469">3423 49,'-25'0,"75"0,24-25,25 25,-24-24,-50 24,-25 0</inkml:trace>
  <inkml:trace contextRef="#ctx0" brushRef="#br0" timeOffset="8703">3398 223,'0'25,"25"-1,24-24,51-24,-26 24</inkml:trace>
  <inkml:trace contextRef="#ctx0" brushRef="#br0" timeOffset="9078">4093 74,'0'0,"-50"-25,25 25,-24 25,-1 0,25 24,50 26,25-50,24 24,25-24,-49 25,-75-26,-25 1,-49-25,0 0,0-25,74 1,50-1,49 50,-24-25</inkml:trace>
  <inkml:trace contextRef="#ctx0" brushRef="#br0" timeOffset="9547">4241 272,'25'-24,"0"-26,-25 50,0 25,-25 49,50 1,74-26,0-49,-24-49,-75-1,0-24,-75-1,26 26,49 24,25 25,-25 0</inkml:trace>
  <inkml:trace contextRef="#ctx0" brushRef="#br0" timeOffset="10031">4837 148,'0'0,"-25"0,25 0,0 0,0 0,-25-24,-24 24,-1 49,50 1,74-1,-24 1,24-25,-24 24,-25 1,-25 0,-50-25,25-1,-49-24,24-24,1 24,49-25,0 25,25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32:22.04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2530 2250,'0'0,"0"0,0 0,0 0,0 0,0 0,0 0,0 0,0 0,0 0,0 0,0 0,0 0,0 0,0 0,0 0,0 0,0 0,0 0,0 0,0 0,0 0,0 0,0 0,0-25,0-25,0 1,0-1,0 0,0 1,0-1,0-24,0-1,0 1,0 24,0-24,0-1,0 1,0 0,0-1,0 50,0 1,0-1,0-25,0 25,0 1,0 24,0 0,0-25,0 25,0 0,0 0,0 0,0 0,0 0,0 0,0 0,0 0,0 0,0 0,0 0,0 0,0 0,0 0,0 0,0 0,0 0,0 0,0 0,0 0,0 0,0 0,0 0,0 0,0 0,0 0,0 0,0 0,0 0</inkml:trace>
  <inkml:trace contextRef="#ctx0" brushRef="#br0" timeOffset="22016">322 216,'0'0,"0"0,-24 0,24 0,0 0,0 0,0 0,0 0,0 0,0 0,0 0,0 0,0 0,0 0,0 0,0 0,0 0,0 0,0 0,0 49,0 50,-25 50,25 0,0-25,0-49,0-51,0-24,0 0,0-24,0 24</inkml:trace>
  <inkml:trace contextRef="#ctx0" brushRef="#br0" timeOffset="23047">49 191,'0'25,"-24"-25,24 0,-25 0,25 0,0 0,0-25,0 25,0-25,49 0,26 0,-1-24,50-1,-49 25,-26 75,-24 24,-50 50,-24-24,-75-1,0-25,74-24</inkml:trace>
  <inkml:trace contextRef="#ctx0" brushRef="#br0" timeOffset="23500">74 538,'25'-25,"0"-24,0 24,-1 25,1 49,50 1,24 24,-25 1,1-26,-26-24,1 0,-50-25,0 0,0 0,0 0,0 0,0 0,0 0,0 25,-25-25</inkml:trace>
  <inkml:trace contextRef="#ctx0" brushRef="#br0" timeOffset="24438">794 414,'0'0,"0"0,0 25,0 24,-25 1,0 49,0 0,0-24,75-25,24-26,26-48,-1-1,-50 0,-49 0,0 25,0 0,0 0</inkml:trace>
  <inkml:trace contextRef="#ctx0" brushRef="#br0" timeOffset="25125">670 464,'0'0,"0"0,24 0,26 0,49-25,25 25,-49-25,-51 25</inkml:trace>
  <inkml:trace contextRef="#ctx0" brushRef="#br0" timeOffset="25391">744 637,'0'50,"0"-50,50 0,-1 0,1 0</inkml:trace>
  <inkml:trace contextRef="#ctx0" brushRef="#br0" timeOffset="25922">1414 464,'0'0,"-25"0,25 0,0 0,0 0,0 0,0-25,-25 25,-24 0,-1 25,0-1,25 26,25 0,50-1,25-24,-26-25,1 25,-25 0,-1-1,1 26,-50-25,1 0,-51 0,-24-25,24-25,51 25,24-25,0 25,49 0</inkml:trace>
  <inkml:trace contextRef="#ctx0" brushRef="#br0" timeOffset="26985">1811 439,'0'0,"0"0,0 0,0 0,0 0,0 0,-25 0,0 25,-25-25,-24 24,24 26,50 24,50-24,0-25,24-25,-49 0,0 0,-1 0,-24 0,25 0,0 25,-25 24,0 1,-50 0,1-26,-1 1,1-50,24 1,0 24,25 0,25 24,24 1,1-25,0 0</inkml:trace>
  <inkml:trace contextRef="#ctx0" brushRef="#br0" timeOffset="28329">2009 488,'0'0,"0"0,0 0,0 25,0 50,0 24,25 0,24-49,26-25,24-50,-74-25,0 0,-25-24,-50 24,0-24,26 49,48 25,-24 0</inkml:trace>
  <inkml:trace contextRef="#ctx0" brushRef="#br0" timeOffset="52454">2480 464,'0'0,"0"0,0 0,0 0,0 0,0 0,0 0,0 0,0 0,25 0,-25 0,0 0,0 0,0 24,0 1,0 25,25 49,-25-25,0 1,0-25,-25-26,25 1,0-25,0 25,0-25,25 0,-25 0</inkml:trace>
  <inkml:trace contextRef="#ctx0" brushRef="#br0" timeOffset="53485">2580 439,'0'0,"0"0,0 0,0 0,0 0,0 0,24-25,26 25,0 0,-1 0,-24 50,-50-1,-49 26,-1-1,1-24,49-50,25 0,0 0,0-25,25 25,25 25,-1 49,-24 1,49-26,-49-24,0-25,-25 0,0 0,0 0,0 0</inkml:trace>
  <inkml:trace contextRef="#ctx0" brushRef="#br0" timeOffset="54704">3001 439,'0'0,"0"0,0 0,0 0,0 0,0 0,0 25,0 49,0 25,0 25,-25-49,25-26,0-24</inkml:trace>
  <inkml:trace contextRef="#ctx0" brushRef="#br0" timeOffset="55329">3026 439,'0'0,"0"-25,25 25,0-25,24 0,-24 25,25 0,-26 25,-48 50,-26 24,-24-25,49-49,25-25</inkml:trace>
  <inkml:trace contextRef="#ctx0" brushRef="#br0" timeOffset="55610">2976 662,'25'-25,"0"0,25 75,-26 24,1 26,0-26,49-24,-24-50,-25 0,-25-25,0 0</inkml:trace>
  <inkml:trace contextRef="#ctx0" brushRef="#br0" timeOffset="56282">3423 488,'0'0,"0"0,0 25,0 25,-25-1,25 26,25-1,25-24,24-50,0 25,-24-50,0-25,-50 25,0 1</inkml:trace>
  <inkml:trace contextRef="#ctx0" brushRef="#br0" timeOffset="56891">3423 439,'25'0,"24"0,51-25,48 0</inkml:trace>
  <inkml:trace contextRef="#ctx0" brushRef="#br0" timeOffset="57141">3373 662,'0'25,"0"-25,75-25,24 25,-25-25</inkml:trace>
  <inkml:trace contextRef="#ctx0" brushRef="#br0" timeOffset="57688">3993 488,'0'-24,"0"24,0 0,0 24,0 51,0 24,-24-25,48-49,-24 0</inkml:trace>
  <inkml:trace contextRef="#ctx0" brushRef="#br0" timeOffset="58204">4068 216,'0'0,"25"0,-25 0,0 0</inkml:trace>
  <inkml:trace contextRef="#ctx0" brushRef="#br0" timeOffset="58813">4465 439,'0'0,"-25"0,-25 0,1 25,-1 24,-24 26,49-1,25 0,49-49,75 0,25-50,-74 0</inkml:trace>
  <inkml:trace contextRef="#ctx0" brushRef="#br0" timeOffset="59579">4787 488,'0'25,"-25"50,25-1,-24 0,24-49,-25-25,25 0,25-49,-25-26,24 1,1-1,0 26,-25 24,25 50,24 0,-24 49,0 0,-25 1,25-1,-25 1</inkml:trace>
  <inkml:trace contextRef="#ctx0" brushRef="#br0" timeOffset="60094">4812 712,'0'0,"25"0,49-25,1 0,-26 25</inkml:trace>
  <inkml:trace contextRef="#ctx0" brushRef="#br0" timeOffset="60235">5085 612,'0'-24,"0"24,0 24,25 1,-1 50,26-26,24-24,1-50,-1-24,-24-26,-50 1,-50 24,-49 25,-50 25,75 0,24 0</inkml:trace>
  <inkml:trace contextRef="#ctx0" brushRef="#br0" timeOffset="60922">4638 265,'0'0,"25"0,-25 0,0 0,25 0,0-25,49 1,1 24,-26 24,1 1,-1-25,1-25,0-24,-50 24,0 0</inkml:trace>
  <inkml:trace contextRef="#ctx0" brushRef="#br0" timeOffset="61891">4465 637,'0'0,"0"0,-25 0,25 25,-25 0,0 24,0 26,1-25,24-26,0 1,0-25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48:08.484"/>
    </inkml:context>
    <inkml:brush xml:id="br0">
      <inkml:brushProperty name="width" value="0.09701" units="cm"/>
      <inkml:brushProperty name="height" value="0.09701" units="cm"/>
      <inkml:brushProperty name="color" value="#333399"/>
      <inkml:brushProperty name="fitToCurve" value="1"/>
    </inkml:brush>
    <inkml:brush xml:id="br1">
      <inkml:brushProperty name="width" value="0.09701" units="cm"/>
      <inkml:brushProperty name="height" value="0.09701" units="cm"/>
      <inkml:brushProperty name="color" value="#0000FF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2509 720,'0'0,"0"0,0 0,0 0,0 0,0 0,0 0,0 0,0 0,0 0,0 0,0 0,0 0,0 0,0 0,0 0,0 0,0 0,0 0,0 0,0 0,0 0,0 0,0-25,0 0,0 25,0-25,0-24,0 24,0 0,0-25,0 50,0-24,0-26,0 25,0 0,0 25,0-25,0 25,0-24,0 24,0-25,0 25,0-25,0 0,0 25,0 0,0-25,0 25,0-24,0 24,0-25,0 25,0-25,0 25,0-25,0 0,0 25,0-24,0 24,0-25,0 25,0 0,0 0,0-25,0 25,0-25,0 25,0 0,0 0,0 0,0 0,0 0,0 0,0 0,0 0</inkml:trace>
  <inkml:trace contextRef="#ctx0" brushRef="#br1" timeOffset="-184146.19">1021 1414,'0'0,"25"0,-25-25,0 25,-25 0,25 0,0 0,0 0,0 0,0-25,0 25,0 0,0 0,0 0,0 0,0 0,0 0,0 0,0 0,25 25,-25 25,25 24,-1 1,1 24,-25-25,0 1,-49-1,-1 1,-24-26,-1-49,1-25,24-49,25-25,25 0,-24 74,24 25,0 0,24 0,1 0,-25-25</inkml:trace>
  <inkml:trace contextRef="#ctx0" brushRef="#br1" timeOffset="-183021.19">872 1389,'0'0,"0"0,-25 0,25 0,25 0,0 0,99 25,0-50,0 25,-99 0,0 0,-25 0,0 0,0 0</inkml:trace>
  <inkml:trace contextRef="#ctx0" brushRef="#br1" timeOffset="-182271.19">1492 1439,'0'-25,"0"25,0 0,0 0,0 0,0 0,-24 25,-1 49,0 26,25 24,50 0,-1-50,50-24,1-75,-51-25,-24-49,-25-25,-25 0,-24 25,49 74,0 25</inkml:trace>
  <inkml:trace contextRef="#ctx0" brushRef="#br1" timeOffset="-181553.19">2187 1389,'-50'0,"25"0,-24 25,-1 0,-24 0,24 49,50-24,25-1,49 1,50-25,25 24,-50-24,-74 0,-50 25,-49-1,-50 1,25-50,24-25,26 25,24-25,25 25,25 0</inkml:trace>
  <inkml:trace contextRef="#ctx0" brushRef="#br1" timeOffset="-180803.19">2757 1315,'0'0,"0"-25,0 25,-24 0,24 50,-25 74,50 25,-1-25,1-100,-25 1</inkml:trace>
  <inkml:trace contextRef="#ctx0" brushRef="#br1" timeOffset="-180381.19">2435 1364,'-25'-24,"25"24,50 0,99-25,49 25,-74-25,-74 25,-50 0,0 0,0 0,0 0</inkml:trace>
  <inkml:trace contextRef="#ctx0" brushRef="#br1" timeOffset="-179959.19">3253 1414,'0'25,"-24"0,-26 49,50 50,25-25,49-24,50-50,-24-50,-26-25,-49-49,-50 25,-74-51,-25 51,24 24,26 50,24 75,1 74</inkml:trace>
  <inkml:trace contextRef="#ctx0" brushRef="#br1" timeOffset="-179381.19">4122 1315,'24'0,"-24"-25,-24 25,-1 0,-25 0,-24 0,-1 50,51 24,24 0,74 1,0-25,1-1,-1-24,-74 25,-25-26,-49 26,-25-25,49 24,25-49,1 0,-1-24,25 24,0 0,0-25,0 25,0 0,0 25</inkml:trace>
  <inkml:trace contextRef="#ctx0" brushRef="#br2" timeOffset="-96506.19">996 1191,'0'0,"0"0,0 0,0 0,0 0,0 0,0 0,0 0,0 0,0-25,0 25,0-25,-25 25,-24-25,-26 25,1 25,0 0,-1 0,-49 24,25 1,24 0,51-26,-1 26,25 0,25-1,-25-24,24-25,-24 25,0-25,0 0,25-25,-25 25,25 0,-25-25,25 25,-25 0,25 0,-25 0,0-25,-25 25,25 0,-25-24,0 48,0-24,1 25,-26 0,0 25,1-1,-1 1,25 24,1 1,24-26,-25 26,25-1,-25 1,25-1,25 0,24-24,1 0,24-26,-24-24,0 0,-1 0,-49-24,25-1,-25 0,0-25,25 26,-25-1,0 25,0-25,0 25,0 0,0 25,-25-25,25 25,0-25,25 24,0 1,0 0,-1 25,51-1,-1-24,25 0,-24-25,24 0,-49-25,24 0,-49 0,0-24,-25-1,24 25,-24 1,-24-1,24 25,0 0,0 0,0 0,0 0,0 0,0 25,24 24,1 1,25-25,24-1,25 1,26-25,23 0,-48-25,-26 1,-24-26,-26 0,1 26,-25-26,0 50,0 0,0 0,0 0,-25 0,25 25,0 0,0-1,25 1,0 25,49-1,1-24,-1 25,25-50,-24 0,24-25,-49-25,24 26,-24-26,-25 25,-1 0,-24 1,0-1,0 25,0 0,0 0,0 0,0 0,0 0,0 0,0 25,25-1,25 1,-1 25,26-25,24-1,0-24,25-24,-49-1,-1-25,-24 25,-1-24,-49 24,0 25,0-25,0 25,-25 0,25 0,0 0,0 0,0 0,0 0,0 0,25 25,0-25,25 25,24 0,-24-1,49-24,0 0,-24-24,24-26,-25 25,1 0,-1 1,-49-1,0 25,-25 0,0-25,0 25,0 0,0 0,0 0,0 0,0 0,0 0,24 0,1 25,0 0,25-25,-1 0,1 24,24-48,-24-1,24-25,-24 1,-25-1,-25 0,0 1,-25 24,0 0,25 25,-25-25,25 25,-24 0,24-24,0 24,24 0,26 0,-25-25,24-25,-24 1,0-51,-75 26,1 24,-26 25,1 25,49 0,25 25,50 0,-1-25,-24-25,0-24,-25-26,0 1,0 24,-50-24,1 24,-26 1,1 24,-1 25,26-25,-1 25,1 0,49-25,0 25,-25-25,0 1,-49-26,-26 0,1 26,0-1,25 25,-1 25,1-1,-25 51,-1-1,75-24,1 24,48-49,26-25,-50-25,-25 0,0-24,-24 24,24 0,0 25,25 0,-49-25,-26 25,-24-24,0-1,0 25,49 0,-24 0,-1 0,26 25,24-1,0 26,25 0,0-1,0 1,25-1,-25-49,0 0,0 0,0 0,-25 0,25 0,0-24,-25-1,25 0,-25 0,1 0,-51 1,1-26,-1 25,-24 0,0 25,24 0,26 0,-1 0,1 25,-1 0,25 0,25 24,0-24,0 0,25 0,-25-25,25 0,-50-50,0 25,0 1,-24-1,24-25,-25 25,1 25,-1 0,-49 0,0 0,-1 0,1 25,-25 0,25 0,25 24,-1 1,-24 24,49-24,1 0,49-26,0-24,0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04:33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0:59:31.953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29 248,'0'-25,"0"25,0-25,0 25,-25 0,25-24,0 24,0 0,0 0,0 0,0 24,25 51,-25 24,0 0,0 1,25-26,-25-49,0 0,0-50,-25 25</inkml:trace>
  <inkml:trace contextRef="#ctx0" brushRef="#br0" timeOffset="703">29 273,'0'0,"0"0,0 0,25-25,0 0,0 0,24 1,26-1,-26 25,-24 25,-25 24,0 26,-49-1,-1-24,0-1</inkml:trace>
  <inkml:trace contextRef="#ctx0" brushRef="#br0" timeOffset="1062">29 446,'25'0,"25"0,-26 0,1 50,0 0,0-1,25 1,-1-25,1-50</inkml:trace>
  <inkml:trace contextRef="#ctx0" brushRef="#br0" timeOffset="1593">451 298,'0'24,"0"1,-25 0,25 49,-25-24,25 25,0-26,25-24,25-25,-1-25,26 0,-26 1,1-1,-25 25,-25 0,0 0</inkml:trace>
  <inkml:trace contextRef="#ctx0" brushRef="#br0" timeOffset="2172">451 273,'25'-25,"49"0,-24 0,24 25,-49 0</inkml:trace>
  <inkml:trace contextRef="#ctx0" brushRef="#br0" timeOffset="2406">476 422,'0'0,"25"0,-1 0,26 0,-25 0,0 0</inkml:trace>
  <inkml:trace contextRef="#ctx0" brushRef="#br0" timeOffset="2812">922 273,'0'-25,"0"25,-25 0,-24 0,24 0,25 25,-25 0,25 24,0 1,50-25,-1-1,1-24,-25 25,0 0,-25-25,0 25,-25 0,-50 0,26-1,-1 1,25-25,1 0</inkml:trace>
  <inkml:trace contextRef="#ctx0" brushRef="#br0" timeOffset="3687">1319 223,'-25'0,"-24"25,24-25,-25 25,1 0,24-1,-25 1,75 0,25 0,-1-25,26 25,-26-25,-24 0,0 24,-25 1,0 25,-25 0,-24-1,24-49,-25 0,-24 0,49 0,0 0,50 0,-25 0</inkml:trace>
  <inkml:trace contextRef="#ctx0" brushRef="#br0" timeOffset="4609">1518 273,'0'0,"0"0,0 0,0 0,0 0,0 0,0 0,0-25,0 50,0-25,0 49,0 26,24-26,1 1,25-25,-1-25,-24 25,-25-50,25 0,-25 0,0-24,25 24,-25-25,0 25,25 1,-25-1,0 0</inkml:trace>
  <inkml:trace contextRef="#ctx0" brushRef="#br0" timeOffset="5468">2014 198,'-50'0,"25"0,0 25,1-25,-1 25,25 25,25-26,-1 1,1 0,25 0,-1-25,-24 25,-25-1,-25 1,-24 25,-1-25,1-25,24 25,0-25</inkml:trace>
  <inkml:trace contextRef="#ctx0" brushRef="#br0" timeOffset="6218">2411 223,'0'0,"0"0,-25 0,0-25,0 25,-25 0,1 25,-1 0,25 0,1 24,24 26,49-26,1-24,24-25,26-25,-76 25</inkml:trace>
  <inkml:trace contextRef="#ctx0" brushRef="#br0" timeOffset="6875">2609 174,'25'0,"-25"0,0 0,0 24,0 51,0-1,25 1,-25-1,0-24</inkml:trace>
  <inkml:trace contextRef="#ctx0" brushRef="#br0" timeOffset="7422">2634 0,'0'0,"0"0,0 25,0-25,0 25,0-25</inkml:trace>
  <inkml:trace contextRef="#ctx0" brushRef="#br0" timeOffset="8265">3006 198,'0'0,"0"25,0 25,0-1,0 1,0 24,0-24,0-25,0-25</inkml:trace>
  <inkml:trace contextRef="#ctx0" brushRef="#br0" timeOffset="8797">2907 174,'-25'0,"25"0,0 0,0 0,25 0,24 0,1 0,24 0,1-25,-75 25,0 25</inkml:trace>
  <inkml:trace contextRef="#ctx0" brushRef="#br0" timeOffset="9265">3254 248,'0'25,"-25"24,25 1,0 24,0-24,0-50,-25 0,25 0,25-50,-25-24,25 0,24-1,-24 50,-25 25,25 0,0 50,0 24,-25 1,0 24,25-24,-25-26,0-24</inkml:trace>
  <inkml:trace contextRef="#ctx0" brushRef="#br0" timeOffset="9859">3254 422,'25'0,"24"0,26-25,-50 25</inkml:trace>
  <inkml:trace contextRef="#ctx0" brushRef="#br0" timeOffset="10500">3552 223,'0'25,"0"-25,0 50,0 24,24-24,-24 24,25-49,-25 0</inkml:trace>
  <inkml:trace contextRef="#ctx0" brushRef="#br0" timeOffset="10875">3601 174,'25'-25,"25"0,-26 25,1 0,0 25,0 0,-25-1,-25 51,-25-50,-24 24,24-49,50 0,0 0,50 25,-25 0,0 24,-1 1,1-25,-25-25,0 0</inkml:trace>
  <inkml:trace contextRef="#ctx0" brushRef="#br0" timeOffset="11437">3924 347,'0'0,"0"25,0 25,0 24,-25-24,0-1,25-49,0-24,0-26,25-49,24 24,1 1,24 24,-24 50,-25 0,-25 50,0 49,0 0,0-24,25-26</inkml:trace>
  <inkml:trace contextRef="#ctx0" brushRef="#br0" timeOffset="11953">3973 422,'-25'0,"75"24,49-24,-24 0</inkml:trace>
  <inkml:trace contextRef="#ctx0" brushRef="#br0" timeOffset="12250">4320 372,'0'0,"0"50,0-1,-24 1,48-25,26 0,49-25,-24-50,-26 0,-24 1,-25-26,-49 1,-26 49,1 25,-26 50</inkml:trace>
  <inkml:trace contextRef="#ctx0" brushRef="#br0" timeOffset="12875">3998 50,'0'0,"0"-25,0 0,25 25,0 0,24 25,1 24,-1-24,1 0,0-25,-1-50,-49 26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0:58:14.859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0 108,'0'0,"0"0,0 0,0 0,0 0,0 0,0 0,0 0,0 0,0 0,0 0,0 0,0 0,0 0,0 0,0 0,0 0,0 0,0 0,25 50,-25 24,0 0,0 1,0-50,24-1,-24 1,0-25,0-25,0-24,0-1,0-24,0-1,25 26,-25-1,25 50,-25 0,0-25,0 25,0 25,25 25,0-1,-1 1,1-25,0-25,0 0,0-25,-1-25,-24 1,25 24,-25 0,0 0,0 25,25 0,-25 25,25 0,-25 25,0 24,0 0,25 1,-1-50,-24-1</inkml:trace>
  <inkml:trace contextRef="#ctx0" brushRef="#br0" timeOffset="1484">545 207,'0'0,"-24"50,24-1,0 1,24 24,26-74,0 0,-1-24,1-51,-25 26,-50-1,-25 0,1 26,-1-1,0 25,50 25,0-1,-24 1</inkml:trace>
  <inkml:trace contextRef="#ctx0" brushRef="#br0" timeOffset="2219">918 182,'0'25,"0"25,0-1,0 1,0-25,0-25</inkml:trace>
  <inkml:trace contextRef="#ctx0" brushRef="#br0" timeOffset="2422">918 207,'-25'-25,"25"-24,0 24,0 0,25-24,-1 24,26 25,-25 0,0 25,-1-1,-24 1,-24 25,-26-25,0-1,50 1,-24 0,48 0,1 24,25-24,-25 0,-1 0,1-25,0 0,-25 0</inkml:trace>
  <inkml:trace contextRef="#ctx0" brushRef="#br0" timeOffset="3125">1364 83,'0'0,"25"0,-50 50,25 24,-25 25,50-24,-25-26</inkml:trace>
  <inkml:trace contextRef="#ctx0" brushRef="#br0" timeOffset="3484">1190 108,'0'0,"0"0,0 0,25-25,50 25,24 0,-25-25,-49 25,-25 25,0-25</inkml:trace>
  <inkml:trace contextRef="#ctx0" brushRef="#br0" timeOffset="3937">1587 158,'0'24,"-25"26,25 24,0-24,50 0,24-26,1-48,-26-1,-24-50,0 1,-50 24,-49 1,-1 24,1 50,0 0,74 24</inkml:trace>
  <inkml:trace contextRef="#ctx0" brushRef="#br0" timeOffset="4562">2183 83,'-25'0,"0"0,-25 0,1 0,24 25,25 25,25-1,24-24,26-25,-26 25,-24 0,-25-1,25 1,-50 0,0 25,-49-26,24-24,-24 0,49 0,0 0,25 0,25 0,-25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0:58:23.203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0 14,'0'0,"0"-25,0 25,0 0,0 0,0 0,0 0,0 0,0 0,0 25,25 24,0 26,24 24,1-25,0-24,-26 0,1-50,0 24,-25-24,0 0,0-24,0-1,0 25,0 0,0-25,0 0,0-24,25-26,-25 1,-25-1,25 26,0 49,0 0,0 25,0-25</inkml:trace>
  <inkml:trace contextRef="#ctx0" brushRef="#br0" timeOffset="1125">447 88,'0'-25,"0"25,0 0,0 0,0 25,0 74,24 1,1-1,0-50</inkml:trace>
  <inkml:trace contextRef="#ctx0" brushRef="#br0" timeOffset="1672">645 39,'0'24,"0"-24,0 0,0 25,0 0,25 49,0 1,24-1,-24-24,25-25,-25-1,-1-24,-24-24,25-1,-25-50,0 26,0-26,25 1,-25 24,0 50,0 0,0 0,0 0</inkml:trace>
  <inkml:trace contextRef="#ctx0" brushRef="#br0" timeOffset="2422">1067 113,'0'50,"0"24,0 0,25-24,24-25,26-25,-1-50,-49 25,-25-24,0-26,-50 26,-24-1,24 25,1 50,24 74</inkml:trace>
  <inkml:trace contextRef="#ctx0" brushRef="#br0" timeOffset="3047">1736 39,'-24'0,"-1"0,0 0,-25 24,1 1,-1 0,50 25,0-26,50 26,-1-25,26 0,-26-1,1 1,-50 0,-25 25,0-1,-24-24,-1-25,-24 0,-1-25,51 25,-1 0,74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0:58:31.734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1413 1489,'0'0,"-24"0,-1 0,25 0,0 0,-25-25,25 25,-25-25,0 25,1-25,-1 25,0 0,25 0,0 0,25-24,-25-26,0 25,-25 0,-25 25,1 0,49-25,25 1,-1-26,-24 50,-24 0,-1-25,0 25,0-25,25 1,0-1,0 0,-49 25,-1-25,0 25,50 0,0-25,0-24,0 49,-24-25,-26 25,0 0,1-25,49 25,0-25,0 1,0-1,-50 0,0 0,1 25,49-25,0 1,0-1,0-25,-25 25,-25 25,1-24,24 24,50-25,-25-25,0 25,-25 1,-25 24,1 0,49 0,0-25,0 0,-25 0,0 0,0 1,1 24,24-25,-25 25,25-25,-25 25,25-25,0-25,0 26,-25-1,0 25,1 0,-1 0,50-25,-1 0,-24 0,0 1,-49 24,24 0,25 0,25-25,-25-25,-25 25,0 25,0 0,1 0,24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0:58:35.203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744 942,'0'0,"0"0,0 0,0 0,0 0,-25 0,25 0,0 0,0-24,0 24,0-25,-25 25,0 0,25-25,-24 25,24 0,0-25,0 25,0-25,-25 25,-25 0,50-25,-25 25,50-24,-25-1,0 0,-25 0,1 25,-1 0,0 0,25-25,0 25,0-24,-25 24,0-25,-24 25,24 0,25-25,0 25,25-25,0 0,-50 25,-25-24,25 24,25 0,0-25,0 0,0 25,-24 0,24-25,-25 25,0-25,25 25,0 0,25-24,0-1,-50 0,-25 25,25 0,25 0,0 0,0 0,0-25,0 25,-24-25,-1 25,25 0,0-24,0 24,0-25,0 25,-25-25,25 0,-25 25,25 0,0 0,0-25,0 1,0 24,-25-25,25 25,-24 0,48 0,-24-25,0-25,-24 50,-1-24,25 24,0 0,0-25,0 25,0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1:06:56.062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29 273,'0'0,"0"0,0 0,0 0,0 0,0 0,0 0,0 0,0 0,-25 0,25 25,0-25,0 25,0 49,0 1,0-1,0-24,25-1,-25-49,0 0,0 0,0-25,0 1,0-26,0 0,0-24,0 24,0 1,0-1,0 1,24 24,1-25,0 50,-25-25,25 25,0 0,-1 0,1 25,0 25,0-1,0 26,-25-1,24 25,-24 1,25-26,0-74</inkml:trace>
  <inkml:trace contextRef="#ctx0" brushRef="#br0" timeOffset="1156">29 496,'0'0,"0"0,0-24,24 24,26-25,24 25,-24-25,-25 25,-25 0,25 0,-25 0,0 0</inkml:trace>
  <inkml:trace contextRef="#ctx0" brushRef="#br0" timeOffset="1688">425 298,'0'25,"25"49,-25 1,0-26,0 1,0-25,0-25</inkml:trace>
  <inkml:trace contextRef="#ctx0" brushRef="#br0" timeOffset="2031">425 199,'50'-25,"-25"-25,24 1,-24 24,25 25,-25 0,-1 25,-24 24,0 1,-24 0,-26 24,0-24,26-26,-1-24,25 0,0 0,25 25,-1 25,26 24,0-74,-1 0,-24 0</inkml:trace>
  <inkml:trace contextRef="#ctx0" brushRef="#br0" timeOffset="2781">847 224,'0'24,"0"1,0 25,25-1,-25 26,0-1,0-49,0 0</inkml:trace>
  <inkml:trace contextRef="#ctx0" brushRef="#br0" timeOffset="3047">872 298,'0'-25,"0"-24,25-1,24-24,1 24,-25 25,0 50,-1 0,1 49,-25 1,-49-26,-1 1,-24-1,49-24,0-25,75 50,-1-25,26-1,-26 1,-24-25,-25 0</inkml:trace>
  <inkml:trace contextRef="#ctx0" brushRef="#br0" timeOffset="3641">1294 224,'0'0,"-25"0,25 24,25 26,-25 24,-25 1,25-26,25 1,-1-25,51-25,-26-25,1 0,0 25,-50-25</inkml:trace>
  <inkml:trace contextRef="#ctx0" brushRef="#br0" timeOffset="4109">1269 100,'0'0,"0"-25,25 0,49 0,0 25,-49-25</inkml:trace>
  <inkml:trace contextRef="#ctx0" brushRef="#br0" timeOffset="4344">1269 248,'0'25,"0"-25,49 0,26 0,-26 0,-49 0</inkml:trace>
  <inkml:trace contextRef="#ctx0" brushRef="#br0" timeOffset="4859">1715 149,'-25'-25,"25"25,0 0,0 0,0 0,0 0,0 0,0 0,0 0,0 0,0 0,0 25,0 0,0-25,0 0,0 0,0 0,0 0,0 0,0 0,0 0,0 0,0 0,0 0,0 0,0 0,0 0,0 0,0 0,0 0,0 0,0 25,0 0,0 49,25 25,0 0,0-49,-25-50,0 0</inkml:trace>
  <inkml:trace contextRef="#ctx0" brushRef="#br0" timeOffset="5828">1641 100,'0'-25,"0"25,25 0,-25-25,49 25,1-25,-1 50,-24 25,-25 24,-49 0,-1-24,0-25,26-25,48 0,26-50,24 25,-24 1,0 24,-25 49,-1 26,1-26,-25 1,0-1,-49-24,-1 25,0-50,1 25,-1-25,25 0,25 0,0 0</inkml:trace>
  <inkml:trace contextRef="#ctx0" brushRef="#br0" timeOffset="6625">2087 273,'0'25,"0"25,25-1,-25 26,-25-1,1-49,24-25,0-50,0-24,0-25,24-1,26 26,0 24,-26 26,1 24,0 24,0 51,0 24,-1-25,1 1,0-26,-25 1,0-50</inkml:trace>
  <inkml:trace contextRef="#ctx0" brushRef="#br0" timeOffset="7203">2187 472,'-25'-25,"25"25,0 0,74-25,25 0,-24 0</inkml:trace>
  <inkml:trace contextRef="#ctx0" brushRef="#br0" timeOffset="7578">2633 199,'0'0,"25"0,-25 49,0 26,0 24,25-25,-25-49,0 0</inkml:trace>
  <inkml:trace contextRef="#ctx0" brushRef="#br0" timeOffset="7859">2435 248,'0'0,"0"-24,0-1,74-25,25 25,-24 1,-26 24,-49 0</inkml:trace>
  <inkml:trace contextRef="#ctx0" brushRef="#br0" timeOffset="8188">2906 100,'0'24,"0"1,0 50,25 24,-25-25,25 1,-25-51,0-24,0-49,0-26,0-24,0 25,24-1,26 1,-25 49,0 25,24 25,-49 49,25 26,0-1,0 0,-1-25,-24-49,0-25</inkml:trace>
  <inkml:trace contextRef="#ctx0" brushRef="#br0" timeOffset="8750">2931 323,'-25'0,"50"0,24 0,51 0,-76 0,1 0</inkml:trace>
  <inkml:trace contextRef="#ctx0" brushRef="#br0" timeOffset="9047">3377 100,'0'0,"0"0,0 24,25 51,0-1,0-24,-25 24,0-24,0-50</inkml:trace>
  <inkml:trace contextRef="#ctx0" brushRef="#br0" timeOffset="9359">3352 100,'-24'-25,"-1"0,25 25,0 0,25 0,49 0,0 25,1 24,-26 26,-24 24,0-25,-25 1,-50-26,1-24,-1 0,25-25,1 0</inkml:trace>
  <inkml:trace contextRef="#ctx0" brushRef="#br0" timeOffset="10406">3824 124,'-25'50,"0"0,25 24,50 0,-1-24,50-50,26-25,-51-49,-24 24,-50-24,-50-1,-49 26,-1 24,26 25,24 50,26-26</inkml:trace>
  <inkml:trace contextRef="#ctx0" brushRef="#br0" timeOffset="11094">4692 0,'0'0,"-25"0,0 0,-24 0,24 25,-25 0,25 0,25 24,25 1,50 0,-1-26,25 1,-74 0,0 25,-50-1,-25 1,-24-25,0-1,-50-24,49-24,1-1,74 25,0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1:06:23.437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2655 3423,'0'0,"0"0,0 0,-25 0,25 0,-25 0,25 0,-25-25,0 0,0 25,1-24,-1 24,25 0,0-25,0 25,0 0,-25-25,0 25,0 0,25 0,0-25,-24 25,24 0,0-25,-25 25,0-25,0 25,25 0,0 0,0-24,0 24,0-25,-25 25,1 0,24 0,0 0,0 0,0 0,-25-25,0 25,0 0,-24 0,49 0,0 0,-25 0,25 0,-25-25,0 25,0 0,1 0,-1-25,25 25,0 0,0 0,0 0</inkml:trace>
  <inkml:trace contextRef="#ctx0" brushRef="#br0" timeOffset="23297">2034 3125,'0'0,"0"0,0 0,0 0,0 0,-24 0,24 0,0 0,0 0,0 0,-25 0,25 0,-25 0,25 0,0 0,-25 0,25 0,-25 0,25 0,0-25,0 25,0 0,0-24,0 24,0 0,-24 0,24 0,0 0,24-25,-24 0,0 0,0 25,-24 0,-1 0,25 0,25 0,-1-25,-24 1,-24 24,-1 0,-25 0,50 0,0 0,25-25,-25 25,-25-25,0 25,1 0,24 0,-25 0,25 0,0 0,0 0,-25 0,25 0,-25 0,0 0,25 0</inkml:trace>
  <inkml:trace contextRef="#ctx0" brushRef="#br0" timeOffset="48422">4044 645,'0'0,"0"0,0 0,0 0,0 0,0 0,0 0,-25 0,25 0,0 0,0-25,-25 25,0-25,0 25,1 0,-1 0,25 0,25-25,-25 1,0-1,-25 25,0 0,-49 0,49 0,25 0,0-50,0 25,0 1,-50 24,1-25,24 25,25-25,0 25,0 0,-25-25,-25 25,1-25,24 1,25-1,0 25,0-25,-25 25,-25-25,50 0,-24 25,24 0,0-24,0 24,-25-25,0 25,25-25,0 25,-25 0,25 0,0-25,0 25,0-25,0 25,0 0,-25 0,25-24,0 24,0 0,0 0,25-25,-25 25,0 0,-25-25,25 25,0 0,0 0,0 0,0 0,0 0</inkml:trace>
  <inkml:trace contextRef="#ctx0" brushRef="#br0" timeOffset="51281">1241 2208,'0'0,"0"0,0 0,0-25,0 25,0-25,0 25,0 0,0-25,0 0,0 0,0-49,0 0,-25 24,25 0,25 1,-1-26,1 1,0 24,-50 26,0-1,1 0,24-25,24-49,1 0,0 25,0-1,-50 25,0 1,25 24,25 0,0-24,49-1,-49 0,0 26,-50-1,25 25,25-25,0 0,24-49,-24 49,-25-25,0 26,0-26,0 25,0 0,25 1,25-26,-26 25,1-24,-50 49,1-25,24 25,0-25,0 25,49-25,-24-24,-25 49,-25 0,-24 0,49 0,0 0,49-25,-24 0,-50 25,25 0,-25 0,25 0,25 0,-25 0</inkml:trace>
  <inkml:trace contextRef="#ctx0" brushRef="#br1" timeOffset="95219">224 2356,'0'0,"0"0,0 0,0 0,0 0,0 0,0 0,0 0,0 0,0 0,0 0,0 0,0 0,0 0,0 25,24 25,-24 49,0 0,0-24,25-26,-25-24,0-25,0 0,0 0,0 0,0-25</inkml:trace>
  <inkml:trace contextRef="#ctx0" brushRef="#br1" timeOffset="96156">0 2431,'0'0,"25"0,-25 0,0 0,0 0,50-25,24 0,25-24,-24-1,-50 50,-1 0,-24-25,0 25,50 0</inkml:trace>
  <inkml:trace contextRef="#ctx0" brushRef="#br1" timeOffset="96953">397 2456,'0'0,"0"0,0 0,0 24,25 51,-25-1,0 1,0-51,0 1</inkml:trace>
  <inkml:trace contextRef="#ctx0" brushRef="#br1" timeOffset="97234">397 2505,'0'-25,"25"1,-25-1,0 0,25 0,25 0,-1 1,1-1,-25 25,-25 49,-25 1,25 0,0-26,-25 26,0 0,0-26,25 1,25 25,25-50,-25 25,-25-1,24-24,-24 0</inkml:trace>
  <inkml:trace contextRef="#ctx0" brushRef="#br1" timeOffset="97953">745 2480,'0'0,"0"50,0 24,0-24,24 0,-24-26,-24-24,24-24,0-51,0 1,49-1,1 26,-1-1,-24 50,-25 25,25 25,-25 49,25-25,-25 1,25-26,-25-49</inkml:trace>
  <inkml:trace contextRef="#ctx0" brushRef="#br1" timeOffset="98453">794 2679,'0'0,"0"0,50-25,24 0</inkml:trace>
  <inkml:trace contextRef="#ctx0" brushRef="#br1" timeOffset="98859">1092 2456,'0'0,"0"0,0 0,0 24,0 51,0-1,-25-24,25-25,0-25,0-50,0-24,25-1,0 50,-25 25,0 25,24 25,26-1,-25-24,24-25,-49 0,0-49,0-26,0 1,0 24,0 25,0 25</inkml:trace>
  <inkml:trace contextRef="#ctx0" brushRef="#br1" timeOffset="99703">1514 2356,'0'0,"24"0,-24 0,-24 0,-1 0,-25 25,0 0,26 0,48 24,26-24,25-25,-26 0,1 0,-50 25,0 0,-25 0,0 24,0-24,-24 0,-1 0,25-25,0 0,1 0,24 0,0 0,0 0,0 0</inkml:trace>
  <inkml:trace contextRef="#ctx0" brushRef="#br1" timeOffset="100578">1737 2356,'0'0,"0"0,0 0,0 0,0 50,0 24,25 1,-25-1,24-49</inkml:trace>
  <inkml:trace contextRef="#ctx0" brushRef="#br1" timeOffset="100969">1687 2307,'0'0,"25"0,49-25,1 0,-26 0,-49 25</inkml:trace>
  <inkml:trace contextRef="#ctx0" brushRef="#br1" timeOffset="101188">1687 2480,'25'25,"0"-25,49 0,-24-25</inkml:trace>
  <inkml:trace contextRef="#ctx0" brushRef="#br1" timeOffset="101500">1960 2406,'0'0,"0"0,0 25,0 24,0 1,25 0,49-26,1-24,-1 0,-24-49,-26-1,-24-24,-49-1,-26 26,1 49,24 25,26 24,-1 26</inkml:trace>
  <inkml:trace contextRef="#ctx0" brushRef="#br1" timeOffset="102203">2406 2332,'0'24,"0"1,0 25,25-1,-25-24,0 25,0-25,0-1,0-48,-25 24</inkml:trace>
  <inkml:trace contextRef="#ctx0" brushRef="#br1" timeOffset="102438">2382 2456,'24'-100,"1"51,25-1,-1 25,-24 25,-25 0,0 25,0 25,25-25,-50 24,0-24,-24 25,49-1,0-24,25 0,-1 0,1-25,-25 24,25-24</inkml:trace>
  <inkml:trace contextRef="#ctx0" brushRef="#br1" timeOffset="103031">2729 2406,'0'0,"0"0,-25 25,25 24,25 1,-25 24,0-49,0-25,0-25,0-24,-25-50,25 24,0 50,0 1,25 73,0 1,0-1,-1-24,1-25,0-25,-25-24,25-1,0 25,-25 25,0 75,24-1,1 25,0-24,-25-50</inkml:trace>
  <inkml:trace contextRef="#ctx0" brushRef="#br1" timeOffset="103719">3101 2431,'0'0,"-25"25,25-1,-25 51,50-26,-25 1,0-25,0-25,0-25,0-49,0-1,25 26,-25-1,25 50,0 0,-1 0,1 50,-25 24,25 25,0-49,0-1,-25-49</inkml:trace>
  <inkml:trace contextRef="#ctx0" brushRef="#br1" timeOffset="104250">3076 2629,'-25'0,"25"0,50-25,24 1,-24-1,-25 25,-25 0</inkml:trace>
  <inkml:trace contextRef="#ctx0" brushRef="#br1" timeOffset="104547">3349 2406,'0'0,"0"0,0 0,25 50,-25-1,0 1,25-1,-25 1,0-25</inkml:trace>
  <inkml:trace contextRef="#ctx0" brushRef="#br1" timeOffset="104844">3324 2456,'0'-25,"0"0,0 0,50 0,-1 25,1 0,0 25,-26 25,-24 24,-24 25,-1-49,0 0,-25-26,1-24</inkml:trace>
  <inkml:trace contextRef="#ctx0" brushRef="#br1" timeOffset="105344">3696 2431,'0'25,"-24"24,24 1,0 24,0-24,24-25,1-25,25-25,-1-50,-49 1,-24 0,-51 24,1 25,24 50,25 49,25 1</inkml:trace>
  <inkml:trace contextRef="#ctx0" brushRef="#br1" timeOffset="105844">3944 2431,'25'0,"-25"-25,0 0,0 25,-25 0,1 25,24 0,0 24,0-24,49 0,1 0,-1 0,-49-1,0 1,-24 25,-1-25,-25 24,25-49,-24 25,24-25,25-25,0 25,0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1:06:18.281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2654 794,'0'0,"0"0,0 0,-25 0,25 0,0 0,0 0,0 0,0 0,0 0,-25 0,0 0,-24 0,24 0,0 0,-25 0,50 0,-24-25,-1 25,0 0,0 0,0 0,1 0,24 0,-50 0,25 0,0 0,-24 0,-1 0,25 0,25 0,0 0,0-25,-24-25,-26 26,25 24,25 0,0 0,-25 0,25 0,-24-25,24 0,-25 0,0 0,0 50,0-25,25 0,0 0,-24-49,-1-1,-50 50,1 25,24 0,25-25,25-25,0 0,0 0,-49 25,-1-25,1 1,-1 24,0-25,50 25,-24 0,24-25,-50 0,0 25,-24 0,24 0,26 0,24-25,0 0,-25 1,-25 24,-24 0,-1 24,51-24,24-49,0 24,-25 0,-25 25,-49 0,49 0,25-25,25 1,-24 24,-1-25,0 25,0-25,-24 0,24 0,25 1,-25 24,-25 0,1 0,24 0,0 0,0 0,1 0,-1 0,0 0,0 0,25 0,-25 0,25 24,-24-24,24 0,0-24,0-1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1:07:18.593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1294 503,'0'0,"0"0,0 0,0 0,0 0,0 0,0 0,0 0,0 0,0 0,-25-25,25 25,0-25,-25 25,25-25,-25 0,0 25,-24 0,24 0,0-25,0 25,1 0,-1 0,-25 0,1 0,24 0,0 0,0 0,-24 0,24 25,0 0,-25 0,1 0,24 24,0 1,25 0,0-1,-25 26,50-1,0-24,0-1,24 1,1-1,0 26,24-50,0-1,26-24,-26-24,0-1,-49 0,0 0,-25 0,25-24,-25 24,0 25,0 0,0 0,0 0,0 0,0 0</inkml:trace>
  <inkml:trace contextRef="#ctx0" brushRef="#br0" timeOffset="1610">1591 552,'0'0,"0"0,0 0,0 0,0 0,0 0,0 0,0 50,-49-1,24 26,0-1,25 1,50-1,24-49,25 0,1-25,-26 0,-49 0,0 0,-1 0,-24 0,0 0,0 0,0 0,0 0</inkml:trace>
  <inkml:trace contextRef="#ctx0" brushRef="#br0" timeOffset="2563">1666 577,'0'0,"0"0,0 0,0 0,0 0,-25 0,25 0,25 0,49 0,50-25,-25 0,-49 1,-50 24,0 0,0 0,0 24</inkml:trace>
  <inkml:trace contextRef="#ctx0" brushRef="#br0" timeOffset="3282">1616 825,'25'0,"-25"0,25 0,24 0,51-25,-26 25,-24 0,-26 0,1-25,-50 25,25 0</inkml:trace>
  <inkml:trace contextRef="#ctx0" brushRef="#br0" timeOffset="4063">2360 279,'0'0,"0"0,0 0,-25 0,25 0,-24 0,-26 50,0-1,26-24,-1 0,50-25,24-25,1-24,-25 24,-25 0,-25 25,0 0,0 50,0-26,25-24,0 25</inkml:trace>
  <inkml:trace contextRef="#ctx0" brushRef="#br0" timeOffset="5125">2360 503,'0'0,"0"0,0 0,0 0,0 0,0 0,-25 24,25 1,-24 0,24 25,-25 24,25-24,0 24,0 0,25-24,24 0,26-1,24-24,-25-25,1 0,-1 0,-24-25,-1-24,1 24,0-25,-50 1,0-26,-25 26,0-26,0 26,0-1,1 0,-1 26,25 24,0-25,0 25,0 0,0 0,0 0,0 0,0 0,0 0,0 0,0 0</inkml:trace>
  <inkml:trace contextRef="#ctx0" brushRef="#br0" timeOffset="11719">996 155,'0'0,"0"-25,0 25,0 0,0-24,0 24,0 0,-25 0,25-25,-25 25,1 0,-1-25,0 25,-25 0,1 0,-26 0,26 25,-26 0,26 24,24-24,25 0,0 0,50-25,24-25,-49 25,-50-25,-25 25,1 0,-26 0,26 25,-1 24,-24 1,-26 24,1 26,25-26,74 25,25-24,24-26,-24-49</inkml:trace>
  <inkml:trace contextRef="#ctx0" brushRef="#br0" timeOffset="12563">202 676,'-25'0,"1"25,-26 25,25-1,50 50,0-24</inkml:trace>
  <inkml:trace contextRef="#ctx0" brushRef="#br0" timeOffset="12782">252 1073,'0'0,"-25"-25,-25 50,50 25,0-1,75 1,-1 24,-24-49,-50-25</inkml:trace>
  <inkml:trace contextRef="#ctx0" brushRef="#br0" timeOffset="13000">475 1321,'-25'0,"25"0,50 50,24-1,26-24,24-25,-25-25,-74 0,-1 1,1-1,-25 50,50-1,24 26,50-50,-74 0</inkml:trace>
  <inkml:trace contextRef="#ctx0" brushRef="#br0" timeOffset="13375">1442 1346,'25'0,"-25"0,0 25,25 24,25-24,49 0,-25-25</inkml:trace>
  <inkml:trace contextRef="#ctx0" brushRef="#br0" timeOffset="13532">1839 1420,'25'-25,"0"1,-50 24,25 24,25 26,25 25,74-51,0-24,-50-24,-49-1,-25 0,0 25,0 0,49 25,26 0,24-25,25 0,-25-50,-24 25,-50-25,-50 1,25 49,0 25,49-1,26-24,24-24,-25-26,-24 0,-50-24,0 49,0 25,25 0,0 25,-1 0,26-25,24-25,1-49,-50-1,-25 1,-25 24,0 50,25 0,25 0,0 0,24-25,1-49,-50-25,-25 0,-49 49,-1 50,50 0,25 25,0-25,25-25,-25-25,-49 1,-1-1,0 0,1 26,49 24,0 0,25 24,-25-48,24-1,-24-25,-24 1,-1 24,0 25,25 0,0 0,0 0,-25-25,25 0,-49-24,-1 24,-24 25,-1 25,26-1,49 26,-25-50,25 0,-50-25,1 0,-51 1,26 24,24 24,25-24,1 0,24 0,-25 0,25-24,-25-1,-49 0,-26 50,51-25,24 25,25-1,0-24,25-24,-50-1,-25 0,-74 25,0 0,50 25,74 0,0-25,25 0,0-25,-50 0,-50-25,-49 50,-25 50,75-25,49 0,50-25,0 0,-25-25,-50 0,-49-25,-25 50,25 50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9:04:06.9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794 581,'25'0,"-25"0,0-25,0 25,0 0,-25 0,25 0,0 0,0 0,0 0,0 25,25 74,-25 75,24-1,1-24,0-74,-25-51,25-24,-25 0,0-24</inkml:trace>
  <inkml:trace contextRef="#ctx0" brushRef="#br0" timeOffset="844">422 606,'0'0,"0"0,0 0,0 0,49-25,26 0,123-25,50-24,-74 24,-125 26,-98 24,24 24,25-24</inkml:trace>
  <inkml:trace contextRef="#ctx0" brushRef="#br0" timeOffset="1579">471 1399,'0'0,"-25"25,25-25,75 0,74-25,74-24,0-1,-124 50,-74 0,-25 0,0 0,25-25,-25 1</inkml:trace>
  <inkml:trace contextRef="#ctx0" brushRef="#br0" timeOffset="2391">1364 903,'0'0,"0"-24,0 24,0-25,0 25,0 0,0 0,0 0,0 25,0-1,0 51,0-1,0 25,-25-49,25-25,0-25,0-25,0 0,0-49,25-25,-25 24,25 26,-25 49,25 24,24 26,-24 49,50 0,-1-24,0-50,1-50,-50-25,-25-24,0-25,-50-1,0 1,26 50,24 49</inkml:trace>
  <inkml:trace contextRef="#ctx0" brushRef="#br0" timeOffset="3610">2084 755,'24'0,"-24"0,0-25,0 25,0 0,0 25,25 49,0 0,25 1,-1-1,-49 1,-25-26,-24 1,-1-25,-24-25,-1-25,26 0,-1 0,50 0,0 1</inkml:trace>
  <inkml:trace contextRef="#ctx0" brushRef="#br0" timeOffset="4313">1935 779,'0'-24,"0"24,49-25,75 25,0 0,-49-25,-75 25,0 0</inkml:trace>
  <inkml:trace contextRef="#ctx0" brushRef="#br0" timeOffset="4891">2505 804,'0'0,"-25"0,25 0,0 50,0 24,0 50,0 0,75-49,49-51,-25-73,-25-26,-49-24,-50 25,-24-1,-1 1,50 74,0 0</inkml:trace>
  <inkml:trace contextRef="#ctx0" brushRef="#br0" timeOffset="5672">3225 755,'0'-25,"-25"25,-25 25,1-25,-1 49,25 26,25-26,25 26,49-26,26-24,-26-25,0 0,-74 50,-49-1,-1 1,1-1,-26-49,1 0,24 0,1-24,24-1,25 25,25 25</inkml:trace>
  <inkml:trace contextRef="#ctx0" brushRef="#br0" timeOffset="6532">3770 730,'-25'0,"25"-25,0 25,0 0,0 0,0 50,0 49,25 50,0-50,-25-25,0-49,0-25</inkml:trace>
  <inkml:trace contextRef="#ctx0" brushRef="#br0" timeOffset="7032">3497 779,'0'-24,"25"24,25 0,24 0,50 0,-25 0,-49-25,-50 25,0 0</inkml:trace>
  <inkml:trace contextRef="#ctx0" brushRef="#br0" timeOffset="7594">4192 804,'0'0,"-25"25,-24 49,49 1,24-1,26 1,49-51,0-48,-24-1,-1-74,-24-1,-75 1,-49 0,-26 74,1 50,0 74,49 25</inkml:trace>
  <inkml:trace contextRef="#ctx0" brushRef="#br0" timeOffset="8407">5060 730,'0'0,"0"0,25-25,-25 25,-25-25,0 25,-24-25,-26 50,-24 25,49 24,75 1,50-26,24-24,0 0,-24 0,-75-1,0 26,-25 0,0 24,-25-49,1 0,-26-25,-49 0,50 0,24-25,25 25,50 0,25 0,-50 0,0 0,-25 0,0 0</inkml:trace>
  <inkml:trace contextRef="#ctx0" brushRef="#br1" timeOffset="16485">1587 283,'-24'0,"24"-25,0 25,0 0,0 0,0 0,0 0,0 0,0 0,0 0,-25 0,25-24,-25 24,0-25,0-25,1 25,-26 1,25-1,-49 25,-1 0,1 0,-25 25,24-1,26-24,-26 25,51 0,-1-25,25 25,25 0,-1 24,1-24,-25-25,0 0,0-25,0 25,0 0,0 0,0 0,0 0,0 0,-25 0,25 0,-24-25,-26 1,0 24,1 0,-51 0,-24 24,25 26,0 0,49-26,26 1,24 25,0-1,24 1,-24-50,25 0,-25 0,25-25,-50 25,0 0,-24 0,-1 0,-24 25,49-25,25 25,0 49,0 1,0 24,25-25,24 1,51-26,-26-49,-24 0,-1 0,1-24,-1-1,-49 25,-24-25,-1 25,0 0,0 0,0 0,-24 25,-1 24,1 1,24 0,25 24,0 0,0 1,49-1,1 1,24-26,1-24,-1-25,1 0,-1 0,-49-25,0 25,-25-25,-25 1,-25-1,1 25,24 25,25-1,0 1,0 50,25-26,-1 1,51 0,49-26,0-24,-25 0,25-24,25-1,-25-25,-50 25,-24 1,-25-26,-25 25,0-25,-25 50,0 0,0 50,25 0,25-1,50-24,24-25,25 25,-25-50,0 25,1-25,-51-24,1-1,-25 25,-1 0,-24 25,0 0,-24 50,48 0,26-25,24-1,26-24,24-24,-50-1,25 0,-24-25,-1 1,-24 24,-25 0,-25 25,0 0,-25 25,25 24,0 1,49 0,26-25,24-1,0-48,0 24,-24-25,-1 25,-24-25,-25 0,-25 0,0 25,-25-25,25 50,0 25,25 0,24-1,50-49,-24 25,49-50,-25 0,0-24,-49 24,-25 0,-25 25,-25-25,25 50,0 0,25 0,49 0,50-25,0 0,0-50,25 25,-50-25,0 1,-49-1,-50 1,-50 49,26 0,48 49,1-24,25 0,24-25,1 0,24-25,-25-25,1 1,-26-1,-24-24,0-25,-25 24,-25 26,25 49,0 0,0 24,50 1,-1-25,26-49,-26-51,-24 1,-50-25,-49 0,-25 0,24 74,1 26,24 48,50 1,50-25,-25-25,0-24,-75-50,-49 49,-25 25,0 25,24 0,51 50,-1-25,50-1,0 1,0-25,-25-49,-24-1,-50 0,-25 26,-25 24,25 24,0 51,25-26,99 1,24-50,51-25,-50-49,-25-1,-75 1,-98 49,-1 0,0 50,100 25,24 24,50-24,0-25,0-25,-25-25,-49-50,-50 26,-25 49,25 0,25 49,0 51,24-51,50 1,50-50,0 0,0-50,-25 1,-75 24,-24 0,-25 25,25 50,74-1,0 1,50-25,-25-1,0-24,-25-24,-49-1,-25-25,24 50,1 25,49 25</inkml:trace>
  <inkml:trace contextRef="#ctx0" brushRef="#br1" timeOffset="25500">1563 234,'0'0,"0"0,0 0,0 0,0 0,0 0,0 0,0 0,0 0,0 0,0 0,24 0,26-25,24 0,1 0,-1 0,1 25,-26 0,1 0,0 0,-1 25,1-25,-25 25,-25-25,0 25,24 0,1-25,-25 24,25 1,-25-25,0 25,0-25,0 0,0 0,0 0,0 0,0 0,0 0,0 0,0 0,0 0,0 0,0 0,0 0,0 0,0 0</inkml:trace>
  <inkml:trace contextRef="#ctx0" brushRef="#br0" timeOffset="51954">1761 2813,'0'0,"0"0,0 0,0 0,0 0,0 0,0 0,0 0,0 0,0 0,0 0,0 0,0-24,0-1,0 0,0-49,0-1,0 1,0-1,0 26,0 24,0 0,0-25,0 1,0-26,0 51,0 24,0 0,0-25,0 25,0-25,0 25,0-25,0 0,0 1,0-1,0 25,0 0,0 0,0-25,0 25,-25 0,25-25,0 25,0 0,0-25,0 1,0 24,0 0,0 0,0 0,0 0,0 0,0 0,0-25,0 25,0 25,0-1,0 1,0 25,0-25,0 24,0 26,25-1,-25 0,0 1,0-1,0 1,0-26,0 1,0 0,0-26,0 26,0-25,0 24,0 1,0-25,0 0,0-1,0 26,0-25,0-25,0 25,25-1,-25-24,0 25,0-25,0 25,0-25,0 25,0-25,0 25,0-1,0-24,0 25,0 0,0-25,0 0,0 0,0 0,0 0,0 0,0 0,0 0,0 0,0 0,0 0,0 0,0 25,0 0,0-1,0 1,0 0,0 0,0 24,0 26,0-26,0 1,0 0,0-25,0-25,0 0,0 0,0 24,0 1,0 0,0 0,0 0,0-25,0 24,0-24,0 25,0 0,0 0,0 0,0-1,0 1,0 0,0 0,0 0,0-1,0-24,25 0,-25 25,0-25,0 0,0 25,0-25,0 25,0-25,0 0,0 0,0 0,0 0,0 0,0 0,0 0,0 0,0 0,0 0,0 0,0 0,0 0,0 0,0 0,0 0,0 0,0 0,0 0,0 0,0 0,0 0,0 0,0 0,0-50,0 1,0-26,0 1,-25-25,25-25,0-25,0-50,0 50,0 50,0 50,0-1,0 0,0-24,0 0,-25 24,25 50,0-25,0-24,0-1,0 25,0 0,0 25,0 0,0 0,0-25,0-24,0 24,0 0,0 0,0 25,0-24,0-26,0 25,0 0,0 1,0-1,0-25,0 1,0 24,0 0,0 0,0 25,0 0,0 0,0-25,0 25,0 0,0 0,0-24,0 24,0-25,0 25,0 0,0 0,0 0,0 0,0 0,0 0,0 0,0 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06:22.2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1:17:18.4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3498 1339,'0'0,"0"0,0 0,0 0,0 0,0 0,0 0,0 0,24 0,1 25,50 49,-26 26,26-26,-26 1,-24-75,-25 24,0-24,0-24,0-1,25-25,0 1,24-26,-49 1,0 24,0 25,0 25,0 0,25 0,-25 0</inkml:trace>
  <inkml:trace contextRef="#ctx0" brushRef="#br0" timeOffset="844">4118 1364,'0'-25,"0"25,0 0,0 0,0 50,0 24,25 26,-25-26,24-24,-24-50</inkml:trace>
  <inkml:trace contextRef="#ctx0" brushRef="#br0" timeOffset="1282">4366 1339,'0'0,"-25"0,50 0,24 25,-24 25,0 24,25 25,-1-24,1-50,-25-25,-1-50,1 0,-25-49,0 49,25-24,0 49,-25 25,0 0</inkml:trace>
  <inkml:trace contextRef="#ctx0" brushRef="#br0" timeOffset="1860">4911 1414,'0'0,"0"0,0 49,0 26,0-1,50-24,24-50,26-25,-26-25,-49-24,-50-1,-49 1,-26 49,-24 25,75 75,49-26</inkml:trace>
  <inkml:trace contextRef="#ctx0" brushRef="#br0" timeOffset="2344">5680 1290,'50'0,"-50"0,25 0,-50 0,-25-25,1 50,-50 24,49 1,75 24,74-24,25-50,-25 0,0 25,-99 24,-49 26,-1-1,-49-24,25-50,24 0,25 0,25 0</inkml:trace>
  <inkml:trace contextRef="#ctx0" brushRef="#br0" timeOffset="13094">50 0,'0'0,"0"0,0 0,0 0,0 0,0 0,0 0,0 0,0 0,0 0,0 0,0 0,0 0,-25 0,25 0,0 0,0 0,0 0,0 0,0 0,0 0,0 0,0 0,0 0,0 0,0 0,0 0,0 0,0 0,0 0,0 0,0 0,0 0,0 0,0 0,0 0,0 0,0 0,0 0,0 0,0 0,0 0,0 0,0 0,0 0,0 0,0 0,0 0,0 0,0 0,0 0,0 0,0 0,0 0,0 0,0 0,0 0,0 0,0 0,0 0,0 0,0 0,0 0,0 0,0 0,-25 0,25 25,0-25,0 0,0 0,0 0,0 0,0 0,0 0,25 0,-25 0,25 0,0 24,-1-24,1 25,0-25,0 0,0 25,-1-25,1 25,0-25,0 0,24 0,-24 25,0-25,-25 24,25 1,0 0,24-25,26-25,-26 25,-24 0,-25 0,0 25,25 0,24-25,26 0,-1 0,-49 0,0 25,-50 24,50-49,25 25,24-25,-24 25,-50 0,0 0,0-1,0 1,49 0,1-25,-1 0,1 0,-25 0,-25 25,0 0,25 24,-1-24,26-25,24 0,-24 0,-25 0,-25 25,0 0,25-1,49-24,-24-24,24 24,-49-25,-25 50,0-1,0-24,49 25,-24-25,25 0,-50 0,25 0,0 0,-25 25,24 0,1-25,0 25,0-1,0-24,-1 0,-24 25,25 0,-25 0,25-25,25 0,-1 0,1 0,-25 0,-25 0,0 25,24-1,-24 1,50-25,0 0,-1-25,-24 25,0 0,-25 25,0 0,25 0,24 0,1-25,-25 0,24-25,-49 25,25 0,-25 25,25 24,0-24,-1-25,1 0,25 0,-50 0,25 0,0 0,-1 25,1 0,0-25,0 24,0-24,-25 0,0 0,0 0,0 0,24 25,-24-25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1:18:51.45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871 576,'0'0,"0"-24,0 24,0 0,0 0,0 0,0 0,0 0,0 0,0 0,0 0,0-25,0 25,0 25,0 49,0 75,25 24,0-48,0-76,-25-24,0-25,0-25,0 25,0 0</inkml:trace>
  <inkml:trace contextRef="#ctx0" brushRef="#br0" timeOffset="984">474 676,'25'0,"-25"0,0 0,0 0,0 0,0 0,0 0,0 0,25-50,49 25,50-24,50-1,0 0,-125 50,-24 0,-25 0,-25 0,25 0,0 0</inkml:trace>
  <inkml:trace contextRef="#ctx0" brushRef="#br0" timeOffset="1718">1318 576,'0'-24,"0"24,0 0,0 0,0 0,0 0,0 24,-25 26,0 74,0 0,75-25,49-49,25-25,25-50,-25-25,-74 25,-26 1,-24 24,0 0,0 24,0-24</inkml:trace>
  <inkml:trace contextRef="#ctx0" brushRef="#br0" timeOffset="2453">1318 552,'0'0,"0"0,0 0,0 0,0 0,74-25,50-25,-25 1,-49 49,-25 0</inkml:trace>
  <inkml:trace contextRef="#ctx0" brushRef="#br0" timeOffset="2828">1268 750,'0'25,"0"-25,50-25,49 25,0 0,0-25,-74 25,-25 0</inkml:trace>
  <inkml:trace contextRef="#ctx0" brushRef="#br0" timeOffset="3218">1938 626,'0'0,"0"0,0 0,25 50,-1 24,1 25,0 0,-25-24,0-75,0 0,0-75</inkml:trace>
  <inkml:trace contextRef="#ctx0" brushRef="#br0" timeOffset="3468">2037 824,'0'-49,"0"-50,25 49,0 0,24 1,-24 49,25 0,-26 0,1 25,-25 24,0-24,-49 25,-1-1,0-24,26 25,73-1,26 1,24-1,-25-24,-49-25,0 25,0-50,-25 25</inkml:trace>
  <inkml:trace contextRef="#ctx0" brushRef="#br0" timeOffset="4047">2707 676,'0'0,"0"0,-25 49,25 50,0 1,25-26,0-74,-25 0,24-50</inkml:trace>
  <inkml:trace contextRef="#ctx0" brushRef="#br0" timeOffset="4265">2756 775,'0'-124,"25"74,50 25,49-24,-25-1,-74 75,-50 0,-25 49,-24 1,24-26,-24-24,74 25,25-1,74 1,0-25,0-1,-49 26,-1-25,-24-25</inkml:trace>
  <inkml:trace contextRef="#ctx0" brushRef="#br0" timeOffset="4812">3575 700,'25'-24,"-25"24,0 24,0 51,0 24,0-25,24-49,-24-25,0-25,25-74,0-25,25 0,24 50,1 49,-1 50,-24 74,-26 25,1 0,0-25,25-49,-26-25</inkml:trace>
  <inkml:trace contextRef="#ctx0" brushRef="#br0" timeOffset="5343">3798 874,'-49'0,"-1"-25,50 25,74 0,75 0,0-25,-99 25,-26 0,-24 0</inkml:trace>
  <inkml:trace contextRef="#ctx0" brushRef="#br0" timeOffset="6359">499 1370,'0'0,"0"0,0 0,0 0,0 0,-25 0,0 0,1 0,-26 25,25-25,0 0,-24-25,-1-24,1-51,24 1,25 50,0-1,25 25,24 0,-49 25,0 25,-25 0,-24 0,-26-50,26-25,24-49,25-25,25 50,0-1,24 1,26-1,-1 1,-49 49,-25 25,-25 25,0 0,0 0,25-50,0-25,25-24,50-1,73 26,1-1,0 50,-74 0,-26 50,-24-25,-25-25,-25 0,0 24,25-24,75-49,74-1,49 1,-24 49,-75 49,-74 1,-50 24,0-24,25-50,25-50,49-24,50-25,0 49,25 50,-74 50,-51-26,-24 26,-49-25,-50 24,49-24,75-50,99-24,49-26,26 26,-25 24,-50 50,-50 24,-49 1,-50 0,-25-26,26-24,24-24,99-51,25 1,25 49,-1 25,-24 25,-49 24,-100 1,-49 24,24-49,50-25,99-25,25-49,25 24,0 26,-75 24,-24 74,-75 0,0-24,-24-25,49 0,25-50,74-25,25 1,-25 24,0 50,-49 24,-1 26,-73-26,-51 1,26-25,24-50,99 0,50-25,0 26,25 24,-50 24,-74 26,-74 24,-1 1,0-26,25-24,25-25,75-25,24 1,25-1,-25 25,-74 49,-25 26,-49 24,-26 0,-24-24,74-26,0-49,75-25,24 1,26-1,-1 25,-74 25,-75 49,-24 1,-1-26,1 1,24-1,25-49,1 0,24 0,0 0,0 0,0 0,0 0,24 0,1 0,-25 0,0 0,0 0,0 0,0 0,0 0,0 0,0 0,0 0,0 0,0 0,25 0,-25 0,0 0,0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1:24:06.59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0,'0'25,"0"-25,0 0,0 0,0 0,0 0,0 0,0 0,0 0,0 0,0 0,0 0,0 0,0 0,0 25,0 0,0-1,0 26,50-25,-25 24,24-24,-49 25,0 0,0-1,-25-24,50 25,25-26,24-24,-49 25,-25 0,-25 25,25-26,25 1,74-25,-24 25,-26 25,-24-26,-25 26,0-25,25 0,24-1,1 26,0 0,-50-1,0-24,0-25,24 25,51-25,-26 25,1-1,-50-24,0 25,25-25,0 25,24 0,1 0,0-25,-50 24,0-24,-25 25,25 0,49 25,-24-26,25 1,-50 0,25-25,-1 0,1 25,0 0,0-25,-25 25,25-25,24 0,-49 0,25 0,-25 24,0 1,50-25,-26 0</inkml:trace>
  <inkml:trace contextRef="#ctx0" brushRef="#br0" timeOffset="3063">1290 1464,'0'0,"0"0,0-25,0 25,0 0,25 25,0-25,24 25,1-1,-25-24,-1 25,1 0,-25 0,25 0,25-1,-26-24,1 25,25-25,-25 25,-25-25,-25 25,25 0,25-25,-1 24,1-24,-25 25,0-25,0 25,0 0,25 0,0-1,0-24,-25 25,0-25,0 25,0 0,0 0,24-1,1-24,0 0,0 0,0 0,-25 0,-25 25,25-25,25 25,0-25,-1 25,-24-25,0 0,0 0</inkml:trace>
  <inkml:trace contextRef="#ctx0" brushRef="#br0" timeOffset="6094">1811 2530,'0'0,"0"-24,0 24,-25 0,25 0,0 0,0 0,0-25,0 25,0 0,0 0,0 0,0 0,0 25,0 24,0 50,-25 1,25-1,0-50,0-24,0-25,0-25,0-24,25-1,0-24,-25-25,25-1,-25 26,0 49,0 25,0 25,24 0,1 0,25 24,-25 1,0-25,-1-1,1-24,0-49,-25-1,25 25,-25 1,0 24,49 0,-49 0,25 0,-25 24,0 1,0 50,0-1,0 0,0 1,25-50</inkml:trace>
  <inkml:trace contextRef="#ctx0" brushRef="#br0" timeOffset="7360">2332 2654,'0'50,"-25"0,25-1,25-24,24 0,-24-25,25-25,-25 0,-25-24,0-1,0-24,-25 24,0 0,0 50,-24 0,-1 50,25 0,25-1,25 26</inkml:trace>
  <inkml:trace contextRef="#ctx0" brushRef="#br0" timeOffset="7938">2629 2555,'0'25,"0"0,0 49,-24 1,24-1,0-74,0 25,0-50</inkml:trace>
  <inkml:trace contextRef="#ctx0" brushRef="#br0" timeOffset="8172">2605 2605,'0'-25,"24"-25,-24 1,25 24,25 25,-1 0,-24 25,-25 0,0 24,-25 1,1-1,-26 1,50 0,25-1,24 1,26-25,-50-1,-25-24</inkml:trace>
  <inkml:trace contextRef="#ctx0" brushRef="#br0" timeOffset="8672">3076 2580,'0'-25,"0"25,0 0,0 25,0 49,0 50,0-49,0-26</inkml:trace>
  <inkml:trace contextRef="#ctx0" brushRef="#br0" timeOffset="8953">2902 2580,'0'-25,"25"0,99 25,0-24,0 24,-99 0</inkml:trace>
  <inkml:trace contextRef="#ctx0" brushRef="#br0" timeOffset="9235">3324 2555,'0'0,"-50"25,26 25,24 24,0 25,49-49,1-25,49-50,-25-25,-24-24,-75-1,-24 1,-26 24,1 50,24 50,1 24,24 26</inkml:trace>
  <inkml:trace contextRef="#ctx0" brushRef="#br0" timeOffset="9750">3919 2555,'0'0,"0"0,-25 0,-24 0,-1 0,25 25,25 25,50-26,24 26,1 0,-26-26,1 26,-50 0,-50 24,1-24,-26-26,1-24,0-24,24-1,50 0</inkml:trace>
  <inkml:trace contextRef="#ctx0" brushRef="#br0" timeOffset="12032">2431 3126,'0'0,"0"-25,0 25,0 0,0 0,0 25,25-25,0 24,24-24,-49 0,0 25,0 0,-25 0,25 0,25-1,25 1,24 0,-24-25,-50 25,0 0,-25-25,25 24,25 1,24-25,1 25,0 0,-50-25,0 25,-25-25,25 25,25-1,49-24,-24 0,-25 25,-50 0,0-25,25 25,50 0,-1-25,-24 49,-25-24,-25 0,0-25,50 0,0 25,0-1</inkml:trace>
  <inkml:trace contextRef="#ctx0" brushRef="#br0" timeOffset="13000">3126 3820,'0'0,"24"-25,-24 25,0 25,0 0,0 0,25-25,0 25,25-25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1:23:52.4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0,'0'0,"0"0,0 0,0 0,0 0,-25 0,25 0,0 0,0 0,0 0,0 0,0 0,0 0,0 0,0 0,25 0,0 0,0 0,-1 0,-24 25,0-25,0 25,0 0,25-25,25 0,-1 0,-24-25,-25 25,0 25,25-25,0 25,25-25,24 0,-49 0,0 0,-25 0,0 24,24 1,1-25,25 0,-1 0,1 0,-50 0,0 0,0 25,25 0,0 0,24-1,-24-24,0 0,24 0,-49 0,25 0,-25 25,25 0,25 0,-1-25,-24 0,-25 0,25 25,-25-1,49-24,1 25,0-25,24 0,-49 0,0 0,0 0,-1 25,26-25,0 0,-26 25,26-25,0-25,-1 25,-49 25,0 24,-25-24,75 0,-25-25</inkml:trace>
  <inkml:trace contextRef="#ctx0" brushRef="#br0" timeOffset="2579">2654 571,'0'0,"0"0,0-25,0 25,0 0,0-25,0 25,0 0,0 0,0 25,0 25,0 24,-25 25,25 1,0-51,25-24,-25-25,25-25,-25-49,0-25,0 24,0 26,0 24,0 25,25 0,49 25,1-1,-26-24,26 0,-26-49,1-1,-25 25,-25 25,0 50,0 49,0 0,49 1</inkml:trace>
  <inkml:trace contextRef="#ctx0" brushRef="#br0" timeOffset="3454">3373 695,'0'25,"-49"24,49 1,25 0,24-1,51-24,-1-25,0-50,-25 1,-98-26,-26 1,-74 0,0 74,49 49,51 26,48-26</inkml:trace>
  <inkml:trace contextRef="#ctx0" brushRef="#br0" timeOffset="3969">3994 670,'0'0,"0"0,0 25,-25 25,25 24,-25-24,0-1,0 1,25-50,0-50,25-24,0-1,-25 26,0-26,25 51,49-1,1 0,-26 50,-49 0,0-1,-25 26,-24-25,-1 24,25 1,25-25,50 24,0-24,-1-25,-24 0,-25 0</inkml:trace>
  <inkml:trace contextRef="#ctx0" brushRef="#br0" timeOffset="4672">4415 745,'0'-25,"0"0,0 25,0 25,0 49,0 25,0-49,0 0,0-50,0 0</inkml:trace>
  <inkml:trace contextRef="#ctx0" brushRef="#br0" timeOffset="4907">4440 869,'0'-50,"0"-49,25 49,24 1,51-1,-26 50,-24 0,-50 25,-25 24,-25 26,1-26,-1-24,-24 0,49-25,50 25,-1 0,26 24,-25 1,25-25,-1-25,1 24</inkml:trace>
  <inkml:trace contextRef="#ctx0" brushRef="#br0" timeOffset="5454">5011 769,'0'0,"0"-24,0-1,0 25,0 25,-25 24,0 1,0 24,50-24,25-25,24-25,0 0,26 0,-51 0,1 0,-1-25</inkml:trace>
  <inkml:trace contextRef="#ctx0" brushRef="#br0" timeOffset="5954">5011 621,'-25'24,"50"-48,74 24,0-25,-49 25,-50 0</inkml:trace>
  <inkml:trace contextRef="#ctx0" brushRef="#br0" timeOffset="6188">4936 819,'-25'25,"50"-25,25 25,24-25,1 0,-75 0</inkml:trace>
  <inkml:trace contextRef="#ctx0" brushRef="#br0" timeOffset="6797">5606 596,'0'0,"0"0,0 0,0 25,0 24,0 50,-25-24,25-1,0-74,25 25</inkml:trace>
  <inkml:trace contextRef="#ctx0" brushRef="#br0" timeOffset="7079">5581 720,'0'-25,"25"-25,0 1,24 24,26-25,-26 50,-24 0,0 25,-50 25,0 24,1-49,-26 0,0 0,1-25,24 24,25 26,74-25,1 24,-50-24,-1-25</inkml:trace>
  <inkml:trace contextRef="#ctx0" brushRef="#br0" timeOffset="7610">6052 769,'0'-24,"0"24,-24 24,24 26,-25 24,25-24,-25-25,25-25,0 0,0-50,25-24,0-25,24 49,26 0,-26 50,1 25,-25 25,-25 24,0 25,0-24,24-1,1-49</inkml:trace>
  <inkml:trace contextRef="#ctx0" brushRef="#br0" timeOffset="8125">6077 968,'-25'-25,"25"25,25-25,50 25,-1 0</inkml:trace>
  <inkml:trace contextRef="#ctx0" brushRef="#br0" timeOffset="8329">6474 819,'25'0,"-25"0,0 0,0 25,-25 0,25 49,0-24,50-1,49-49,25-25,-50 1,-49-51,-50 26,-74-26,-50 26,50 24</inkml:trace>
  <inkml:trace contextRef="#ctx0" brushRef="#br0" timeOffset="8782">6176 546,'-24'-50,"-1"26,50-1,-1 25,26 0,0 25,-1-25,26 0,-26-25,-24-25,0 25,-25 25,0 0</inkml:trace>
  <inkml:trace contextRef="#ctx0" brushRef="#br0" timeOffset="10250">1687 472,'25'0,"-25"0,0 0,0 0,24 0,1 24,-25-24,25 25,0-25,0 0,-1 0,1 0,-25 25,25-25,-25 25,25-25,24 0,1 25,-25-25,0 0,-25 0,0 0,0 25,0-25,24 0,-24 0,25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1:24:21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224 372,'0'0,"0"0,0 0,0 0,0 0,0 0,0 0,0 49,0 50,0 1,0-1,25-25,-25-49,0-25,0 0</inkml:trace>
  <inkml:trace contextRef="#ctx0" brushRef="#br0" timeOffset="562">1 372,'0'-25,"0"0,0 0,49 0,1 1,24-26,25 50,25 0,-74 50,-25 24,-50-24,-49-1,-1-24,1 0,24 0</inkml:trace>
  <inkml:trace contextRef="#ctx0" brushRef="#br0" timeOffset="1218">521 520,'0'0,"0"0,0 0,0 0,-24 25,-26 25,25 24,25-24,50 0,24-50,1 0,-1 0,1-25,-1 25,-49-25,-25 25</inkml:trace>
  <inkml:trace contextRef="#ctx0" brushRef="#br0" timeOffset="1718">422 421,'-25'0,"25"0,50-25,24 25,1 0,-1 0,-49 0</inkml:trace>
  <inkml:trace contextRef="#ctx0" brushRef="#br0" timeOffset="1953">397 545,'0'25,"25"0,50-25,24 0,-25 0,-49 0</inkml:trace>
  <inkml:trace contextRef="#ctx0" brushRef="#br0" timeOffset="2297">869 545,'0'0,"0"0,0 25,25 25,-25-1,24 1,-24-25,-24-25,-1-25,25-25,25-49,-1 25,76-1,-26 50,-24 25,-50 25,0 0,-25 25,-25-1,-24 1,-1-1,100 1,25 0,49-25</inkml:trace>
  <inkml:trace contextRef="#ctx0" brushRef="#br0" timeOffset="2906">1266 620,'0'0,"0"0,0 24,24 26,1-25,-25 0,0-25,0-50,-25 0,25-49,0 25,0 49,25 50,0 0,0 24,24 1,1-50,0-25,-26-25,26 1,-25 24,-25 50,0 49,0 1,25-26,-1-24</inkml:trace>
  <inkml:trace contextRef="#ctx0" brushRef="#br0" timeOffset="3531">1811 496,'0'0,"0"24,-25 26,25 49,0-24,-24-50,24-25,0-25,0-50,24-24,26 25,49 24,1 0,-76 75,-24 50,-24 49,-1 0,25-50,25-49</inkml:trace>
  <inkml:trace contextRef="#ctx0" brushRef="#br0" timeOffset="4015">1811 644,'-25'0,"25"0,100 0,-51 0,-24 0</inkml:trace>
  <inkml:trace contextRef="#ctx0" brushRef="#br0" timeOffset="4203">2159 545,'0'0,"24"25,-24-25,25 25,0 24,-25 26,0-1,0-49,0 0,0-50,0-49,25-26,-25 51,25 24,-1 50,1 24,25 26,24-25,1-50,-26-25,1-25,-50-24,-25-1,0 26,0 49,1 0,24 0</inkml:trace>
  <inkml:trace contextRef="#ctx0" brushRef="#br0" timeOffset="4922">2729 520,'0'0,"0"0,0 25,0 25,-25 24,25-24,0 0,50-1,24-24,1 0,-1-25,-49-25</inkml:trace>
  <inkml:trace contextRef="#ctx0" brushRef="#br0" timeOffset="5328">2679 545,'0'0,"0"0,75 0,24 0,-49 0</inkml:trace>
  <inkml:trace contextRef="#ctx0" brushRef="#br0" timeOffset="5515">2630 669,'0'50,"49"-50,51 0,49-50,-100 50,-24 0</inkml:trace>
  <inkml:trace contextRef="#ctx0" brushRef="#br0" timeOffset="5906">3424 595,'0'0,"24"0,1-25,0 25,-50 0,-24 0,-26 0,-24 25,49 49,26-24,48 24,51-24,-1-25,-24-25</inkml:trace>
  <inkml:trace contextRef="#ctx0" brushRef="#br0" timeOffset="6375">3796 644,'0'0,"0"0,-25 0,0 50,-25 0,50-1,25 1,25-25,49-25,0-25,-24 0,-26 25,-24 0,-25 0</inkml:trace>
  <inkml:trace contextRef="#ctx0" brushRef="#br0" timeOffset="6843">3647 545,'0'-25,"25"25,24 0,50 0,1 0</inkml:trace>
  <inkml:trace contextRef="#ctx0" brushRef="#br0" timeOffset="7078">3647 744,'49'25,"26"-50,49 0,-50 25</inkml:trace>
  <inkml:trace contextRef="#ctx0" brushRef="#br0" timeOffset="9531">4292 496,'0'0,"0"0,0-25,0 25,0 0,0 25,0 24,0 1,0 49,25-24,-1-1,26-74</inkml:trace>
  <inkml:trace contextRef="#ctx0" brushRef="#br0" timeOffset="9984">4366 471,'25'-50,"0"1,0 24,24 25,1 0,-25 49,-1 26,-48-26,-1 26,-25-50,1-1,49 1,24 0,-24 25,25-1,50-24,-26 0,1-25</inkml:trace>
  <inkml:trace contextRef="#ctx0" brushRef="#br0" timeOffset="10468">4912 595,'-25'25,"0"-1,0 51,25 24,25-24,0-51,-25-48,0-26,0-49,0-25,50 24,24 51,-24 49,-1 49,-24 75,0 1,-25-26,25-50,-25-49</inkml:trace>
  <inkml:trace contextRef="#ctx0" brushRef="#br0" timeOffset="10922">4937 744,'0'0,"49"25,26-25,49 0,25 0</inkml:trace>
  <inkml:trace contextRef="#ctx0" brushRef="#br0" timeOffset="11047">5408 694,'0'-50,"-25"50,0 25,50 25,74 0,1-50,-26-25,-74-25,-50-24,-98-26,-26 26,-24 0,74-1,99-24,99 0,25 24,-24 75,-1-24,-49 24</inkml:trace>
  <inkml:trace contextRef="#ctx0" brushRef="#br0" timeOffset="12703">5929 818,'0'0,"-25"0,25 0,0 0,0 0,0 0,0 0,25-25,0 25,24 0,26 50,-50-50,-1 25,-73-25,24 25,0-1,75-24,49 0,-25 0,-49 0,0 25,-25 0,25-25,-25 25,25-25,-25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21:24:35.5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130 0,'0'0,"0"0,0 0,-24 25,-1 25,25-1,25 26,-1-50,-24 24,-24-24,-26 0,0 25,50-26,0 26,25-25,25 0,-50-1,0 1,-25 25,0-1,25-24,50 0,-25 0,-1-25,-24 25,0-1,0 26,0-25,25 24,25-24,-25 0,-1-25,-24 0,0 25,-24 0,24-25,0 24,0-24,24 25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25:30.6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0 254,'0'0,"0"0,0 0,0 0,0 0,0 0,0 0,0 0,0 0,0 0,0 0,0 0,0 32,0-32,0 0,0 0,0 0,32-64,31-31,0 0,-31 63,-64 32,32 64,-31 31,31 0,-32 95,0 33,1-33,31-95,0-63,-32-32,32 0,0-32,32 32,-32 0,0 0</inkml:trace>
  <inkml:trace contextRef="#ctx0" brushRef="#br0" timeOffset="1484">349 826,'0'0,"0"0,0-32,0 32,32 0,63 0,-31-32,-33 32,1 0,-32 0</inkml:trace>
  <inkml:trace contextRef="#ctx0" brushRef="#br0" timeOffset="2156">698 413,'-32'31,"32"97,0-33,32-32,32-63,-32 0,-32 0,31 0,-31 0,0 0,0 0,0 0,0 0,0 0,0 0,0 0,0 0,0 0,0-32,0 32,0 0,0 0,0 0,0 0,0 0,0 0,0 0,0 0,0 0,0 0,0 0,0 0,0 0,0 0,0 0,0 0,0 0,0 0,0 0,0 0,0 0,0 0,0 0,0 0,0 0,0 0,0 0,0 0,0 0,0 0,0 0,0 0,0 0,0 0,0 0,0 0,0 0,0 0,0 0,0 0,-31 0,31 0,0 0,0 0,31 32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25:41.9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42 826,'0'0,"-32"0,32 0,0 32,-31-32,31 0,31 0,33-96,63-31,64-32,-1-31,-63 31,-64 64,-63 63,0 64,-63 32,0 94,-33 64,1 1,0-1,-1-63,33-64,63-95,63-32</inkml:trace>
  <inkml:trace contextRef="#ctx0" brushRef="#br0" timeOffset="781">963 699,'-32'95,"1"32,31-32,95-31,64-64,31-96,0-30,-31-33,-127 0,-95 32,-65 95,-62 64,31 31,64 33,31 62,33 1,62-32,1-95</inkml:trace>
  <inkml:trace contextRef="#ctx0" brushRef="#br0" timeOffset="1297">1916 508,'0'-32,"31"32,-62 32,-33 64,32 62,-31 1,31-64,127-31,96-128,31-31,-63-32,-64-32,-95 32,-63 0,-65 96,2 94,-33 64,64 95,63-63,95-64</inkml:trace>
  <inkml:trace contextRef="#ctx0" brushRef="#br0" timeOffset="1766">2646 604,'32'-64,"-64"0,32 64,-64 64,1 63,-1 32,33-32,94-64,96-95,63-63,-32-64,-62 1,-65-1,-95 64,-95 31,0 64,-63 96,-1 94,33 32,126-95</inkml:trace>
  <inkml:trace contextRef="#ctx0" brushRef="#br0" timeOffset="2391">4043 540,'63'-32,"-31"32,0-32,0 32,31-63,-31 31,-1-63,-31 63,-63 0,-32 32,-32 32,-32 64,32-1,0 64,95-1,32-62,96-65,94-94,0-33,-62-62,-33 62,-64 33,-62 31,-1 96,-63 63,-1 31,65-30,31-33,63-95,96-95,0-64,-32 0,32 64,-64 63,-64 95,1 33,-64-1,-63 32,32-63,63-33,0-94,95-64,64-64,31 64,-31 64,-96 31,-63 64,-63 95,-32 0,-1 0,65-32,62-95,160-95,31-96,-31 64,-96 32,-127 95,-63 64,0 62,31 2,64-33,32-64,95-62,63-64,-31-33,-64 2,-63-2,-127 65,-64 95,127 31,128-63,94-32,64-31,32 31,-64 64,-95 95,-95 32,-127 31,-64-95,0-31,1-32,94-32,64-32,0 32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05T00:25:36.6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191 236,'0'0,"0"0,0 0,0 0,32-32,-32 32,0 0,0 0,0-32,0 1,0-1,-32 32,-31 32,-1 31,0 1,96-1,32-63,94-31,1-33,-64 0,-126 1,-33 31,1 32,-1 32,32 31,1-31,-1 32,95-64,1 0,0-32,-33-63,-62 31,-1 33,-32 94,1 32,63 1,31-1,33-95,0-64,-33-31,-31-32,-31 32,-1 95,-32 32,32 63,1-32,62 1,1-32,32-64,-32-64,-32 1,-32 64,-32 31,32 63,1 32,62-31,33-1,31-63,-63-31,0-33,-32 0,-64-31,-31 64,0 62,31 64,64 1,64-1,31-95,0-32,0-63,-63 0,-64 31,-94 64,30 64,64 31,64-31,32-33,63-62,-32-65,-63 1,-64 32,-95 63,-32 158,64-31,95 0,63-95,65-64,-33-63,-32-32,-63 32,-63 63,-64 64,31 63,65-31,94-1,96-95,-32-31,-63-33,-96 1,-32 32,1 63,-1 95,64 0,0-31,32-32,0-32,-1-32,1-64,-64 1,1 32,-1 63,0 32,-31 63,63 0,32-31,31-33,0-94,-31-64,-32 32,-32 31,-63 128,0 31,31 32,64-32,64-32,0-94,-1-33,-31-31,-32 0,-64 0,1 126,-1 64,1 64,63 0,63-95,1-96,31-64,-32 1,-63 32,-31 63,-64 32,31 63,64 0,0-31,64-64,-1-32,0-64,-63-30,-63 30,-32 96,31 96,32 62,64-62,0-65,0-31,-32-31,0-1,-32 32,0 0,32 0,64-64,-32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EF3CA82-C1DA-5322-FC51-AF9A32F4A0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1E32184-5445-5F41-FEDC-D9F5292688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5BFDD10-6F1B-4A66-80E0-C14578992DC7}" type="datetimeFigureOut">
              <a:rPr lang="pt-BR"/>
              <a:pPr>
                <a:defRPr/>
              </a:pPr>
              <a:t>28/05/2026</a:t>
            </a:fld>
            <a:endParaRPr lang="pt-BR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16C24411-9B6E-AC84-F783-DCEB48BC0CD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6AF8A234-5A18-F709-4821-1BD25D3D5F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DF4C829E-F0B9-E5D3-82FC-7BD993209F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106DFA78-28B2-E61C-DF87-35704D8714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D14884B-2F25-4670-B7E1-2A4C9AA7A7C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235A0-2B38-00E1-684C-8644B3543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FA52FB-CD7B-4611-2CCB-37071E6CBA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12FABA-BE96-3D28-349C-FC8FDF1CC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A4314-D1D3-450D-9785-5C111685428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802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6A8869-7C78-4E0E-08A1-EFB5D052A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E8B6C-470F-CFE3-A55A-F2588B93BF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89F712-5DA9-25CA-6B77-CEC40341D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7E600-5082-41D3-AB93-36026E5C496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4233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70D3C8-2304-51DB-46A5-3D8685B56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63817-F041-4F46-EE4F-1E5F4C941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44AEB9-ED8E-FB13-81EE-CE3624565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2B13-E83F-4FD6-8683-F9024E98119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7454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27E4E-88AA-BF82-244A-DFE8CD460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F4B347-F1A5-B6BC-1A17-2F2A481FA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477C84-3264-28EA-B571-A2F950993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F485E-8F77-43ED-B0D0-8F91376F782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6328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8E1581-5D7E-038E-3B10-F4444C8D0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20D9F3-62A1-87F6-E0D7-D256DD8F9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DD10D4-5A58-B45E-924B-CD4D91B6B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3CBAA-E900-45A9-A325-C56C4FCB627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7632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11A0CE-3CD2-91A4-6C58-43C6EFE820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8BC00D-E6ED-2884-9A7B-A0CAF41D2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8C53B-C406-1D76-C80D-339ABFF96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A2748-6606-4989-A4D1-50D4574A12A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8713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674482-4FEC-AB37-F796-023B7DDFB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1A3127-6FAB-D7DE-4EE0-A61A446CC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2C0EC7-3AE5-76AD-06A7-5465317422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12718-2B91-49BC-B1F5-2A9B57B8B60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0840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2D06B5-C1CE-A5F7-DA26-EED4633FC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D7C72E-A206-4685-240D-C8817CBDC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2A763D-E873-31FF-38CD-0D286BA63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51DC8-1FA6-4AB2-BECD-C7A6766C45B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3112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A9710E-DC69-7FCA-A4B2-25C4F43F6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23D45A-8B0A-65F5-EEBE-4CDF3E7D6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E000BC-03B3-A096-E1C6-DF094A389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B4A38-0F3C-480B-8D5A-9408DFD07D1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6475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22E50-5442-EBC9-F38B-CB847E91C0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AEB795-A352-8CA7-1B42-FF0691149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6F7F1A-F0C9-22A1-90C4-11FEBA02A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F90DA-A5CF-451D-B9FD-C3454C0BBA1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4501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264F0-CE08-C286-1B39-9EFB8DFBD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339146-974F-A1E3-7B1A-5BAB77734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94E875-88F5-6CD6-B525-18D7FDE3A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C942F-38F3-4405-B690-36E820C330B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1286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3B45FAD-8D71-F28F-07F5-ECCEB0B1D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34BCA55-2294-F8D5-E2D6-338F88D95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4392ED-AE05-6DE0-1AF4-894EE8760D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5E6328-84F9-1AD9-AA5F-E35E1D9B4C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BBF98A-F517-9AB3-ABC8-3FE729A867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E3C368-B3A6-401D-8F7A-59729A050A5E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3.png"/><Relationship Id="rId18" Type="http://schemas.openxmlformats.org/officeDocument/2006/relationships/customXml" Target="../ink/ink22.xml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customXml" Target="../ink/ink19.xml"/><Relationship Id="rId17" Type="http://schemas.openxmlformats.org/officeDocument/2006/relationships/image" Target="../media/image15.png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openxmlformats.org/officeDocument/2006/relationships/customXml" Target="../ink/ink18.xml"/><Relationship Id="rId19" Type="http://schemas.openxmlformats.org/officeDocument/2006/relationships/image" Target="../media/image16.png"/><Relationship Id="rId4" Type="http://schemas.openxmlformats.org/officeDocument/2006/relationships/customXml" Target="../ink/ink15.xml"/><Relationship Id="rId9" Type="http://schemas.openxmlformats.org/officeDocument/2006/relationships/image" Target="../media/image10.png"/><Relationship Id="rId14" Type="http://schemas.openxmlformats.org/officeDocument/2006/relationships/customXml" Target="../ink/ink20.xml"/><Relationship Id="rId22" Type="http://schemas.openxmlformats.org/officeDocument/2006/relationships/customXml" Target="../ink/ink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13.png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customXml" Target="../ink/ink30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12.png"/><Relationship Id="rId24" Type="http://schemas.openxmlformats.org/officeDocument/2006/relationships/customXml" Target="../ink/ink36.xml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customXml" Target="../ink/ink38.xml"/><Relationship Id="rId10" Type="http://schemas.openxmlformats.org/officeDocument/2006/relationships/customXml" Target="../ink/ink29.xml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" Type="http://schemas.openxmlformats.org/officeDocument/2006/relationships/customXml" Target="../ink/ink26.xml"/><Relationship Id="rId9" Type="http://schemas.openxmlformats.org/officeDocument/2006/relationships/image" Target="../media/image10.png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24.png"/><Relationship Id="rId30" Type="http://schemas.openxmlformats.org/officeDocument/2006/relationships/customXml" Target="../ink/ink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9" Type="http://schemas.openxmlformats.org/officeDocument/2006/relationships/image" Target="../media/image35.png"/><Relationship Id="rId21" Type="http://schemas.openxmlformats.org/officeDocument/2006/relationships/image" Target="../media/image21.png"/><Relationship Id="rId34" Type="http://schemas.openxmlformats.org/officeDocument/2006/relationships/customXml" Target="../ink/ink57.xml"/><Relationship Id="rId42" Type="http://schemas.openxmlformats.org/officeDocument/2006/relationships/customXml" Target="../ink/ink61.xml"/><Relationship Id="rId7" Type="http://schemas.openxmlformats.org/officeDocument/2006/relationships/image" Target="../media/image8.png"/><Relationship Id="rId2" Type="http://schemas.openxmlformats.org/officeDocument/2006/relationships/customXml" Target="../ink/ink41.xml"/><Relationship Id="rId16" Type="http://schemas.openxmlformats.org/officeDocument/2006/relationships/customXml" Target="../ink/ink48.xm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12.png"/><Relationship Id="rId24" Type="http://schemas.openxmlformats.org/officeDocument/2006/relationships/customXml" Target="../ink/ink52.xml"/><Relationship Id="rId32" Type="http://schemas.openxmlformats.org/officeDocument/2006/relationships/customXml" Target="../ink/ink56.xml"/><Relationship Id="rId37" Type="http://schemas.openxmlformats.org/officeDocument/2006/relationships/image" Target="../media/image34.png"/><Relationship Id="rId40" Type="http://schemas.openxmlformats.org/officeDocument/2006/relationships/customXml" Target="../ink/ink60.xml"/><Relationship Id="rId45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customXml" Target="../ink/ink54.xml"/><Relationship Id="rId36" Type="http://schemas.openxmlformats.org/officeDocument/2006/relationships/customXml" Target="../ink/ink58.xml"/><Relationship Id="rId10" Type="http://schemas.openxmlformats.org/officeDocument/2006/relationships/customXml" Target="../ink/ink45.xml"/><Relationship Id="rId19" Type="http://schemas.openxmlformats.org/officeDocument/2006/relationships/image" Target="../media/image20.png"/><Relationship Id="rId31" Type="http://schemas.openxmlformats.org/officeDocument/2006/relationships/image" Target="../media/image31.png"/><Relationship Id="rId44" Type="http://schemas.openxmlformats.org/officeDocument/2006/relationships/customXml" Target="../ink/ink62.xml"/><Relationship Id="rId4" Type="http://schemas.openxmlformats.org/officeDocument/2006/relationships/customXml" Target="../ink/ink42.xml"/><Relationship Id="rId9" Type="http://schemas.openxmlformats.org/officeDocument/2006/relationships/image" Target="../media/image10.png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29.png"/><Relationship Id="rId30" Type="http://schemas.openxmlformats.org/officeDocument/2006/relationships/customXml" Target="../ink/ink55.xml"/><Relationship Id="rId35" Type="http://schemas.openxmlformats.org/officeDocument/2006/relationships/image" Target="../media/image33.png"/><Relationship Id="rId43" Type="http://schemas.openxmlformats.org/officeDocument/2006/relationships/image" Target="../media/image37.png"/><Relationship Id="rId8" Type="http://schemas.openxmlformats.org/officeDocument/2006/relationships/customXml" Target="../ink/ink44.xml"/><Relationship Id="rId3" Type="http://schemas.openxmlformats.org/officeDocument/2006/relationships/image" Target="../media/image2.png"/><Relationship Id="rId12" Type="http://schemas.openxmlformats.org/officeDocument/2006/relationships/customXml" Target="../ink/ink46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32.png"/><Relationship Id="rId38" Type="http://schemas.openxmlformats.org/officeDocument/2006/relationships/customXml" Target="../ink/ink59.xml"/><Relationship Id="rId20" Type="http://schemas.openxmlformats.org/officeDocument/2006/relationships/customXml" Target="../ink/ink50.xml"/><Relationship Id="rId41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customXml" Target="../ink/ink71.xml"/><Relationship Id="rId26" Type="http://schemas.openxmlformats.org/officeDocument/2006/relationships/customXml" Target="../ink/ink75.xml"/><Relationship Id="rId39" Type="http://schemas.openxmlformats.org/officeDocument/2006/relationships/image" Target="../media/image43.png"/><Relationship Id="rId21" Type="http://schemas.openxmlformats.org/officeDocument/2006/relationships/image" Target="../media/image21.png"/><Relationship Id="rId34" Type="http://schemas.openxmlformats.org/officeDocument/2006/relationships/customXml" Target="../ink/ink79.xml"/><Relationship Id="rId42" Type="http://schemas.openxmlformats.org/officeDocument/2006/relationships/customXml" Target="../ink/ink83.xml"/><Relationship Id="rId47" Type="http://schemas.openxmlformats.org/officeDocument/2006/relationships/image" Target="../media/image47.png"/><Relationship Id="rId50" Type="http://schemas.openxmlformats.org/officeDocument/2006/relationships/customXml" Target="../ink/ink87.xml"/><Relationship Id="rId7" Type="http://schemas.openxmlformats.org/officeDocument/2006/relationships/image" Target="../media/image8.png"/><Relationship Id="rId2" Type="http://schemas.openxmlformats.org/officeDocument/2006/relationships/customXml" Target="../ink/ink63.xml"/><Relationship Id="rId16" Type="http://schemas.openxmlformats.org/officeDocument/2006/relationships/customXml" Target="../ink/ink70.xml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customXml" Target="../ink/ink74.xml"/><Relationship Id="rId32" Type="http://schemas.openxmlformats.org/officeDocument/2006/relationships/customXml" Target="../ink/ink78.xml"/><Relationship Id="rId37" Type="http://schemas.openxmlformats.org/officeDocument/2006/relationships/image" Target="../media/image42.png"/><Relationship Id="rId40" Type="http://schemas.openxmlformats.org/officeDocument/2006/relationships/customXml" Target="../ink/ink82.xml"/><Relationship Id="rId45" Type="http://schemas.openxmlformats.org/officeDocument/2006/relationships/image" Target="../media/image46.png"/><Relationship Id="rId53" Type="http://schemas.openxmlformats.org/officeDocument/2006/relationships/image" Target="../media/image50.png"/><Relationship Id="rId5" Type="http://schemas.openxmlformats.org/officeDocument/2006/relationships/image" Target="../media/image3.png"/><Relationship Id="rId10" Type="http://schemas.openxmlformats.org/officeDocument/2006/relationships/customXml" Target="../ink/ink67.xml"/><Relationship Id="rId19" Type="http://schemas.openxmlformats.org/officeDocument/2006/relationships/image" Target="../media/image20.png"/><Relationship Id="rId31" Type="http://schemas.openxmlformats.org/officeDocument/2006/relationships/image" Target="../media/image31.png"/><Relationship Id="rId44" Type="http://schemas.openxmlformats.org/officeDocument/2006/relationships/customXml" Target="../ink/ink84.xml"/><Relationship Id="rId52" Type="http://schemas.openxmlformats.org/officeDocument/2006/relationships/customXml" Target="../ink/ink88.xml"/><Relationship Id="rId4" Type="http://schemas.openxmlformats.org/officeDocument/2006/relationships/customXml" Target="../ink/ink64.xml"/><Relationship Id="rId9" Type="http://schemas.openxmlformats.org/officeDocument/2006/relationships/image" Target="../media/image10.png"/><Relationship Id="rId14" Type="http://schemas.openxmlformats.org/officeDocument/2006/relationships/customXml" Target="../ink/ink69.xml"/><Relationship Id="rId22" Type="http://schemas.openxmlformats.org/officeDocument/2006/relationships/customXml" Target="../ink/ink73.xml"/><Relationship Id="rId27" Type="http://schemas.openxmlformats.org/officeDocument/2006/relationships/image" Target="../media/image29.png"/><Relationship Id="rId30" Type="http://schemas.openxmlformats.org/officeDocument/2006/relationships/customXml" Target="../ink/ink77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86.xml"/><Relationship Id="rId8" Type="http://schemas.openxmlformats.org/officeDocument/2006/relationships/customXml" Target="../ink/ink66.xml"/><Relationship Id="rId51" Type="http://schemas.openxmlformats.org/officeDocument/2006/relationships/image" Target="../media/image49.png"/><Relationship Id="rId3" Type="http://schemas.openxmlformats.org/officeDocument/2006/relationships/image" Target="../media/image2.png"/><Relationship Id="rId12" Type="http://schemas.openxmlformats.org/officeDocument/2006/relationships/customXml" Target="../ink/ink68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32.png"/><Relationship Id="rId38" Type="http://schemas.openxmlformats.org/officeDocument/2006/relationships/customXml" Target="../ink/ink81.xml"/><Relationship Id="rId46" Type="http://schemas.openxmlformats.org/officeDocument/2006/relationships/customXml" Target="../ink/ink85.xml"/><Relationship Id="rId20" Type="http://schemas.openxmlformats.org/officeDocument/2006/relationships/customXml" Target="../ink/ink72.xml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customXml" Target="../ink/ink76.xml"/><Relationship Id="rId36" Type="http://schemas.openxmlformats.org/officeDocument/2006/relationships/customXml" Target="../ink/ink80.xml"/><Relationship Id="rId4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CDE6E0F1-ACB1-6282-DB8B-0E85519F7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897188"/>
            <a:ext cx="59055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“Então, APARECERÁ NO CÉU o sinal do Filho do Homem; todos os povos da terra se lamentarão e verão o Filho do Homem VINDO SOBRE AS NUVENS do céu, COM PODER E MUITA GLÓRIA.</a:t>
            </a: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</a:t>
            </a:r>
          </a:p>
        </p:txBody>
      </p:sp>
      <p:sp>
        <p:nvSpPr>
          <p:cNvPr id="5125" name="Text Box 3">
            <a:extLst>
              <a:ext uri="{FF2B5EF4-FFF2-40B4-BE49-F238E27FC236}">
                <a16:creationId xmlns:a16="http://schemas.microsoft.com/office/drawing/2014/main" id="{24788AA7-0795-5FCC-EE47-B3ADC7CD6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24:30, 31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12E0D4A-3323-47DD-01A6-18B26A367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COMO JESUS VIRÁ?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22" name="Ink 5">
                <a:extLst>
                  <a:ext uri="{FF2B5EF4-FFF2-40B4-BE49-F238E27FC236}">
                    <a16:creationId xmlns:a16="http://schemas.microsoft.com/office/drawing/2014/main" id="{771F3F16-9A13-C10A-E890-F058052E2F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32888" y="1450975"/>
              <a:ext cx="1587" cy="1588"/>
            </p14:xfrm>
          </p:contentPart>
        </mc:Choice>
        <mc:Fallback>
          <p:pic>
            <p:nvPicPr>
              <p:cNvPr id="5122" name="Ink 5">
                <a:extLst>
                  <a:ext uri="{FF2B5EF4-FFF2-40B4-BE49-F238E27FC236}">
                    <a16:creationId xmlns:a16="http://schemas.microsoft.com/office/drawing/2014/main" id="{771F3F16-9A13-C10A-E890-F058052E2F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1626" y="1409687"/>
                <a:ext cx="84111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833E5CF4-1CA4-46C3-8632-5FBF56ADD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897188"/>
            <a:ext cx="58324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 ele enviará os seus ANJOS, COM GRANDE CLANGOR DE TROMBETA, os quais reunirão os seus escolhidos, dos quatro ventos, de uma a outra extremidade dos céus.”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27015B4A-5365-DFD5-91F6-E9F693FA3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24:30, 31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FDA5BA9-0B9C-BF97-2B61-95BC42C29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COMO JESUS VIRÁ?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1CFADBE6-1D41-0513-2FBC-25BDCC77A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921000"/>
            <a:ext cx="56880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“Eis que vem com as nuvens, E TODO OLHO O VERÁ, ATÉ QUANTOS O TRASPASSARAM. E todas as tribos da terra se lamentarão sobre ele. Certamente. Amém!.”</a:t>
            </a: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183DB06F-92B6-6AD5-9B3D-A4802275C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Apocalipse 1:7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20459B4-0C8D-345E-6EF7-79DCC8ABB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COMO JESUS VIRÁ?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46" name="Ink 5">
                <a:extLst>
                  <a:ext uri="{FF2B5EF4-FFF2-40B4-BE49-F238E27FC236}">
                    <a16:creationId xmlns:a16="http://schemas.microsoft.com/office/drawing/2014/main" id="{1CDF19BC-C725-25F3-EC2D-A33CE0BD5D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32888" y="1450975"/>
              <a:ext cx="1587" cy="1588"/>
            </p14:xfrm>
          </p:contentPart>
        </mc:Choice>
        <mc:Fallback>
          <p:pic>
            <p:nvPicPr>
              <p:cNvPr id="6146" name="Ink 5">
                <a:extLst>
                  <a:ext uri="{FF2B5EF4-FFF2-40B4-BE49-F238E27FC236}">
                    <a16:creationId xmlns:a16="http://schemas.microsoft.com/office/drawing/2014/main" id="{1CDF19BC-C725-25F3-EC2D-A33CE0BD5D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1626" y="1409687"/>
                <a:ext cx="84111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62EB1F67-F7FA-D583-9D15-D79582102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897188"/>
            <a:ext cx="5761038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“Virá, entretanto, COMO LADRÃO, o Dia do Senhor, no qual os céus passarão com ESTREPITOSO ESTRONDO, e os elementos se desfarão abrasados; também a terra e as obras que nela existem serão atingidas.”</a:t>
            </a:r>
          </a:p>
        </p:txBody>
      </p:sp>
      <p:sp>
        <p:nvSpPr>
          <p:cNvPr id="7173" name="Text Box 3">
            <a:extLst>
              <a:ext uri="{FF2B5EF4-FFF2-40B4-BE49-F238E27FC236}">
                <a16:creationId xmlns:a16="http://schemas.microsoft.com/office/drawing/2014/main" id="{1E293A30-D93A-C830-7413-41150F8FE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2 Pedro 3:10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677FF07-849A-DAA4-7C8A-AD28409F8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COMO JESUS VIRÁ?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70" name="Ink 5">
                <a:extLst>
                  <a:ext uri="{FF2B5EF4-FFF2-40B4-BE49-F238E27FC236}">
                    <a16:creationId xmlns:a16="http://schemas.microsoft.com/office/drawing/2014/main" id="{C8EC7176-6027-DFD7-7909-630E11F0773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32888" y="1450975"/>
              <a:ext cx="1587" cy="1588"/>
            </p14:xfrm>
          </p:contentPart>
        </mc:Choice>
        <mc:Fallback>
          <p:pic>
            <p:nvPicPr>
              <p:cNvPr id="7170" name="Ink 5">
                <a:extLst>
                  <a:ext uri="{FF2B5EF4-FFF2-40B4-BE49-F238E27FC236}">
                    <a16:creationId xmlns:a16="http://schemas.microsoft.com/office/drawing/2014/main" id="{C8EC7176-6027-DFD7-7909-630E11F0773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1626" y="1409687"/>
                <a:ext cx="84111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EEB21B51-074E-F5D1-E782-9013FE1E5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FFFF00"/>
                </a:solidFill>
                <a:latin typeface="Zurich Cn BT" pitchFamily="34" charset="0"/>
              </a:rPr>
              <a:t>(   ) Cristo virá como um ladrão, tomando muitos de surpresa (2 Pe 3:10).</a:t>
            </a:r>
          </a:p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FFFF00"/>
                </a:solidFill>
                <a:latin typeface="Zurich Cn BT" pitchFamily="34" charset="0"/>
              </a:rPr>
              <a:t>(   ) Sua vinda será secreta e silenciosa (Sl 50:3).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AAEBD64-CD05-0E23-41A2-99C24BD3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COMO JESUS VIRÁ?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47AF4-A1B2-2CD7-54D9-599F9A05E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3071813"/>
            <a:ext cx="463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rgbClr val="00B050"/>
                </a:solidFill>
                <a:latin typeface="Zurich Cn BT" pitchFamily="34" charset="0"/>
              </a:rPr>
              <a:t>V</a:t>
            </a:r>
            <a:r>
              <a:rPr lang="pt-BR" altLang="pt-BR" sz="2800" i="1">
                <a:solidFill>
                  <a:srgbClr val="00B050"/>
                </a:solidFill>
                <a:latin typeface="Zurich Cn BT" pitchFamily="34" charset="0"/>
              </a:rPr>
              <a:t> </a:t>
            </a:r>
            <a:endParaRPr lang="en-US" altLang="pt-BR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14E9D4-7E94-25E2-5097-B08ECB91D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4548188"/>
            <a:ext cx="35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rgbClr val="FF0000"/>
                </a:solidFill>
                <a:latin typeface="Zurich Cn BT" pitchFamily="34" charset="0"/>
              </a:rPr>
              <a:t>F</a:t>
            </a:r>
            <a:endParaRPr lang="en-US" altLang="pt-BR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>
            <a:extLst>
              <a:ext uri="{FF2B5EF4-FFF2-40B4-BE49-F238E27FC236}">
                <a16:creationId xmlns:a16="http://schemas.microsoft.com/office/drawing/2014/main" id="{83C96A32-4F14-AAB9-7A69-630DD4A83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194" name="Ink 3">
                <a:extLst>
                  <a:ext uri="{FF2B5EF4-FFF2-40B4-BE49-F238E27FC236}">
                    <a16:creationId xmlns:a16="http://schemas.microsoft.com/office/drawing/2014/main" id="{C367E719-6C58-C704-8792-BB7F7CB87E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8194" name="Ink 3">
                <a:extLst>
                  <a:ext uri="{FF2B5EF4-FFF2-40B4-BE49-F238E27FC236}">
                    <a16:creationId xmlns:a16="http://schemas.microsoft.com/office/drawing/2014/main" id="{C367E719-6C58-C704-8792-BB7F7CB87E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195" name="Ink 4">
                <a:extLst>
                  <a:ext uri="{FF2B5EF4-FFF2-40B4-BE49-F238E27FC236}">
                    <a16:creationId xmlns:a16="http://schemas.microsoft.com/office/drawing/2014/main" id="{B9E5B2C3-84E4-EF92-8268-FD112F53ABC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3500438"/>
              <a:ext cx="2546350" cy="331787"/>
            </p14:xfrm>
          </p:contentPart>
        </mc:Choice>
        <mc:Fallback>
          <p:pic>
            <p:nvPicPr>
              <p:cNvPr id="8195" name="Ink 4">
                <a:extLst>
                  <a:ext uri="{FF2B5EF4-FFF2-40B4-BE49-F238E27FC236}">
                    <a16:creationId xmlns:a16="http://schemas.microsoft.com/office/drawing/2014/main" id="{B9E5B2C3-84E4-EF92-8268-FD112F53ABC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777" y="3482824"/>
                <a:ext cx="2580852" cy="366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196" name="Ink 5">
                <a:extLst>
                  <a:ext uri="{FF2B5EF4-FFF2-40B4-BE49-F238E27FC236}">
                    <a16:creationId xmlns:a16="http://schemas.microsoft.com/office/drawing/2014/main" id="{A7B0AB08-1BC2-05A4-E5CA-6F2DA6F372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8196" name="Ink 5">
                <a:extLst>
                  <a:ext uri="{FF2B5EF4-FFF2-40B4-BE49-F238E27FC236}">
                    <a16:creationId xmlns:a16="http://schemas.microsoft.com/office/drawing/2014/main" id="{A7B0AB08-1BC2-05A4-E5CA-6F2DA6F372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197" name="Ink 6">
                <a:extLst>
                  <a:ext uri="{FF2B5EF4-FFF2-40B4-BE49-F238E27FC236}">
                    <a16:creationId xmlns:a16="http://schemas.microsoft.com/office/drawing/2014/main" id="{86FA2A6A-83B4-401D-04FF-0FAC00A12E9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3263" y="1160463"/>
              <a:ext cx="1785937" cy="206375"/>
            </p14:xfrm>
          </p:contentPart>
        </mc:Choice>
        <mc:Fallback>
          <p:pic>
            <p:nvPicPr>
              <p:cNvPr id="8197" name="Ink 6">
                <a:extLst>
                  <a:ext uri="{FF2B5EF4-FFF2-40B4-BE49-F238E27FC236}">
                    <a16:creationId xmlns:a16="http://schemas.microsoft.com/office/drawing/2014/main" id="{86FA2A6A-83B4-401D-04FF-0FAC00A12E9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55627" y="1142753"/>
                <a:ext cx="1820490" cy="241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198" name="Ink 7">
                <a:extLst>
                  <a:ext uri="{FF2B5EF4-FFF2-40B4-BE49-F238E27FC236}">
                    <a16:creationId xmlns:a16="http://schemas.microsoft.com/office/drawing/2014/main" id="{4696086C-EC1F-3E74-C61B-C67DF1B71E6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4013" y="1384300"/>
              <a:ext cx="7937" cy="2009775"/>
            </p14:xfrm>
          </p:contentPart>
        </mc:Choice>
        <mc:Fallback>
          <p:pic>
            <p:nvPicPr>
              <p:cNvPr id="8198" name="Ink 7">
                <a:extLst>
                  <a:ext uri="{FF2B5EF4-FFF2-40B4-BE49-F238E27FC236}">
                    <a16:creationId xmlns:a16="http://schemas.microsoft.com/office/drawing/2014/main" id="{4696086C-EC1F-3E74-C61B-C67DF1B71E6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89543" y="1366578"/>
                <a:ext cx="16695" cy="20444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E6D98E80-CC6E-87DE-F258-DCD3EC6FF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FFFF00"/>
                </a:solidFill>
                <a:latin typeface="Zurich Cn BT" pitchFamily="34" charset="0"/>
              </a:rPr>
              <a:t>(</a:t>
            </a:r>
            <a:r>
              <a:rPr lang="pt-BR" sz="2800" b="1" i="1">
                <a:solidFill>
                  <a:srgbClr val="FFFF00"/>
                </a:solidFill>
                <a:latin typeface="Zurich Cn BT" pitchFamily="34" charset="0"/>
              </a:rPr>
              <a:t>   </a:t>
            </a:r>
            <a:r>
              <a:rPr lang="pt-BR" sz="2800">
                <a:solidFill>
                  <a:srgbClr val="FFFF00"/>
                </a:solidFill>
                <a:latin typeface="Zurich Cn BT" pitchFamily="34" charset="0"/>
              </a:rPr>
              <a:t>)</a:t>
            </a:r>
            <a:r>
              <a:rPr lang="pt-BR" sz="2800" i="1">
                <a:solidFill>
                  <a:srgbClr val="FFFF00"/>
                </a:solidFill>
                <a:latin typeface="Zurich Cn BT" pitchFamily="34" charset="0"/>
              </a:rPr>
              <a:t> </a:t>
            </a:r>
            <a:r>
              <a:rPr lang="pt-BR" sz="2800">
                <a:solidFill>
                  <a:srgbClr val="FFFF00"/>
                </a:solidFill>
                <a:latin typeface="Zurich Cn BT" pitchFamily="34" charset="0"/>
              </a:rPr>
              <a:t>Será visível apenas para os cristãos.</a:t>
            </a:r>
          </a:p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FFFF00"/>
                </a:solidFill>
                <a:latin typeface="Zurich Cn BT" pitchFamily="34" charset="0"/>
              </a:rPr>
              <a:t>(   ) Virá com poder e glória, acompanhado de milhares de anjos </a:t>
            </a:r>
          </a:p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FFFF00"/>
                </a:solidFill>
                <a:latin typeface="Zurich Cn BT" pitchFamily="34" charset="0"/>
              </a:rPr>
              <a:t>(   ) Jesus virá de maneira pessoal, literal e todo o olho O verá.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8BDE2DE-4478-4EDF-8257-11DA01698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COMO JESUS VIRÁ?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D0D1C2-0DF3-9DB7-AD8B-A3FB37AE0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3071813"/>
            <a:ext cx="35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rgbClr val="FF0000"/>
                </a:solidFill>
                <a:latin typeface="Zurich Cn BT" pitchFamily="34" charset="0"/>
              </a:rPr>
              <a:t>F</a:t>
            </a:r>
            <a:endParaRPr lang="en-US" altLang="pt-BR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D77E9B-7CFF-DCFA-1D14-FBCA3E8C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4119563"/>
            <a:ext cx="465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rgbClr val="00B050"/>
                </a:solidFill>
                <a:latin typeface="Zurich Cn BT" pitchFamily="34" charset="0"/>
              </a:rPr>
              <a:t>V </a:t>
            </a:r>
            <a:endParaRPr lang="en-US" altLang="pt-BR" b="1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4DF520-3AB8-D8E8-7418-00E64CBD0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5191125"/>
            <a:ext cx="466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rgbClr val="00B050"/>
                </a:solidFill>
                <a:latin typeface="Zurich Cn BT" pitchFamily="34" charset="0"/>
              </a:rPr>
              <a:t>V </a:t>
            </a:r>
            <a:endParaRPr lang="en-US" altLang="pt-BR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716882FD-9F26-A20D-7459-2B69959C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OCORRERÁ COM OS QUE MORRERAM, AGUARDANDO A SEGUNDA VINDA DE CRISTO?</a:t>
            </a:r>
          </a:p>
          <a:p>
            <a:pPr>
              <a:spcBef>
                <a:spcPct val="50000"/>
              </a:spcBef>
              <a:defRPr/>
            </a:pPr>
            <a:endParaRPr 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DDFCA2EE-33A9-6427-A945-1A9EBE415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897188"/>
            <a:ext cx="60483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</a:t>
            </a:r>
            <a:r>
              <a:rPr 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Porquanto o Senhor  mesmo, dada a sua palavra de ordem, ouvida a voz do arcanjo, e ressoada a trombeta  de Deus, descerá dos céus, e os mortos em Cristo  RESSUSCITARÃO PRIMEIRO; 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2E4BD697-4479-F095-308E-C263CB51F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1Tessalonissenses 4:16,17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7552371-93F4-CBC6-6165-57176AA3C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OCORRERÁ COM OS QUE MORRERAM, AGUARDANDO A SEGUNDA VINDA DE CRISTO?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218" name="Ink 2">
                <a:extLst>
                  <a:ext uri="{FF2B5EF4-FFF2-40B4-BE49-F238E27FC236}">
                    <a16:creationId xmlns:a16="http://schemas.microsoft.com/office/drawing/2014/main" id="{72833A98-02C7-2C17-E525-5B75E92073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9218" name="Ink 2">
                <a:extLst>
                  <a:ext uri="{FF2B5EF4-FFF2-40B4-BE49-F238E27FC236}">
                    <a16:creationId xmlns:a16="http://schemas.microsoft.com/office/drawing/2014/main" id="{72833A98-02C7-2C17-E525-5B75E92073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219" name="Ink 3">
                <a:extLst>
                  <a:ext uri="{FF2B5EF4-FFF2-40B4-BE49-F238E27FC236}">
                    <a16:creationId xmlns:a16="http://schemas.microsoft.com/office/drawing/2014/main" id="{F1C01032-8663-D735-E6C9-A4439E76AD5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3500438"/>
              <a:ext cx="2546350" cy="331787"/>
            </p14:xfrm>
          </p:contentPart>
        </mc:Choice>
        <mc:Fallback>
          <p:pic>
            <p:nvPicPr>
              <p:cNvPr id="9219" name="Ink 3">
                <a:extLst>
                  <a:ext uri="{FF2B5EF4-FFF2-40B4-BE49-F238E27FC236}">
                    <a16:creationId xmlns:a16="http://schemas.microsoft.com/office/drawing/2014/main" id="{F1C01032-8663-D735-E6C9-A4439E76AD5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777" y="3482824"/>
                <a:ext cx="2580852" cy="366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220" name="Ink 4">
                <a:extLst>
                  <a:ext uri="{FF2B5EF4-FFF2-40B4-BE49-F238E27FC236}">
                    <a16:creationId xmlns:a16="http://schemas.microsoft.com/office/drawing/2014/main" id="{12F17A3C-627E-A0E5-ED9C-6BA1DE0E8F5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9220" name="Ink 4">
                <a:extLst>
                  <a:ext uri="{FF2B5EF4-FFF2-40B4-BE49-F238E27FC236}">
                    <a16:creationId xmlns:a16="http://schemas.microsoft.com/office/drawing/2014/main" id="{12F17A3C-627E-A0E5-ED9C-6BA1DE0E8F5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221" name="Ink 5">
                <a:extLst>
                  <a:ext uri="{FF2B5EF4-FFF2-40B4-BE49-F238E27FC236}">
                    <a16:creationId xmlns:a16="http://schemas.microsoft.com/office/drawing/2014/main" id="{69C10B75-24F0-1CDE-3EF7-03C1206BAE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1775" y="1341438"/>
              <a:ext cx="7938" cy="2009775"/>
            </p14:xfrm>
          </p:contentPart>
        </mc:Choice>
        <mc:Fallback>
          <p:pic>
            <p:nvPicPr>
              <p:cNvPr id="9221" name="Ink 5">
                <a:extLst>
                  <a:ext uri="{FF2B5EF4-FFF2-40B4-BE49-F238E27FC236}">
                    <a16:creationId xmlns:a16="http://schemas.microsoft.com/office/drawing/2014/main" id="{69C10B75-24F0-1CDE-3EF7-03C1206BAE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7304" y="1323716"/>
                <a:ext cx="16697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222" name="Ink 6">
                <a:extLst>
                  <a:ext uri="{FF2B5EF4-FFF2-40B4-BE49-F238E27FC236}">
                    <a16:creationId xmlns:a16="http://schemas.microsoft.com/office/drawing/2014/main" id="{5A65FA55-D43F-0DC7-1A19-B7D36879FD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1050" y="1052513"/>
              <a:ext cx="1785938" cy="206375"/>
            </p14:xfrm>
          </p:contentPart>
        </mc:Choice>
        <mc:Fallback>
          <p:pic>
            <p:nvPicPr>
              <p:cNvPr id="9222" name="Ink 6">
                <a:extLst>
                  <a:ext uri="{FF2B5EF4-FFF2-40B4-BE49-F238E27FC236}">
                    <a16:creationId xmlns:a16="http://schemas.microsoft.com/office/drawing/2014/main" id="{5A65FA55-D43F-0DC7-1A19-B7D36879FD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33414" y="1034803"/>
                <a:ext cx="1820491" cy="241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223" name="Ink 7">
                <a:extLst>
                  <a:ext uri="{FF2B5EF4-FFF2-40B4-BE49-F238E27FC236}">
                    <a16:creationId xmlns:a16="http://schemas.microsoft.com/office/drawing/2014/main" id="{A18454B5-6D3C-831C-1193-994FCA181C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5" y="188913"/>
              <a:ext cx="1965325" cy="812800"/>
            </p14:xfrm>
          </p:contentPart>
        </mc:Choice>
        <mc:Fallback>
          <p:pic>
            <p:nvPicPr>
              <p:cNvPr id="9223" name="Ink 7">
                <a:extLst>
                  <a:ext uri="{FF2B5EF4-FFF2-40B4-BE49-F238E27FC236}">
                    <a16:creationId xmlns:a16="http://schemas.microsoft.com/office/drawing/2014/main" id="{A18454B5-6D3C-831C-1193-994FCA181C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90547" y="171220"/>
                <a:ext cx="1999861" cy="847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224" name="Ink 8">
                <a:extLst>
                  <a:ext uri="{FF2B5EF4-FFF2-40B4-BE49-F238E27FC236}">
                    <a16:creationId xmlns:a16="http://schemas.microsoft.com/office/drawing/2014/main" id="{49B5F212-FE9D-2C75-3548-A87C8DBF7C1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476250"/>
              <a:ext cx="1741487" cy="884238"/>
            </p14:xfrm>
          </p:contentPart>
        </mc:Choice>
        <mc:Fallback>
          <p:pic>
            <p:nvPicPr>
              <p:cNvPr id="9224" name="Ink 8">
                <a:extLst>
                  <a:ext uri="{FF2B5EF4-FFF2-40B4-BE49-F238E27FC236}">
                    <a16:creationId xmlns:a16="http://schemas.microsoft.com/office/drawing/2014/main" id="{49B5F212-FE9D-2C75-3548-A87C8DBF7C1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0019" y="458701"/>
                <a:ext cx="1760224" cy="910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225" name="Ink 9">
                <a:extLst>
                  <a:ext uri="{FF2B5EF4-FFF2-40B4-BE49-F238E27FC236}">
                    <a16:creationId xmlns:a16="http://schemas.microsoft.com/office/drawing/2014/main" id="{80E724C6-6C41-7BA3-859A-CA5AC4F48E5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013" y="1635125"/>
              <a:ext cx="1701800" cy="446088"/>
            </p14:xfrm>
          </p:contentPart>
        </mc:Choice>
        <mc:Fallback>
          <p:pic>
            <p:nvPicPr>
              <p:cNvPr id="9225" name="Ink 9">
                <a:extLst>
                  <a:ext uri="{FF2B5EF4-FFF2-40B4-BE49-F238E27FC236}">
                    <a16:creationId xmlns:a16="http://schemas.microsoft.com/office/drawing/2014/main" id="{80E724C6-6C41-7BA3-859A-CA5AC4F48E5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4544" y="1628706"/>
                <a:ext cx="1714020" cy="458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226" name="Ink 10">
                <a:extLst>
                  <a:ext uri="{FF2B5EF4-FFF2-40B4-BE49-F238E27FC236}">
                    <a16:creationId xmlns:a16="http://schemas.microsoft.com/office/drawing/2014/main" id="{3F4CF462-EA21-87FC-0650-FE5AD01E25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7638" y="2057400"/>
              <a:ext cx="788987" cy="206375"/>
            </p14:xfrm>
          </p:contentPart>
        </mc:Choice>
        <mc:Fallback>
          <p:pic>
            <p:nvPicPr>
              <p:cNvPr id="9226" name="Ink 10">
                <a:extLst>
                  <a:ext uri="{FF2B5EF4-FFF2-40B4-BE49-F238E27FC236}">
                    <a16:creationId xmlns:a16="http://schemas.microsoft.com/office/drawing/2014/main" id="{3F4CF462-EA21-87FC-0650-FE5AD01E25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11174" y="2050778"/>
                <a:ext cx="801197" cy="218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227" name="Ink 11">
                <a:extLst>
                  <a:ext uri="{FF2B5EF4-FFF2-40B4-BE49-F238E27FC236}">
                    <a16:creationId xmlns:a16="http://schemas.microsoft.com/office/drawing/2014/main" id="{3F89E613-4DF7-58FC-EC83-2A4C4172BD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2846388"/>
              <a:ext cx="2400300" cy="571500"/>
            </p14:xfrm>
          </p:contentPart>
        </mc:Choice>
        <mc:Fallback>
          <p:pic>
            <p:nvPicPr>
              <p:cNvPr id="9227" name="Ink 11">
                <a:extLst>
                  <a:ext uri="{FF2B5EF4-FFF2-40B4-BE49-F238E27FC236}">
                    <a16:creationId xmlns:a16="http://schemas.microsoft.com/office/drawing/2014/main" id="{3F89E613-4DF7-58FC-EC83-2A4C4172BD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1810" y="2839910"/>
                <a:ext cx="2412583" cy="583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228" name="Ink 12">
                <a:extLst>
                  <a:ext uri="{FF2B5EF4-FFF2-40B4-BE49-F238E27FC236}">
                    <a16:creationId xmlns:a16="http://schemas.microsoft.com/office/drawing/2014/main" id="{D18F38BF-FD01-1AE3-180B-11E214D25F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9138" y="2400300"/>
              <a:ext cx="835025" cy="971550"/>
            </p14:xfrm>
          </p:contentPart>
        </mc:Choice>
        <mc:Fallback>
          <p:pic>
            <p:nvPicPr>
              <p:cNvPr id="9228" name="Ink 12">
                <a:extLst>
                  <a:ext uri="{FF2B5EF4-FFF2-40B4-BE49-F238E27FC236}">
                    <a16:creationId xmlns:a16="http://schemas.microsoft.com/office/drawing/2014/main" id="{D18F38BF-FD01-1AE3-180B-11E214D25F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82657" y="2393821"/>
                <a:ext cx="847268" cy="9837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6" name="Ink 2">
                <a:extLst>
                  <a:ext uri="{FF2B5EF4-FFF2-40B4-BE49-F238E27FC236}">
                    <a16:creationId xmlns:a16="http://schemas.microsoft.com/office/drawing/2014/main" id="{DF302928-C985-6901-33EC-F303E40B772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1026" name="Ink 2">
                <a:extLst>
                  <a:ext uri="{FF2B5EF4-FFF2-40B4-BE49-F238E27FC236}">
                    <a16:creationId xmlns:a16="http://schemas.microsoft.com/office/drawing/2014/main" id="{DF302928-C985-6901-33EC-F303E40B772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7" name="Ink 3">
                <a:extLst>
                  <a:ext uri="{FF2B5EF4-FFF2-40B4-BE49-F238E27FC236}">
                    <a16:creationId xmlns:a16="http://schemas.microsoft.com/office/drawing/2014/main" id="{2ADD500F-3AA3-6442-03D7-76F7EBB396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3500438"/>
              <a:ext cx="2546350" cy="331787"/>
            </p14:xfrm>
          </p:contentPart>
        </mc:Choice>
        <mc:Fallback>
          <p:pic>
            <p:nvPicPr>
              <p:cNvPr id="1027" name="Ink 3">
                <a:extLst>
                  <a:ext uri="{FF2B5EF4-FFF2-40B4-BE49-F238E27FC236}">
                    <a16:creationId xmlns:a16="http://schemas.microsoft.com/office/drawing/2014/main" id="{2ADD500F-3AA3-6442-03D7-76F7EBB396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777" y="3482824"/>
                <a:ext cx="2580852" cy="3662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724C0C93-3319-6F30-BC66-2FBF49C71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depois, nós, os vivos, os que ficarmos, SEREMOS ARREBATADOS JUNTAMENTE COM ELES, entre nuvens, para o encontro do Senhor nos ares, e, assim, estaremos para sempre com o Senhor.”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08D9E598-CE19-281F-2353-3B44383D5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1Tessalonissenses 4:16,17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F6D5E3E-5DA7-D865-F588-38B5C2D8C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 OS VIVOS, QUE ESTIVEREM PREPARADOS NA SEGUNDA VINDA DE CRISTO?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71549C62-8865-5460-8D33-40D882424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‘Eis que vos digo um mistério: nem todos dormiremos, mas </a:t>
            </a:r>
            <a:r>
              <a:rPr lang="pt-BR" sz="24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TRANSFORMADOS SEREMOS TODOS</a:t>
            </a: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, num momento, num abrir e fechar de olhos, ao ressoar da última trombeta. A trombeta soará, </a:t>
            </a:r>
            <a:r>
              <a:rPr lang="pt-BR" sz="24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OS MORTOS RESSUSCITARÃO</a:t>
            </a: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incorruptíveis, e nós seremos transformados. 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61727749-34E7-432F-55DD-BBC902D7F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1Corintios 15:51-54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E5B3C98-64A4-9DAF-FABC-88B0806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 OS VIVOS, QUE ESTIVEREM PREPARADOS NA SEGUNDA VINDA DE CRISTO?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42" name="Ink 2">
                <a:extLst>
                  <a:ext uri="{FF2B5EF4-FFF2-40B4-BE49-F238E27FC236}">
                    <a16:creationId xmlns:a16="http://schemas.microsoft.com/office/drawing/2014/main" id="{299EC835-A698-BEB8-329E-A429C69BF2C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10242" name="Ink 2">
                <a:extLst>
                  <a:ext uri="{FF2B5EF4-FFF2-40B4-BE49-F238E27FC236}">
                    <a16:creationId xmlns:a16="http://schemas.microsoft.com/office/drawing/2014/main" id="{299EC835-A698-BEB8-329E-A429C69BF2C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43" name="Ink 3">
                <a:extLst>
                  <a:ext uri="{FF2B5EF4-FFF2-40B4-BE49-F238E27FC236}">
                    <a16:creationId xmlns:a16="http://schemas.microsoft.com/office/drawing/2014/main" id="{297C7EF2-0CD9-9E68-BFE4-0EAE1270D4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3500438"/>
              <a:ext cx="2546350" cy="331787"/>
            </p14:xfrm>
          </p:contentPart>
        </mc:Choice>
        <mc:Fallback>
          <p:pic>
            <p:nvPicPr>
              <p:cNvPr id="10243" name="Ink 3">
                <a:extLst>
                  <a:ext uri="{FF2B5EF4-FFF2-40B4-BE49-F238E27FC236}">
                    <a16:creationId xmlns:a16="http://schemas.microsoft.com/office/drawing/2014/main" id="{297C7EF2-0CD9-9E68-BFE4-0EAE1270D4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777" y="3482824"/>
                <a:ext cx="2580852" cy="366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44" name="Ink 4">
                <a:extLst>
                  <a:ext uri="{FF2B5EF4-FFF2-40B4-BE49-F238E27FC236}">
                    <a16:creationId xmlns:a16="http://schemas.microsoft.com/office/drawing/2014/main" id="{4BC8068B-2107-BC8B-F58B-B710840B977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10244" name="Ink 4">
                <a:extLst>
                  <a:ext uri="{FF2B5EF4-FFF2-40B4-BE49-F238E27FC236}">
                    <a16:creationId xmlns:a16="http://schemas.microsoft.com/office/drawing/2014/main" id="{4BC8068B-2107-BC8B-F58B-B710840B977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45" name="Ink 5">
                <a:extLst>
                  <a:ext uri="{FF2B5EF4-FFF2-40B4-BE49-F238E27FC236}">
                    <a16:creationId xmlns:a16="http://schemas.microsoft.com/office/drawing/2014/main" id="{04930A7B-95A5-C498-41E4-0CA55A04C0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1775" y="1341438"/>
              <a:ext cx="7938" cy="2009775"/>
            </p14:xfrm>
          </p:contentPart>
        </mc:Choice>
        <mc:Fallback>
          <p:pic>
            <p:nvPicPr>
              <p:cNvPr id="10245" name="Ink 5">
                <a:extLst>
                  <a:ext uri="{FF2B5EF4-FFF2-40B4-BE49-F238E27FC236}">
                    <a16:creationId xmlns:a16="http://schemas.microsoft.com/office/drawing/2014/main" id="{04930A7B-95A5-C498-41E4-0CA55A04C0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7304" y="1323716"/>
                <a:ext cx="16697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46" name="Ink 6">
                <a:extLst>
                  <a:ext uri="{FF2B5EF4-FFF2-40B4-BE49-F238E27FC236}">
                    <a16:creationId xmlns:a16="http://schemas.microsoft.com/office/drawing/2014/main" id="{47426FBA-EEC3-F497-CDC4-370A5F483A8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1050" y="1052513"/>
              <a:ext cx="1785938" cy="206375"/>
            </p14:xfrm>
          </p:contentPart>
        </mc:Choice>
        <mc:Fallback>
          <p:pic>
            <p:nvPicPr>
              <p:cNvPr id="10246" name="Ink 6">
                <a:extLst>
                  <a:ext uri="{FF2B5EF4-FFF2-40B4-BE49-F238E27FC236}">
                    <a16:creationId xmlns:a16="http://schemas.microsoft.com/office/drawing/2014/main" id="{47426FBA-EEC3-F497-CDC4-370A5F483A8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33414" y="1034803"/>
                <a:ext cx="1820491" cy="241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247" name="Ink 7">
                <a:extLst>
                  <a:ext uri="{FF2B5EF4-FFF2-40B4-BE49-F238E27FC236}">
                    <a16:creationId xmlns:a16="http://schemas.microsoft.com/office/drawing/2014/main" id="{F08E869C-680F-5013-5CB1-3A1E1788C1D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5" y="188913"/>
              <a:ext cx="1965325" cy="812800"/>
            </p14:xfrm>
          </p:contentPart>
        </mc:Choice>
        <mc:Fallback>
          <p:pic>
            <p:nvPicPr>
              <p:cNvPr id="10247" name="Ink 7">
                <a:extLst>
                  <a:ext uri="{FF2B5EF4-FFF2-40B4-BE49-F238E27FC236}">
                    <a16:creationId xmlns:a16="http://schemas.microsoft.com/office/drawing/2014/main" id="{F08E869C-680F-5013-5CB1-3A1E1788C1D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90547" y="171220"/>
                <a:ext cx="1999861" cy="847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248" name="Ink 8">
                <a:extLst>
                  <a:ext uri="{FF2B5EF4-FFF2-40B4-BE49-F238E27FC236}">
                    <a16:creationId xmlns:a16="http://schemas.microsoft.com/office/drawing/2014/main" id="{638D8175-5FB9-D4AB-6E8F-42480B3C083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476250"/>
              <a:ext cx="1741487" cy="884238"/>
            </p14:xfrm>
          </p:contentPart>
        </mc:Choice>
        <mc:Fallback>
          <p:pic>
            <p:nvPicPr>
              <p:cNvPr id="10248" name="Ink 8">
                <a:extLst>
                  <a:ext uri="{FF2B5EF4-FFF2-40B4-BE49-F238E27FC236}">
                    <a16:creationId xmlns:a16="http://schemas.microsoft.com/office/drawing/2014/main" id="{638D8175-5FB9-D4AB-6E8F-42480B3C083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0019" y="458701"/>
                <a:ext cx="1760224" cy="910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249" name="Ink 9">
                <a:extLst>
                  <a:ext uri="{FF2B5EF4-FFF2-40B4-BE49-F238E27FC236}">
                    <a16:creationId xmlns:a16="http://schemas.microsoft.com/office/drawing/2014/main" id="{D08ECC23-124D-48F3-5195-5B2ABDB43B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2175" y="1919288"/>
              <a:ext cx="1662113" cy="250825"/>
            </p14:xfrm>
          </p:contentPart>
        </mc:Choice>
        <mc:Fallback>
          <p:pic>
            <p:nvPicPr>
              <p:cNvPr id="10249" name="Ink 9">
                <a:extLst>
                  <a:ext uri="{FF2B5EF4-FFF2-40B4-BE49-F238E27FC236}">
                    <a16:creationId xmlns:a16="http://schemas.microsoft.com/office/drawing/2014/main" id="{D08ECC23-124D-48F3-5195-5B2ABDB43B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4566" y="1902026"/>
                <a:ext cx="1696613" cy="284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250" name="Ink 10">
                <a:extLst>
                  <a:ext uri="{FF2B5EF4-FFF2-40B4-BE49-F238E27FC236}">
                    <a16:creationId xmlns:a16="http://schemas.microsoft.com/office/drawing/2014/main" id="{DA14B521-E672-7390-ABDF-0C4313D4AB4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2527300"/>
              <a:ext cx="812800" cy="160338"/>
            </p14:xfrm>
          </p:contentPart>
        </mc:Choice>
        <mc:Fallback>
          <p:pic>
            <p:nvPicPr>
              <p:cNvPr id="10250" name="Ink 10">
                <a:extLst>
                  <a:ext uri="{FF2B5EF4-FFF2-40B4-BE49-F238E27FC236}">
                    <a16:creationId xmlns:a16="http://schemas.microsoft.com/office/drawing/2014/main" id="{DA14B521-E672-7390-ABDF-0C4313D4AB4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7825" y="2509763"/>
                <a:ext cx="847357" cy="194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251" name="Ink 11">
                <a:extLst>
                  <a:ext uri="{FF2B5EF4-FFF2-40B4-BE49-F238E27FC236}">
                    <a16:creationId xmlns:a16="http://schemas.microsoft.com/office/drawing/2014/main" id="{33FEB292-135D-2E4A-B306-191D2FDCEF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4575" y="2928938"/>
              <a:ext cx="642938" cy="179387"/>
            </p14:xfrm>
          </p:contentPart>
        </mc:Choice>
        <mc:Fallback>
          <p:pic>
            <p:nvPicPr>
              <p:cNvPr id="10251" name="Ink 11">
                <a:extLst>
                  <a:ext uri="{FF2B5EF4-FFF2-40B4-BE49-F238E27FC236}">
                    <a16:creationId xmlns:a16="http://schemas.microsoft.com/office/drawing/2014/main" id="{33FEB292-135D-2E4A-B306-191D2FDCEF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6945" y="2911072"/>
                <a:ext cx="677477" cy="214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252" name="Ink 12">
                <a:extLst>
                  <a:ext uri="{FF2B5EF4-FFF2-40B4-BE49-F238E27FC236}">
                    <a16:creationId xmlns:a16="http://schemas.microsoft.com/office/drawing/2014/main" id="{74A5BF5C-AE77-3B5B-FE82-C93FB1FF2E0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4563" y="2768600"/>
              <a:ext cx="509587" cy="536575"/>
            </p14:xfrm>
          </p:contentPart>
        </mc:Choice>
        <mc:Fallback>
          <p:pic>
            <p:nvPicPr>
              <p:cNvPr id="10252" name="Ink 12">
                <a:extLst>
                  <a:ext uri="{FF2B5EF4-FFF2-40B4-BE49-F238E27FC236}">
                    <a16:creationId xmlns:a16="http://schemas.microsoft.com/office/drawing/2014/main" id="{74A5BF5C-AE77-3B5B-FE82-C93FB1FF2E0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96904" y="2750954"/>
                <a:ext cx="544184" cy="571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253" name="Ink 13">
                <a:extLst>
                  <a:ext uri="{FF2B5EF4-FFF2-40B4-BE49-F238E27FC236}">
                    <a16:creationId xmlns:a16="http://schemas.microsoft.com/office/drawing/2014/main" id="{2466E179-AA5A-BAA7-440C-65A76242B4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1013" y="2160588"/>
              <a:ext cx="268287" cy="339725"/>
            </p14:xfrm>
          </p:contentPart>
        </mc:Choice>
        <mc:Fallback>
          <p:pic>
            <p:nvPicPr>
              <p:cNvPr id="10253" name="Ink 13">
                <a:extLst>
                  <a:ext uri="{FF2B5EF4-FFF2-40B4-BE49-F238E27FC236}">
                    <a16:creationId xmlns:a16="http://schemas.microsoft.com/office/drawing/2014/main" id="{2466E179-AA5A-BAA7-440C-65A76242B4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33367" y="2142935"/>
                <a:ext cx="302858" cy="374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254" name="Ink 14">
                <a:extLst>
                  <a:ext uri="{FF2B5EF4-FFF2-40B4-BE49-F238E27FC236}">
                    <a16:creationId xmlns:a16="http://schemas.microsoft.com/office/drawing/2014/main" id="{DC56C612-0F19-B78C-053A-59AD676055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938" y="1336675"/>
              <a:ext cx="2503487" cy="2138363"/>
            </p14:xfrm>
          </p:contentPart>
        </mc:Choice>
        <mc:Fallback>
          <p:pic>
            <p:nvPicPr>
              <p:cNvPr id="10254" name="Ink 14">
                <a:extLst>
                  <a:ext uri="{FF2B5EF4-FFF2-40B4-BE49-F238E27FC236}">
                    <a16:creationId xmlns:a16="http://schemas.microsoft.com/office/drawing/2014/main" id="{DC56C612-0F19-B78C-053A-59AD676055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2465" y="1330197"/>
                <a:ext cx="2515713" cy="215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255" name="Ink 15">
                <a:extLst>
                  <a:ext uri="{FF2B5EF4-FFF2-40B4-BE49-F238E27FC236}">
                    <a16:creationId xmlns:a16="http://schemas.microsoft.com/office/drawing/2014/main" id="{46205783-C5DB-C257-B476-BB22D03C74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388" y="114300"/>
              <a:ext cx="709612" cy="354013"/>
            </p14:xfrm>
          </p:contentPart>
        </mc:Choice>
        <mc:Fallback>
          <p:pic>
            <p:nvPicPr>
              <p:cNvPr id="10255" name="Ink 15">
                <a:extLst>
                  <a:ext uri="{FF2B5EF4-FFF2-40B4-BE49-F238E27FC236}">
                    <a16:creationId xmlns:a16="http://schemas.microsoft.com/office/drawing/2014/main" id="{46205783-C5DB-C257-B476-BB22D03C74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6937" y="107863"/>
                <a:ext cx="721797" cy="366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256" name="Ink 16">
                <a:extLst>
                  <a:ext uri="{FF2B5EF4-FFF2-40B4-BE49-F238E27FC236}">
                    <a16:creationId xmlns:a16="http://schemas.microsoft.com/office/drawing/2014/main" id="{DB3790CB-7774-F978-E8AA-3726EEAC5C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" y="2468563"/>
              <a:ext cx="1519238" cy="217487"/>
            </p14:xfrm>
          </p:contentPart>
        </mc:Choice>
        <mc:Fallback>
          <p:pic>
            <p:nvPicPr>
              <p:cNvPr id="10256" name="Ink 16">
                <a:extLst>
                  <a:ext uri="{FF2B5EF4-FFF2-40B4-BE49-F238E27FC236}">
                    <a16:creationId xmlns:a16="http://schemas.microsoft.com/office/drawing/2014/main" id="{DB3790CB-7774-F978-E8AA-3726EEAC5C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601" y="2462092"/>
                <a:ext cx="1531467" cy="2297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23D62DB-EA71-9C05-33E1-EED730497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depois, nós, os vivos, os que ficarmos, SEREMOS ARREBATADOS JUNTAMENTE COM ELES, entre nuvens, para o encontro do Senhor nos ares, e, assim, estaremos para sempre com o Senhor.”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3AEA1DBF-42A5-AF97-81D0-48FFF13BE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1Tessalonissenses 4:17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2082B85-F35D-2192-BA74-B55336D8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A ÚNICA VEZ QUE APARECE A PALAVRA “ARREBATADOS” NA BÍBLIA SE REFERINDO A VOLTA DE JESUS!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4FDC236-2718-DE9E-DBF5-F24ACD8C7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Porque é necessário que este corpo corruptível se revista da incorruptibilidade, e que </a:t>
            </a:r>
            <a:r>
              <a:rPr lang="pt-BR" sz="24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CORPO MORTAL SE REVISTA DA IMORTALIDADE</a:t>
            </a: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. E, quando este corpo corruptível se revestir de incorruptibilidade, e o que é mortal se revestir de imortalidade, 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C3408274-5B65-C0C4-6518-C57C01C2D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1Corintios 15:51-54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8321EAA3-D679-7B2A-01DC-B65F8F918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 OS VIVOS QUE ESTIVEREM PREPARADOS NA SEGUNDA VINDA DE CRISTO?</a:t>
            </a:r>
          </a:p>
          <a:p>
            <a:pPr>
              <a:spcBef>
                <a:spcPct val="50000"/>
              </a:spcBef>
              <a:defRPr/>
            </a:pPr>
            <a:endParaRPr 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DF013A82-316C-5026-D602-2FCF6F736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então, se cumprirá a palavra que está escrita: Tragada foi a morte pela vitória.”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BCA83978-50E9-0A37-35C0-A1743AAC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1Corintios 15:51-54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5E50BE3-8377-DF78-0518-45235D5A3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 OS VIVOS QUE ESTIVEREM PREPARADOS NA SEGUNDA VINDA DE CRISTO?</a:t>
            </a:r>
          </a:p>
          <a:p>
            <a:pPr>
              <a:spcBef>
                <a:spcPct val="50000"/>
              </a:spcBef>
              <a:defRPr/>
            </a:pPr>
            <a:endParaRPr 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C2609EB-4700-B6A6-8D7A-B7378876C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O QUE OCORRERÁ COM OS VIVOS QUE NÃO SE PREPARAREM PARA A SEGUNDA VINDA DE CRISTO?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746FA336-26BE-0B3E-2426-1112FAA1B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“Os reis da terra, os grandes, os comandantes, os ricos, os poderosos e todo escravo e todo livre se esconderam nas cavernas e nos penhascos dos montes e disseram aos montes e aos rochedos:</a:t>
            </a:r>
          </a:p>
        </p:txBody>
      </p:sp>
      <p:sp>
        <p:nvSpPr>
          <p:cNvPr id="11269" name="Text Box 3">
            <a:extLst>
              <a:ext uri="{FF2B5EF4-FFF2-40B4-BE49-F238E27FC236}">
                <a16:creationId xmlns:a16="http://schemas.microsoft.com/office/drawing/2014/main" id="{DC6B35AC-A0EB-207D-7A1A-0CD20FE7A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Apocalipse 6:15-17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C98846F-7E01-3261-2921-214028943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O QUE OCORRERÁ COM OS VIVOS QUE NÃO SE PREPARAREM PARA A SEGUNDA VINDA DE CRISTO?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266" name="Ink 5">
                <a:extLst>
                  <a:ext uri="{FF2B5EF4-FFF2-40B4-BE49-F238E27FC236}">
                    <a16:creationId xmlns:a16="http://schemas.microsoft.com/office/drawing/2014/main" id="{DB2A79F8-7645-7E4F-2AC3-4FF08052567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938" y="903288"/>
              <a:ext cx="1587" cy="1587"/>
            </p14:xfrm>
          </p:contentPart>
        </mc:Choice>
        <mc:Fallback>
          <p:pic>
            <p:nvPicPr>
              <p:cNvPr id="11266" name="Ink 5">
                <a:extLst>
                  <a:ext uri="{FF2B5EF4-FFF2-40B4-BE49-F238E27FC236}">
                    <a16:creationId xmlns:a16="http://schemas.microsoft.com/office/drawing/2014/main" id="{DB2A79F8-7645-7E4F-2AC3-4FF08052567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372" y="874722"/>
                <a:ext cx="55545" cy="555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6458A6EE-C2EB-AB4F-7061-27DEB9233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Caí sobre nós e ESCONDEI-NOS da face daquele que se assenta no trono e da ira do Cordeiro, porque chegou o grande Dia da ira deles; e quem é que pode suster-se? .”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E50374D5-E102-5134-6A09-6423C938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Apocalipse 6:15-17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150F47C-DFF0-36F7-C326-C2F2B67BD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O QUE OCORRERÁ COM OS VIVOS QUE NÃO SE PREPARAREM PARA A SEGUNDA VINDA DE CRISTO?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F1A2C127-08E6-0E71-41EA-13B2C1B58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“Então, será, de fato, revelado o iníquo, a quem o Senhor Jesus matará com o sopro de sua boca e DESTRUIRÁ PELO ESPLENDOR DA SUA VINDA.”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BDC4D96A-B407-1DBD-038E-F2A5E620D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2 Tessalonissenses 2:8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1C990E4-8465-A1FE-F064-605678F1A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O QUE OCORRERÁ COM OS VIVOS QUE NÃO SE PREPARAREM PARA A SEGUNDA VINDA DE CRISTO?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774161BE-36BD-AAC3-FAC8-89F511777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A VOLTA DE CRISTO</a:t>
            </a:r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290" name="Ink 2">
                <a:extLst>
                  <a:ext uri="{FF2B5EF4-FFF2-40B4-BE49-F238E27FC236}">
                    <a16:creationId xmlns:a16="http://schemas.microsoft.com/office/drawing/2014/main" id="{0DF3063B-D711-A505-5ADE-AF495FBAF35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12290" name="Ink 2">
                <a:extLst>
                  <a:ext uri="{FF2B5EF4-FFF2-40B4-BE49-F238E27FC236}">
                    <a16:creationId xmlns:a16="http://schemas.microsoft.com/office/drawing/2014/main" id="{0DF3063B-D711-A505-5ADE-AF495FBAF35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291" name="Ink 3">
                <a:extLst>
                  <a:ext uri="{FF2B5EF4-FFF2-40B4-BE49-F238E27FC236}">
                    <a16:creationId xmlns:a16="http://schemas.microsoft.com/office/drawing/2014/main" id="{D692444D-2B36-A82B-6FC1-61C60C540D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3500438"/>
              <a:ext cx="2546350" cy="331787"/>
            </p14:xfrm>
          </p:contentPart>
        </mc:Choice>
        <mc:Fallback>
          <p:pic>
            <p:nvPicPr>
              <p:cNvPr id="12291" name="Ink 3">
                <a:extLst>
                  <a:ext uri="{FF2B5EF4-FFF2-40B4-BE49-F238E27FC236}">
                    <a16:creationId xmlns:a16="http://schemas.microsoft.com/office/drawing/2014/main" id="{D692444D-2B36-A82B-6FC1-61C60C540D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777" y="3482824"/>
                <a:ext cx="2580852" cy="366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292" name="Ink 4">
                <a:extLst>
                  <a:ext uri="{FF2B5EF4-FFF2-40B4-BE49-F238E27FC236}">
                    <a16:creationId xmlns:a16="http://schemas.microsoft.com/office/drawing/2014/main" id="{D63B3D82-723F-C737-5A37-178CD0A267D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12292" name="Ink 4">
                <a:extLst>
                  <a:ext uri="{FF2B5EF4-FFF2-40B4-BE49-F238E27FC236}">
                    <a16:creationId xmlns:a16="http://schemas.microsoft.com/office/drawing/2014/main" id="{D63B3D82-723F-C737-5A37-178CD0A267D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293" name="Ink 5">
                <a:extLst>
                  <a:ext uri="{FF2B5EF4-FFF2-40B4-BE49-F238E27FC236}">
                    <a16:creationId xmlns:a16="http://schemas.microsoft.com/office/drawing/2014/main" id="{2456A3B3-582F-76B2-A815-58D3FA9DE0C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1775" y="1341438"/>
              <a:ext cx="7938" cy="2009775"/>
            </p14:xfrm>
          </p:contentPart>
        </mc:Choice>
        <mc:Fallback>
          <p:pic>
            <p:nvPicPr>
              <p:cNvPr id="12293" name="Ink 5">
                <a:extLst>
                  <a:ext uri="{FF2B5EF4-FFF2-40B4-BE49-F238E27FC236}">
                    <a16:creationId xmlns:a16="http://schemas.microsoft.com/office/drawing/2014/main" id="{2456A3B3-582F-76B2-A815-58D3FA9DE0C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7304" y="1323716"/>
                <a:ext cx="16697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294" name="Ink 6">
                <a:extLst>
                  <a:ext uri="{FF2B5EF4-FFF2-40B4-BE49-F238E27FC236}">
                    <a16:creationId xmlns:a16="http://schemas.microsoft.com/office/drawing/2014/main" id="{EABF45ED-8DF9-43A7-1D28-B3AA73A986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1050" y="1052513"/>
              <a:ext cx="1785938" cy="206375"/>
            </p14:xfrm>
          </p:contentPart>
        </mc:Choice>
        <mc:Fallback>
          <p:pic>
            <p:nvPicPr>
              <p:cNvPr id="12294" name="Ink 6">
                <a:extLst>
                  <a:ext uri="{FF2B5EF4-FFF2-40B4-BE49-F238E27FC236}">
                    <a16:creationId xmlns:a16="http://schemas.microsoft.com/office/drawing/2014/main" id="{EABF45ED-8DF9-43A7-1D28-B3AA73A986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33414" y="1034803"/>
                <a:ext cx="1820491" cy="241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295" name="Ink 7">
                <a:extLst>
                  <a:ext uri="{FF2B5EF4-FFF2-40B4-BE49-F238E27FC236}">
                    <a16:creationId xmlns:a16="http://schemas.microsoft.com/office/drawing/2014/main" id="{9FE26F1B-B09D-7E96-3DED-9EE39CE94B7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5" y="188913"/>
              <a:ext cx="1965325" cy="812800"/>
            </p14:xfrm>
          </p:contentPart>
        </mc:Choice>
        <mc:Fallback>
          <p:pic>
            <p:nvPicPr>
              <p:cNvPr id="12295" name="Ink 7">
                <a:extLst>
                  <a:ext uri="{FF2B5EF4-FFF2-40B4-BE49-F238E27FC236}">
                    <a16:creationId xmlns:a16="http://schemas.microsoft.com/office/drawing/2014/main" id="{9FE26F1B-B09D-7E96-3DED-9EE39CE94B7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90547" y="171220"/>
                <a:ext cx="1999861" cy="847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296" name="Ink 8">
                <a:extLst>
                  <a:ext uri="{FF2B5EF4-FFF2-40B4-BE49-F238E27FC236}">
                    <a16:creationId xmlns:a16="http://schemas.microsoft.com/office/drawing/2014/main" id="{6C8D6E08-C6F0-FD9A-52F1-DCA5225281C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476250"/>
              <a:ext cx="1741487" cy="884238"/>
            </p14:xfrm>
          </p:contentPart>
        </mc:Choice>
        <mc:Fallback>
          <p:pic>
            <p:nvPicPr>
              <p:cNvPr id="12296" name="Ink 8">
                <a:extLst>
                  <a:ext uri="{FF2B5EF4-FFF2-40B4-BE49-F238E27FC236}">
                    <a16:creationId xmlns:a16="http://schemas.microsoft.com/office/drawing/2014/main" id="{6C8D6E08-C6F0-FD9A-52F1-DCA5225281C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0019" y="458701"/>
                <a:ext cx="1760224" cy="910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297" name="Ink 9">
                <a:extLst>
                  <a:ext uri="{FF2B5EF4-FFF2-40B4-BE49-F238E27FC236}">
                    <a16:creationId xmlns:a16="http://schemas.microsoft.com/office/drawing/2014/main" id="{8AB16725-8D44-860B-A0AF-8E9EE2047D5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2175" y="1919288"/>
              <a:ext cx="1662113" cy="250825"/>
            </p14:xfrm>
          </p:contentPart>
        </mc:Choice>
        <mc:Fallback>
          <p:pic>
            <p:nvPicPr>
              <p:cNvPr id="12297" name="Ink 9">
                <a:extLst>
                  <a:ext uri="{FF2B5EF4-FFF2-40B4-BE49-F238E27FC236}">
                    <a16:creationId xmlns:a16="http://schemas.microsoft.com/office/drawing/2014/main" id="{8AB16725-8D44-860B-A0AF-8E9EE2047D5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4566" y="1902026"/>
                <a:ext cx="1696613" cy="284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298" name="Ink 10">
                <a:extLst>
                  <a:ext uri="{FF2B5EF4-FFF2-40B4-BE49-F238E27FC236}">
                    <a16:creationId xmlns:a16="http://schemas.microsoft.com/office/drawing/2014/main" id="{BE3E3AF0-B271-B88E-73FD-AD3859B9ED3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2527300"/>
              <a:ext cx="812800" cy="160338"/>
            </p14:xfrm>
          </p:contentPart>
        </mc:Choice>
        <mc:Fallback>
          <p:pic>
            <p:nvPicPr>
              <p:cNvPr id="12298" name="Ink 10">
                <a:extLst>
                  <a:ext uri="{FF2B5EF4-FFF2-40B4-BE49-F238E27FC236}">
                    <a16:creationId xmlns:a16="http://schemas.microsoft.com/office/drawing/2014/main" id="{BE3E3AF0-B271-B88E-73FD-AD3859B9ED3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7825" y="2509763"/>
                <a:ext cx="847357" cy="194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299" name="Ink 11">
                <a:extLst>
                  <a:ext uri="{FF2B5EF4-FFF2-40B4-BE49-F238E27FC236}">
                    <a16:creationId xmlns:a16="http://schemas.microsoft.com/office/drawing/2014/main" id="{13D05B17-593B-9FEE-BD32-932D4897415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4575" y="2928938"/>
              <a:ext cx="642938" cy="179387"/>
            </p14:xfrm>
          </p:contentPart>
        </mc:Choice>
        <mc:Fallback>
          <p:pic>
            <p:nvPicPr>
              <p:cNvPr id="12299" name="Ink 11">
                <a:extLst>
                  <a:ext uri="{FF2B5EF4-FFF2-40B4-BE49-F238E27FC236}">
                    <a16:creationId xmlns:a16="http://schemas.microsoft.com/office/drawing/2014/main" id="{13D05B17-593B-9FEE-BD32-932D4897415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6945" y="2911072"/>
                <a:ext cx="677477" cy="214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300" name="Ink 12">
                <a:extLst>
                  <a:ext uri="{FF2B5EF4-FFF2-40B4-BE49-F238E27FC236}">
                    <a16:creationId xmlns:a16="http://schemas.microsoft.com/office/drawing/2014/main" id="{54FEEDD0-1BA2-1777-518D-4BDF6CB929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4563" y="2768600"/>
              <a:ext cx="509587" cy="536575"/>
            </p14:xfrm>
          </p:contentPart>
        </mc:Choice>
        <mc:Fallback>
          <p:pic>
            <p:nvPicPr>
              <p:cNvPr id="12300" name="Ink 12">
                <a:extLst>
                  <a:ext uri="{FF2B5EF4-FFF2-40B4-BE49-F238E27FC236}">
                    <a16:creationId xmlns:a16="http://schemas.microsoft.com/office/drawing/2014/main" id="{54FEEDD0-1BA2-1777-518D-4BDF6CB929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96904" y="2750954"/>
                <a:ext cx="544184" cy="571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301" name="Ink 13">
                <a:extLst>
                  <a:ext uri="{FF2B5EF4-FFF2-40B4-BE49-F238E27FC236}">
                    <a16:creationId xmlns:a16="http://schemas.microsoft.com/office/drawing/2014/main" id="{FAB85AC0-DFF7-A076-94D3-C16165539F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1013" y="2160588"/>
              <a:ext cx="268287" cy="339725"/>
            </p14:xfrm>
          </p:contentPart>
        </mc:Choice>
        <mc:Fallback>
          <p:pic>
            <p:nvPicPr>
              <p:cNvPr id="12301" name="Ink 13">
                <a:extLst>
                  <a:ext uri="{FF2B5EF4-FFF2-40B4-BE49-F238E27FC236}">
                    <a16:creationId xmlns:a16="http://schemas.microsoft.com/office/drawing/2014/main" id="{FAB85AC0-DFF7-A076-94D3-C16165539F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33367" y="2142935"/>
                <a:ext cx="302858" cy="374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302" name="Ink 14">
                <a:extLst>
                  <a:ext uri="{FF2B5EF4-FFF2-40B4-BE49-F238E27FC236}">
                    <a16:creationId xmlns:a16="http://schemas.microsoft.com/office/drawing/2014/main" id="{3E2C55BD-CFF4-40F4-0AA1-E6CDC5312A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750" y="1446213"/>
              <a:ext cx="1733550" cy="241300"/>
            </p14:xfrm>
          </p:contentPart>
        </mc:Choice>
        <mc:Fallback>
          <p:pic>
            <p:nvPicPr>
              <p:cNvPr id="12302" name="Ink 14">
                <a:extLst>
                  <a:ext uri="{FF2B5EF4-FFF2-40B4-BE49-F238E27FC236}">
                    <a16:creationId xmlns:a16="http://schemas.microsoft.com/office/drawing/2014/main" id="{3E2C55BD-CFF4-40F4-0AA1-E6CDC5312A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8108" y="1428592"/>
                <a:ext cx="1768113" cy="275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303" name="Ink 15">
                <a:extLst>
                  <a:ext uri="{FF2B5EF4-FFF2-40B4-BE49-F238E27FC236}">
                    <a16:creationId xmlns:a16="http://schemas.microsoft.com/office/drawing/2014/main" id="{27F3294A-AB1A-516D-A36C-270DDAB256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88" y="1697038"/>
              <a:ext cx="1465262" cy="1231900"/>
            </p14:xfrm>
          </p:contentPart>
        </mc:Choice>
        <mc:Fallback>
          <p:pic>
            <p:nvPicPr>
              <p:cNvPr id="12303" name="Ink 15">
                <a:extLst>
                  <a:ext uri="{FF2B5EF4-FFF2-40B4-BE49-F238E27FC236}">
                    <a16:creationId xmlns:a16="http://schemas.microsoft.com/office/drawing/2014/main" id="{27F3294A-AB1A-516D-A36C-270DDAB256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644" y="1679409"/>
                <a:ext cx="1483951" cy="1266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304" name="Ink 16">
                <a:extLst>
                  <a:ext uri="{FF2B5EF4-FFF2-40B4-BE49-F238E27FC236}">
                    <a16:creationId xmlns:a16="http://schemas.microsoft.com/office/drawing/2014/main" id="{50C22FFC-75F6-D3AD-0754-C9F1B01950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7850" y="3116263"/>
              <a:ext cx="957263" cy="285750"/>
            </p14:xfrm>
          </p:contentPart>
        </mc:Choice>
        <mc:Fallback>
          <p:pic>
            <p:nvPicPr>
              <p:cNvPr id="12304" name="Ink 16">
                <a:extLst>
                  <a:ext uri="{FF2B5EF4-FFF2-40B4-BE49-F238E27FC236}">
                    <a16:creationId xmlns:a16="http://schemas.microsoft.com/office/drawing/2014/main" id="{50C22FFC-75F6-D3AD-0754-C9F1B01950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30183" y="3098651"/>
                <a:ext cx="991876" cy="320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305" name="Ink 17">
                <a:extLst>
                  <a:ext uri="{FF2B5EF4-FFF2-40B4-BE49-F238E27FC236}">
                    <a16:creationId xmlns:a16="http://schemas.microsoft.com/office/drawing/2014/main" id="{D69E157D-1F1F-7E09-53E3-4A4530BA28C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0"/>
              <a:ext cx="1277938" cy="554038"/>
            </p14:xfrm>
          </p:contentPart>
        </mc:Choice>
        <mc:Fallback>
          <p:pic>
            <p:nvPicPr>
              <p:cNvPr id="12305" name="Ink 17">
                <a:extLst>
                  <a:ext uri="{FF2B5EF4-FFF2-40B4-BE49-F238E27FC236}">
                    <a16:creationId xmlns:a16="http://schemas.microsoft.com/office/drawing/2014/main" id="{D69E157D-1F1F-7E09-53E3-4A4530BA28C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3260" y="-17503"/>
                <a:ext cx="1312351" cy="588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306" name="Ink 18">
                <a:extLst>
                  <a:ext uri="{FF2B5EF4-FFF2-40B4-BE49-F238E27FC236}">
                    <a16:creationId xmlns:a16="http://schemas.microsoft.com/office/drawing/2014/main" id="{E2AECECF-0A5B-AFAD-E00E-A176C782295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425" y="4797425"/>
              <a:ext cx="2089150" cy="1492250"/>
            </p14:xfrm>
          </p:contentPart>
        </mc:Choice>
        <mc:Fallback>
          <p:pic>
            <p:nvPicPr>
              <p:cNvPr id="12306" name="Ink 18">
                <a:extLst>
                  <a:ext uri="{FF2B5EF4-FFF2-40B4-BE49-F238E27FC236}">
                    <a16:creationId xmlns:a16="http://schemas.microsoft.com/office/drawing/2014/main" id="{E2AECECF-0A5B-AFAD-E00E-A176C782295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31058" y="4788089"/>
                <a:ext cx="2107884" cy="1518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307" name="Ink 19">
                <a:extLst>
                  <a:ext uri="{FF2B5EF4-FFF2-40B4-BE49-F238E27FC236}">
                    <a16:creationId xmlns:a16="http://schemas.microsoft.com/office/drawing/2014/main" id="{A4729CFF-7CA1-659A-F0F7-EC11D0862E6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6975" y="3829050"/>
              <a:ext cx="1098550" cy="217488"/>
            </p14:xfrm>
          </p:contentPart>
        </mc:Choice>
        <mc:Fallback>
          <p:pic>
            <p:nvPicPr>
              <p:cNvPr id="12307" name="Ink 19">
                <a:extLst>
                  <a:ext uri="{FF2B5EF4-FFF2-40B4-BE49-F238E27FC236}">
                    <a16:creationId xmlns:a16="http://schemas.microsoft.com/office/drawing/2014/main" id="{A4729CFF-7CA1-659A-F0F7-EC11D0862E6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27564" y="3819780"/>
                <a:ext cx="1117372" cy="236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308" name="Ink 20">
                <a:extLst>
                  <a:ext uri="{FF2B5EF4-FFF2-40B4-BE49-F238E27FC236}">
                    <a16:creationId xmlns:a16="http://schemas.microsoft.com/office/drawing/2014/main" id="{86FA5CE2-4405-23D3-70BC-72B273CA4B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9725" y="3429000"/>
              <a:ext cx="1052513" cy="1577975"/>
            </p14:xfrm>
          </p:contentPart>
        </mc:Choice>
        <mc:Fallback>
          <p:pic>
            <p:nvPicPr>
              <p:cNvPr id="12308" name="Ink 20">
                <a:extLst>
                  <a:ext uri="{FF2B5EF4-FFF2-40B4-BE49-F238E27FC236}">
                    <a16:creationId xmlns:a16="http://schemas.microsoft.com/office/drawing/2014/main" id="{86FA5CE2-4405-23D3-70BC-72B273CA4B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70408" y="3419586"/>
                <a:ext cx="1071148" cy="1596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309" name="Ink 21">
                <a:extLst>
                  <a:ext uri="{FF2B5EF4-FFF2-40B4-BE49-F238E27FC236}">
                    <a16:creationId xmlns:a16="http://schemas.microsoft.com/office/drawing/2014/main" id="{526E08DE-C76C-C910-2C4C-897C6D82A0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6300" y="4035425"/>
              <a:ext cx="2378075" cy="319088"/>
            </p14:xfrm>
          </p:contentPart>
        </mc:Choice>
        <mc:Fallback>
          <p:pic>
            <p:nvPicPr>
              <p:cNvPr id="12309" name="Ink 21">
                <a:extLst>
                  <a:ext uri="{FF2B5EF4-FFF2-40B4-BE49-F238E27FC236}">
                    <a16:creationId xmlns:a16="http://schemas.microsoft.com/office/drawing/2014/main" id="{526E08DE-C76C-C910-2C4C-897C6D82A0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76957" y="4026082"/>
                <a:ext cx="2396760" cy="337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310" name="Ink 22">
                <a:extLst>
                  <a:ext uri="{FF2B5EF4-FFF2-40B4-BE49-F238E27FC236}">
                    <a16:creationId xmlns:a16="http://schemas.microsoft.com/office/drawing/2014/main" id="{65A9A896-9A5D-F9E3-775E-3866C82EED5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7600" y="4217988"/>
              <a:ext cx="2584450" cy="1211262"/>
            </p14:xfrm>
          </p:contentPart>
        </mc:Choice>
        <mc:Fallback>
          <p:pic>
            <p:nvPicPr>
              <p:cNvPr id="12310" name="Ink 22">
                <a:extLst>
                  <a:ext uri="{FF2B5EF4-FFF2-40B4-BE49-F238E27FC236}">
                    <a16:creationId xmlns:a16="http://schemas.microsoft.com/office/drawing/2014/main" id="{65A9A896-9A5D-F9E3-775E-3866C82EED5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48240" y="4208643"/>
                <a:ext cx="2603170" cy="122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311" name="Ink 23">
                <a:extLst>
                  <a:ext uri="{FF2B5EF4-FFF2-40B4-BE49-F238E27FC236}">
                    <a16:creationId xmlns:a16="http://schemas.microsoft.com/office/drawing/2014/main" id="{B537CC34-A02D-0F5A-D2AE-E5F140BEFC2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5625" y="6022975"/>
              <a:ext cx="1828800" cy="744538"/>
            </p14:xfrm>
          </p:contentPart>
        </mc:Choice>
        <mc:Fallback>
          <p:pic>
            <p:nvPicPr>
              <p:cNvPr id="12311" name="Ink 23">
                <a:extLst>
                  <a:ext uri="{FF2B5EF4-FFF2-40B4-BE49-F238E27FC236}">
                    <a16:creationId xmlns:a16="http://schemas.microsoft.com/office/drawing/2014/main" id="{B537CC34-A02D-0F5A-D2AE-E5F140BEFC2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26325" y="6013555"/>
                <a:ext cx="1847399" cy="7633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931345BF-E21F-B41A-6B42-7F75D1BD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DE QUANTAS RESSURREIÇÕES A BÍBLIA FALA?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967B8028-9E70-42FD-2CB7-7AE94FB01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897188"/>
            <a:ext cx="5761038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“Não vos maravilheis disto, porque vem a hora  em que todos os que se acham nos túmulos ouvirão a sua voz e sairão: os que tiverem feito o bem, para a RESSURREIÇÃO DA VIDA; e os que tiverem praticado o mal, para a RESSURREIÇÃO DO JUÍZO.”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B1344AFD-E80C-EB79-0EC9-F211D222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João 5:28, 29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C3C3D628-656B-4F25-FF5B-8937B569B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DE QUANTAS RESSURREIÇÕES A BÍBLIA FALA?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3CF4CA15-FC71-C514-4348-50659545F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“Muitos dos que dormem no pó da terra ressuscitarão, UNS PARA A VIDA ETERNA, e OUTROS PARA VERGONHA E HORROR ETERNO.”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B8F7E459-13B6-D784-85B9-89EAB2FDD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Daniel 12:2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DA0EB5F-84AA-E9EF-9B7B-59DE55FAB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DE QUANTAS RESSURREIÇÕES A BÍBLIA FALA?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DC8F7BBA-D33C-50A4-B6A9-4034B3551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FFFF00"/>
                </a:solidFill>
                <a:latin typeface="Zurich Cn BT" pitchFamily="34" charset="0"/>
              </a:rPr>
              <a:t>(   )</a:t>
            </a:r>
            <a:r>
              <a:rPr lang="pt-BR" sz="2800" i="1">
                <a:solidFill>
                  <a:srgbClr val="FFFF00"/>
                </a:solidFill>
                <a:latin typeface="Zurich Cn BT" pitchFamily="34" charset="0"/>
              </a:rPr>
              <a:t> </a:t>
            </a:r>
            <a:r>
              <a:rPr lang="pt-BR" sz="2800">
                <a:solidFill>
                  <a:srgbClr val="FFFF00"/>
                </a:solidFill>
                <a:latin typeface="Zurich Cn BT" pitchFamily="34" charset="0"/>
              </a:rPr>
              <a:t>nenhum        </a:t>
            </a:r>
          </a:p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FFFF00"/>
                </a:solidFill>
                <a:latin typeface="Zurich Cn BT" pitchFamily="34" charset="0"/>
              </a:rPr>
              <a:t>(   ) uma         </a:t>
            </a:r>
          </a:p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FFFF00"/>
                </a:solidFill>
                <a:latin typeface="Zurich Cn BT" pitchFamily="34" charset="0"/>
              </a:rPr>
              <a:t>(   )duas         </a:t>
            </a:r>
          </a:p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FFFF00"/>
                </a:solidFill>
                <a:latin typeface="Zurich Cn BT" pitchFamily="34" charset="0"/>
              </a:rPr>
              <a:t>(   ) várias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34A404F-5980-D6BA-C5C0-F576D0B1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DE QUANTAS RESSURREIÇÕES A BÍBLIA FALA?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D3A5EF2B-EFCC-D290-7AB0-7198E0D0E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4357688"/>
            <a:ext cx="42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i="1">
                <a:solidFill>
                  <a:srgbClr val="FFFF00"/>
                </a:solidFill>
                <a:latin typeface="Zurich Cn BT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CE51B128-C1AC-C97F-157C-7CD3A1E0C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A primeira é a ressurreição da </a:t>
            </a:r>
            <a:r>
              <a:rPr lang="pt-BR" sz="2800" i="1" u="sng" dirty="0">
                <a:solidFill>
                  <a:srgbClr val="FFFF00"/>
                </a:solidFill>
                <a:latin typeface="Zurich Cn BT" pitchFamily="34" charset="0"/>
              </a:rPr>
              <a:t>VIDA</a:t>
            </a: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, e a segunda é a ressurreição da </a:t>
            </a:r>
            <a:r>
              <a:rPr lang="pt-BR" sz="2800" i="1" u="sng" dirty="0">
                <a:solidFill>
                  <a:srgbClr val="FFFF00"/>
                </a:solidFill>
                <a:latin typeface="Zurich Cn BT" pitchFamily="34" charset="0"/>
              </a:rPr>
              <a:t>MORTE</a:t>
            </a: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.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55820D1-A1DC-BF55-682A-1DFFB212E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DE QUANTAS RESSURREIÇÕES A BÍBLIA FALA?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A8D495F-B69F-DE5C-A3FC-E56436F2D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QUANTO TEMPO EXISTIRÁ ENTRE A PRIMEIRA E A SEGUNDA RESSURREIÇÃO?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3DD13BBB-03CE-63BB-614A-9A082F199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“Bem-aventurado e santo é aquele que tem parte na PRIMEIRA RESSURREIÇÃO; sobre esses a segunda morte não tem autoridade; pelo contrário, serão sacerdotes de Deus e de Cristo E REINARÃO COM ELE OS MIL ANOS.”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383578C2-57D6-AF04-2487-4649D97F2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Apocalipse 20:6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07327FD-139D-8885-FB85-9B1FE4762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QUANTO TEMPO EXISTIRÁ ENTRE A PRIMEIRA E A SEGUNDA RESSURREIÇÃO?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D1C5F0B6-0F29-B8E3-B0DA-23337EAFF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FFFF00"/>
                </a:solidFill>
                <a:latin typeface="Zurich Cn BT" pitchFamily="34" charset="0"/>
              </a:rPr>
              <a:t>(   ) 200 anos         </a:t>
            </a:r>
          </a:p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FFFF00"/>
                </a:solidFill>
                <a:latin typeface="Zurich Cn BT" pitchFamily="34" charset="0"/>
              </a:rPr>
              <a:t>(   ) 500 anos           </a:t>
            </a:r>
          </a:p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FFFF00"/>
                </a:solidFill>
                <a:latin typeface="Zurich Cn BT" pitchFamily="34" charset="0"/>
              </a:rPr>
              <a:t>(   ) 1000 anos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E0F2A5-D388-B9B1-1DA2-39E4373E7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4357688"/>
            <a:ext cx="452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i="1">
                <a:solidFill>
                  <a:srgbClr val="FFFF00"/>
                </a:solidFill>
                <a:latin typeface="Zurich Cn BT" pitchFamily="34" charset="0"/>
              </a:rPr>
              <a:t>X</a:t>
            </a:r>
            <a:r>
              <a:rPr lang="pt-BR" altLang="pt-BR" sz="2800" i="1">
                <a:solidFill>
                  <a:srgbClr val="00B050"/>
                </a:solidFill>
                <a:latin typeface="Zurich Cn BT" pitchFamily="34" charset="0"/>
              </a:rPr>
              <a:t> </a:t>
            </a:r>
            <a:endParaRPr lang="en-US" altLang="pt-BR">
              <a:solidFill>
                <a:srgbClr val="00B050"/>
              </a:solidFill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428849A6-89D6-AE18-B924-3A1460B77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QUANTO TEMPO EXISTIRÁ ENTRE A PRIMEIRA E A SEGUNDA RESSURREIÇÃO?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314" name="Ink 2">
                <a:extLst>
                  <a:ext uri="{FF2B5EF4-FFF2-40B4-BE49-F238E27FC236}">
                    <a16:creationId xmlns:a16="http://schemas.microsoft.com/office/drawing/2014/main" id="{23BDA312-1A0C-66E1-F42F-60C2323CEC4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13314" name="Ink 2">
                <a:extLst>
                  <a:ext uri="{FF2B5EF4-FFF2-40B4-BE49-F238E27FC236}">
                    <a16:creationId xmlns:a16="http://schemas.microsoft.com/office/drawing/2014/main" id="{23BDA312-1A0C-66E1-F42F-60C2323CEC4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315" name="Ink 3">
                <a:extLst>
                  <a:ext uri="{FF2B5EF4-FFF2-40B4-BE49-F238E27FC236}">
                    <a16:creationId xmlns:a16="http://schemas.microsoft.com/office/drawing/2014/main" id="{4AB27310-F2F3-CEA6-4148-4AE83ABF32B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3500438"/>
              <a:ext cx="2546350" cy="331787"/>
            </p14:xfrm>
          </p:contentPart>
        </mc:Choice>
        <mc:Fallback>
          <p:pic>
            <p:nvPicPr>
              <p:cNvPr id="13315" name="Ink 3">
                <a:extLst>
                  <a:ext uri="{FF2B5EF4-FFF2-40B4-BE49-F238E27FC236}">
                    <a16:creationId xmlns:a16="http://schemas.microsoft.com/office/drawing/2014/main" id="{4AB27310-F2F3-CEA6-4148-4AE83ABF32B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777" y="3482824"/>
                <a:ext cx="2580852" cy="366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316" name="Ink 4">
                <a:extLst>
                  <a:ext uri="{FF2B5EF4-FFF2-40B4-BE49-F238E27FC236}">
                    <a16:creationId xmlns:a16="http://schemas.microsoft.com/office/drawing/2014/main" id="{629FD243-5E80-45F2-DBB4-AF077F2E36F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13316" name="Ink 4">
                <a:extLst>
                  <a:ext uri="{FF2B5EF4-FFF2-40B4-BE49-F238E27FC236}">
                    <a16:creationId xmlns:a16="http://schemas.microsoft.com/office/drawing/2014/main" id="{629FD243-5E80-45F2-DBB4-AF077F2E36F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317" name="Ink 5">
                <a:extLst>
                  <a:ext uri="{FF2B5EF4-FFF2-40B4-BE49-F238E27FC236}">
                    <a16:creationId xmlns:a16="http://schemas.microsoft.com/office/drawing/2014/main" id="{EC13B270-1E31-A483-2D27-BF4D85F36B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1775" y="1341438"/>
              <a:ext cx="7938" cy="2009775"/>
            </p14:xfrm>
          </p:contentPart>
        </mc:Choice>
        <mc:Fallback>
          <p:pic>
            <p:nvPicPr>
              <p:cNvPr id="13317" name="Ink 5">
                <a:extLst>
                  <a:ext uri="{FF2B5EF4-FFF2-40B4-BE49-F238E27FC236}">
                    <a16:creationId xmlns:a16="http://schemas.microsoft.com/office/drawing/2014/main" id="{EC13B270-1E31-A483-2D27-BF4D85F36B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7304" y="1323716"/>
                <a:ext cx="16697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318" name="Ink 6">
                <a:extLst>
                  <a:ext uri="{FF2B5EF4-FFF2-40B4-BE49-F238E27FC236}">
                    <a16:creationId xmlns:a16="http://schemas.microsoft.com/office/drawing/2014/main" id="{2ACF9512-EBA3-3323-0618-6226D71F930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1050" y="1052513"/>
              <a:ext cx="1785938" cy="206375"/>
            </p14:xfrm>
          </p:contentPart>
        </mc:Choice>
        <mc:Fallback>
          <p:pic>
            <p:nvPicPr>
              <p:cNvPr id="13318" name="Ink 6">
                <a:extLst>
                  <a:ext uri="{FF2B5EF4-FFF2-40B4-BE49-F238E27FC236}">
                    <a16:creationId xmlns:a16="http://schemas.microsoft.com/office/drawing/2014/main" id="{2ACF9512-EBA3-3323-0618-6226D71F930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33414" y="1034803"/>
                <a:ext cx="1820491" cy="241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319" name="Ink 7">
                <a:extLst>
                  <a:ext uri="{FF2B5EF4-FFF2-40B4-BE49-F238E27FC236}">
                    <a16:creationId xmlns:a16="http://schemas.microsoft.com/office/drawing/2014/main" id="{6E28FF2F-5C5D-36EF-A7B8-0447D4FD97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5" y="188913"/>
              <a:ext cx="1965325" cy="812800"/>
            </p14:xfrm>
          </p:contentPart>
        </mc:Choice>
        <mc:Fallback>
          <p:pic>
            <p:nvPicPr>
              <p:cNvPr id="13319" name="Ink 7">
                <a:extLst>
                  <a:ext uri="{FF2B5EF4-FFF2-40B4-BE49-F238E27FC236}">
                    <a16:creationId xmlns:a16="http://schemas.microsoft.com/office/drawing/2014/main" id="{6E28FF2F-5C5D-36EF-A7B8-0447D4FD97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90547" y="171220"/>
                <a:ext cx="1999861" cy="847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320" name="Ink 8">
                <a:extLst>
                  <a:ext uri="{FF2B5EF4-FFF2-40B4-BE49-F238E27FC236}">
                    <a16:creationId xmlns:a16="http://schemas.microsoft.com/office/drawing/2014/main" id="{EF09500D-D50C-A264-2E93-BE6FFD305CF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476250"/>
              <a:ext cx="1741487" cy="884238"/>
            </p14:xfrm>
          </p:contentPart>
        </mc:Choice>
        <mc:Fallback>
          <p:pic>
            <p:nvPicPr>
              <p:cNvPr id="13320" name="Ink 8">
                <a:extLst>
                  <a:ext uri="{FF2B5EF4-FFF2-40B4-BE49-F238E27FC236}">
                    <a16:creationId xmlns:a16="http://schemas.microsoft.com/office/drawing/2014/main" id="{EF09500D-D50C-A264-2E93-BE6FFD305CF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0019" y="458701"/>
                <a:ext cx="1760224" cy="910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321" name="Ink 9">
                <a:extLst>
                  <a:ext uri="{FF2B5EF4-FFF2-40B4-BE49-F238E27FC236}">
                    <a16:creationId xmlns:a16="http://schemas.microsoft.com/office/drawing/2014/main" id="{8E9FE28B-92DA-3498-E698-20C6E1265CC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2175" y="1919288"/>
              <a:ext cx="1662113" cy="250825"/>
            </p14:xfrm>
          </p:contentPart>
        </mc:Choice>
        <mc:Fallback>
          <p:pic>
            <p:nvPicPr>
              <p:cNvPr id="13321" name="Ink 9">
                <a:extLst>
                  <a:ext uri="{FF2B5EF4-FFF2-40B4-BE49-F238E27FC236}">
                    <a16:creationId xmlns:a16="http://schemas.microsoft.com/office/drawing/2014/main" id="{8E9FE28B-92DA-3498-E698-20C6E1265CC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4566" y="1902026"/>
                <a:ext cx="1696613" cy="284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322" name="Ink 10">
                <a:extLst>
                  <a:ext uri="{FF2B5EF4-FFF2-40B4-BE49-F238E27FC236}">
                    <a16:creationId xmlns:a16="http://schemas.microsoft.com/office/drawing/2014/main" id="{C064CA88-D79E-D185-B976-FD7104574DD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2527300"/>
              <a:ext cx="812800" cy="160338"/>
            </p14:xfrm>
          </p:contentPart>
        </mc:Choice>
        <mc:Fallback>
          <p:pic>
            <p:nvPicPr>
              <p:cNvPr id="13322" name="Ink 10">
                <a:extLst>
                  <a:ext uri="{FF2B5EF4-FFF2-40B4-BE49-F238E27FC236}">
                    <a16:creationId xmlns:a16="http://schemas.microsoft.com/office/drawing/2014/main" id="{C064CA88-D79E-D185-B976-FD7104574DD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7825" y="2509763"/>
                <a:ext cx="847357" cy="194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323" name="Ink 11">
                <a:extLst>
                  <a:ext uri="{FF2B5EF4-FFF2-40B4-BE49-F238E27FC236}">
                    <a16:creationId xmlns:a16="http://schemas.microsoft.com/office/drawing/2014/main" id="{40585B74-A185-88A2-113B-0D89DA6DD3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4575" y="2928938"/>
              <a:ext cx="642938" cy="179387"/>
            </p14:xfrm>
          </p:contentPart>
        </mc:Choice>
        <mc:Fallback>
          <p:pic>
            <p:nvPicPr>
              <p:cNvPr id="13323" name="Ink 11">
                <a:extLst>
                  <a:ext uri="{FF2B5EF4-FFF2-40B4-BE49-F238E27FC236}">
                    <a16:creationId xmlns:a16="http://schemas.microsoft.com/office/drawing/2014/main" id="{40585B74-A185-88A2-113B-0D89DA6DD3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6945" y="2911072"/>
                <a:ext cx="677477" cy="214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324" name="Ink 12">
                <a:extLst>
                  <a:ext uri="{FF2B5EF4-FFF2-40B4-BE49-F238E27FC236}">
                    <a16:creationId xmlns:a16="http://schemas.microsoft.com/office/drawing/2014/main" id="{DE587A2F-FC58-B878-F823-748D45656E1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4563" y="2768600"/>
              <a:ext cx="509587" cy="536575"/>
            </p14:xfrm>
          </p:contentPart>
        </mc:Choice>
        <mc:Fallback>
          <p:pic>
            <p:nvPicPr>
              <p:cNvPr id="13324" name="Ink 12">
                <a:extLst>
                  <a:ext uri="{FF2B5EF4-FFF2-40B4-BE49-F238E27FC236}">
                    <a16:creationId xmlns:a16="http://schemas.microsoft.com/office/drawing/2014/main" id="{DE587A2F-FC58-B878-F823-748D45656E1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96904" y="2750954"/>
                <a:ext cx="544184" cy="571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325" name="Ink 13">
                <a:extLst>
                  <a:ext uri="{FF2B5EF4-FFF2-40B4-BE49-F238E27FC236}">
                    <a16:creationId xmlns:a16="http://schemas.microsoft.com/office/drawing/2014/main" id="{D0909363-E5EA-A9BB-32F3-BAD1F661C6B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1013" y="2160588"/>
              <a:ext cx="268287" cy="339725"/>
            </p14:xfrm>
          </p:contentPart>
        </mc:Choice>
        <mc:Fallback>
          <p:pic>
            <p:nvPicPr>
              <p:cNvPr id="13325" name="Ink 13">
                <a:extLst>
                  <a:ext uri="{FF2B5EF4-FFF2-40B4-BE49-F238E27FC236}">
                    <a16:creationId xmlns:a16="http://schemas.microsoft.com/office/drawing/2014/main" id="{D0909363-E5EA-A9BB-32F3-BAD1F661C6B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33367" y="2142935"/>
                <a:ext cx="302858" cy="374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326" name="Ink 14">
                <a:extLst>
                  <a:ext uri="{FF2B5EF4-FFF2-40B4-BE49-F238E27FC236}">
                    <a16:creationId xmlns:a16="http://schemas.microsoft.com/office/drawing/2014/main" id="{2D318234-AA23-A2F1-C101-D4BB49671D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750" y="1446213"/>
              <a:ext cx="1733550" cy="241300"/>
            </p14:xfrm>
          </p:contentPart>
        </mc:Choice>
        <mc:Fallback>
          <p:pic>
            <p:nvPicPr>
              <p:cNvPr id="13326" name="Ink 14">
                <a:extLst>
                  <a:ext uri="{FF2B5EF4-FFF2-40B4-BE49-F238E27FC236}">
                    <a16:creationId xmlns:a16="http://schemas.microsoft.com/office/drawing/2014/main" id="{2D318234-AA23-A2F1-C101-D4BB49671D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8108" y="1428592"/>
                <a:ext cx="1768113" cy="275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327" name="Ink 15">
                <a:extLst>
                  <a:ext uri="{FF2B5EF4-FFF2-40B4-BE49-F238E27FC236}">
                    <a16:creationId xmlns:a16="http://schemas.microsoft.com/office/drawing/2014/main" id="{2900A035-9C71-8220-C82A-80D4E995C4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88" y="1697038"/>
              <a:ext cx="1465262" cy="1231900"/>
            </p14:xfrm>
          </p:contentPart>
        </mc:Choice>
        <mc:Fallback>
          <p:pic>
            <p:nvPicPr>
              <p:cNvPr id="13327" name="Ink 15">
                <a:extLst>
                  <a:ext uri="{FF2B5EF4-FFF2-40B4-BE49-F238E27FC236}">
                    <a16:creationId xmlns:a16="http://schemas.microsoft.com/office/drawing/2014/main" id="{2900A035-9C71-8220-C82A-80D4E995C4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644" y="1679409"/>
                <a:ext cx="1483951" cy="1266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328" name="Ink 16">
                <a:extLst>
                  <a:ext uri="{FF2B5EF4-FFF2-40B4-BE49-F238E27FC236}">
                    <a16:creationId xmlns:a16="http://schemas.microsoft.com/office/drawing/2014/main" id="{0C037369-C25C-472A-03A5-8BED379241B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7850" y="3116263"/>
              <a:ext cx="957263" cy="285750"/>
            </p14:xfrm>
          </p:contentPart>
        </mc:Choice>
        <mc:Fallback>
          <p:pic>
            <p:nvPicPr>
              <p:cNvPr id="13328" name="Ink 16">
                <a:extLst>
                  <a:ext uri="{FF2B5EF4-FFF2-40B4-BE49-F238E27FC236}">
                    <a16:creationId xmlns:a16="http://schemas.microsoft.com/office/drawing/2014/main" id="{0C037369-C25C-472A-03A5-8BED379241B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30183" y="3098651"/>
                <a:ext cx="991876" cy="320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329" name="Ink 17">
                <a:extLst>
                  <a:ext uri="{FF2B5EF4-FFF2-40B4-BE49-F238E27FC236}">
                    <a16:creationId xmlns:a16="http://schemas.microsoft.com/office/drawing/2014/main" id="{7BD8C9FE-5555-CBAB-AB31-C3C9440BBF0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0"/>
              <a:ext cx="1277938" cy="554038"/>
            </p14:xfrm>
          </p:contentPart>
        </mc:Choice>
        <mc:Fallback>
          <p:pic>
            <p:nvPicPr>
              <p:cNvPr id="13329" name="Ink 17">
                <a:extLst>
                  <a:ext uri="{FF2B5EF4-FFF2-40B4-BE49-F238E27FC236}">
                    <a16:creationId xmlns:a16="http://schemas.microsoft.com/office/drawing/2014/main" id="{7BD8C9FE-5555-CBAB-AB31-C3C9440BBF0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3260" y="-17503"/>
                <a:ext cx="1312351" cy="588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330" name="Ink 18">
                <a:extLst>
                  <a:ext uri="{FF2B5EF4-FFF2-40B4-BE49-F238E27FC236}">
                    <a16:creationId xmlns:a16="http://schemas.microsoft.com/office/drawing/2014/main" id="{956DCF9B-D6F2-6F80-4D2E-A96BD64F0A5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4941888"/>
              <a:ext cx="2089150" cy="1492250"/>
            </p14:xfrm>
          </p:contentPart>
        </mc:Choice>
        <mc:Fallback>
          <p:pic>
            <p:nvPicPr>
              <p:cNvPr id="13330" name="Ink 18">
                <a:extLst>
                  <a:ext uri="{FF2B5EF4-FFF2-40B4-BE49-F238E27FC236}">
                    <a16:creationId xmlns:a16="http://schemas.microsoft.com/office/drawing/2014/main" id="{956DCF9B-D6F2-6F80-4D2E-A96BD64F0A5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86596" y="4932552"/>
                <a:ext cx="2107884" cy="1518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331" name="Ink 19">
                <a:extLst>
                  <a:ext uri="{FF2B5EF4-FFF2-40B4-BE49-F238E27FC236}">
                    <a16:creationId xmlns:a16="http://schemas.microsoft.com/office/drawing/2014/main" id="{0B36212A-927C-C930-C3C4-971F81CAD0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9413" y="3482975"/>
              <a:ext cx="2135187" cy="642938"/>
            </p14:xfrm>
          </p:contentPart>
        </mc:Choice>
        <mc:Fallback>
          <p:pic>
            <p:nvPicPr>
              <p:cNvPr id="13331" name="Ink 19">
                <a:extLst>
                  <a:ext uri="{FF2B5EF4-FFF2-40B4-BE49-F238E27FC236}">
                    <a16:creationId xmlns:a16="http://schemas.microsoft.com/office/drawing/2014/main" id="{0B36212A-927C-C930-C3C4-971F81CAD0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01767" y="3465395"/>
                <a:ext cx="2169759" cy="677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332" name="Ink 24">
                <a:extLst>
                  <a:ext uri="{FF2B5EF4-FFF2-40B4-BE49-F238E27FC236}">
                    <a16:creationId xmlns:a16="http://schemas.microsoft.com/office/drawing/2014/main" id="{D87A1D5A-7525-2333-FF6F-9FB65444B3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6357938"/>
              <a:ext cx="1849438" cy="500062"/>
            </p14:xfrm>
          </p:contentPart>
        </mc:Choice>
        <mc:Fallback>
          <p:pic>
            <p:nvPicPr>
              <p:cNvPr id="13332" name="Ink 24">
                <a:extLst>
                  <a:ext uri="{FF2B5EF4-FFF2-40B4-BE49-F238E27FC236}">
                    <a16:creationId xmlns:a16="http://schemas.microsoft.com/office/drawing/2014/main" id="{D87A1D5A-7525-2333-FF6F-9FB65444B3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3866" y="6340398"/>
                <a:ext cx="1883987" cy="534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333" name="Ink 25">
                <a:extLst>
                  <a:ext uri="{FF2B5EF4-FFF2-40B4-BE49-F238E27FC236}">
                    <a16:creationId xmlns:a16="http://schemas.microsoft.com/office/drawing/2014/main" id="{40469D00-9343-9E37-B8A8-40FD0BDE85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9413" y="3509963"/>
              <a:ext cx="1465262" cy="1401762"/>
            </p14:xfrm>
          </p:contentPart>
        </mc:Choice>
        <mc:Fallback>
          <p:pic>
            <p:nvPicPr>
              <p:cNvPr id="13333" name="Ink 25">
                <a:extLst>
                  <a:ext uri="{FF2B5EF4-FFF2-40B4-BE49-F238E27FC236}">
                    <a16:creationId xmlns:a16="http://schemas.microsoft.com/office/drawing/2014/main" id="{40469D00-9343-9E37-B8A8-40FD0BDE85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01755" y="3492333"/>
                <a:ext cx="1499857" cy="1436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334" name="Ink 26">
                <a:extLst>
                  <a:ext uri="{FF2B5EF4-FFF2-40B4-BE49-F238E27FC236}">
                    <a16:creationId xmlns:a16="http://schemas.microsoft.com/office/drawing/2014/main" id="{CCF214B9-898A-D080-9847-2187AEDD19A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2963" y="4187825"/>
              <a:ext cx="2473325" cy="384175"/>
            </p14:xfrm>
          </p:contentPart>
        </mc:Choice>
        <mc:Fallback>
          <p:pic>
            <p:nvPicPr>
              <p:cNvPr id="13334" name="Ink 26">
                <a:extLst>
                  <a:ext uri="{FF2B5EF4-FFF2-40B4-BE49-F238E27FC236}">
                    <a16:creationId xmlns:a16="http://schemas.microsoft.com/office/drawing/2014/main" id="{CCF214B9-898A-D080-9847-2187AEDD19A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35263" y="4170199"/>
                <a:ext cx="2508003" cy="418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335" name="Ink 27">
                <a:extLst>
                  <a:ext uri="{FF2B5EF4-FFF2-40B4-BE49-F238E27FC236}">
                    <a16:creationId xmlns:a16="http://schemas.microsoft.com/office/drawing/2014/main" id="{AD5CB93D-06A7-D130-7787-0FAE39EE7C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7563" y="4911725"/>
              <a:ext cx="2286000" cy="357188"/>
            </p14:xfrm>
          </p:contentPart>
        </mc:Choice>
        <mc:Fallback>
          <p:pic>
            <p:nvPicPr>
              <p:cNvPr id="13335" name="Ink 27">
                <a:extLst>
                  <a:ext uri="{FF2B5EF4-FFF2-40B4-BE49-F238E27FC236}">
                    <a16:creationId xmlns:a16="http://schemas.microsoft.com/office/drawing/2014/main" id="{AD5CB93D-06A7-D130-7787-0FAE39EE7C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39929" y="4894099"/>
                <a:ext cx="2320549" cy="39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336" name="Ink 28">
                <a:extLst>
                  <a:ext uri="{FF2B5EF4-FFF2-40B4-BE49-F238E27FC236}">
                    <a16:creationId xmlns:a16="http://schemas.microsoft.com/office/drawing/2014/main" id="{8D6D3050-CFBC-BF1E-C3D0-AF37D2A825E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7600" y="4643438"/>
              <a:ext cx="88900" cy="374650"/>
            </p14:xfrm>
          </p:contentPart>
        </mc:Choice>
        <mc:Fallback>
          <p:pic>
            <p:nvPicPr>
              <p:cNvPr id="13336" name="Ink 28">
                <a:extLst>
                  <a:ext uri="{FF2B5EF4-FFF2-40B4-BE49-F238E27FC236}">
                    <a16:creationId xmlns:a16="http://schemas.microsoft.com/office/drawing/2014/main" id="{8D6D3050-CFBC-BF1E-C3D0-AF37D2A825E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80517" y="4625837"/>
                <a:ext cx="122368" cy="409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3337" name="Ink 29">
                <a:extLst>
                  <a:ext uri="{FF2B5EF4-FFF2-40B4-BE49-F238E27FC236}">
                    <a16:creationId xmlns:a16="http://schemas.microsoft.com/office/drawing/2014/main" id="{C359468D-303C-D935-1C86-1429EB5F0AC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7350" y="92075"/>
              <a:ext cx="296863" cy="354013"/>
            </p14:xfrm>
          </p:contentPart>
        </mc:Choice>
        <mc:Fallback>
          <p:pic>
            <p:nvPicPr>
              <p:cNvPr id="13337" name="Ink 29">
                <a:extLst>
                  <a:ext uri="{FF2B5EF4-FFF2-40B4-BE49-F238E27FC236}">
                    <a16:creationId xmlns:a16="http://schemas.microsoft.com/office/drawing/2014/main" id="{C359468D-303C-D935-1C86-1429EB5F0AC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48106" y="82721"/>
                <a:ext cx="315350" cy="372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3338" name="Ink 30">
                <a:extLst>
                  <a:ext uri="{FF2B5EF4-FFF2-40B4-BE49-F238E27FC236}">
                    <a16:creationId xmlns:a16="http://schemas.microsoft.com/office/drawing/2014/main" id="{8C6643DB-D7CF-4D9F-2DF7-FBF67BEE04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8225" y="2868613"/>
              <a:ext cx="2547938" cy="423862"/>
            </p14:xfrm>
          </p:contentPart>
        </mc:Choice>
        <mc:Fallback>
          <p:pic>
            <p:nvPicPr>
              <p:cNvPr id="13338" name="Ink 30">
                <a:extLst>
                  <a:ext uri="{FF2B5EF4-FFF2-40B4-BE49-F238E27FC236}">
                    <a16:creationId xmlns:a16="http://schemas.microsoft.com/office/drawing/2014/main" id="{8C6643DB-D7CF-4D9F-2DF7-FBF67BEE04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68848" y="2859242"/>
                <a:ext cx="2566691" cy="442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3339" name="Ink 31">
                <a:extLst>
                  <a:ext uri="{FF2B5EF4-FFF2-40B4-BE49-F238E27FC236}">
                    <a16:creationId xmlns:a16="http://schemas.microsoft.com/office/drawing/2014/main" id="{00EC9BDE-3833-633D-1135-85A2A6A2344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1813" y="3336925"/>
              <a:ext cx="228600" cy="217488"/>
            </p14:xfrm>
          </p:contentPart>
        </mc:Choice>
        <mc:Fallback>
          <p:pic>
            <p:nvPicPr>
              <p:cNvPr id="13339" name="Ink 31">
                <a:extLst>
                  <a:ext uri="{FF2B5EF4-FFF2-40B4-BE49-F238E27FC236}">
                    <a16:creationId xmlns:a16="http://schemas.microsoft.com/office/drawing/2014/main" id="{00EC9BDE-3833-633D-1135-85A2A6A2344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72227" y="3327516"/>
                <a:ext cx="247773" cy="2363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3CA70C9F-321E-BCEC-D09B-A2F859908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“NÃO SE TURBE o vosso coração; credes em Deus, crede também em mim. Na casa de meu Pai há muitas moradas. Se assim não fora, eu vo-lo teria dito. Pois VOU PREPARAR-VOS LUGAR.</a:t>
            </a: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04F83941-BC9A-37A2-C386-4EF4F4692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João 14:1-3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980031D-0E1D-F2D2-02BA-48452E134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QUAL É A MAIOR PROMESSA DE JESUS?</a:t>
            </a:r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A44326C-B17D-1F6E-871D-9EB135FEA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QUAL SERÁ O CÂNTICOS DOS SALVOS  NAQUELE GRANDIOSO DIA?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DC4E40EC-F498-137E-1D58-6818D68A8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“Naquele dia se dirá: </a:t>
            </a:r>
            <a:r>
              <a:rPr lang="pt-BR" sz="24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ESTE É O NOSSO</a:t>
            </a: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</a:t>
            </a:r>
            <a:r>
              <a:rPr lang="pt-BR" sz="24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DEUS, QUE ESPERÁVAMOS, E ELE NOS SÁLVARÁ; ESTE É O SENHOR A QUEM AGUARDÁVAMOS; NA SUA SALVAÇÃO EXULTAREMOS E NOS ALEGRAREMOS</a:t>
            </a: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.”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146F5C7B-D1C8-8C48-042F-792D7CE10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Isaías 25:9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746F932-F0AA-9A8B-0847-25D9B7CE6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QUAL SERÁ O CÂNTICOS DOS SALVOS  NAQUELE GRANDIOSO DIA?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D2623D04-BC21-6C16-3D8B-E94B6497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QUE CONVITE JESUS NOS FAZ HOJE?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D3347B98-9739-4076-4711-9B627514A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</a:t>
            </a:r>
            <a:r>
              <a:rPr lang="pt-BR" sz="24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VINDE A MIM</a:t>
            </a: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, todos os que estais cansados e sobrecarregados, e eu vos aliviarei.Tomai sobre vós o meu jugo e aprendei de mim, porque sou manso e humilde de coração; </a:t>
            </a:r>
            <a:r>
              <a:rPr lang="pt-BR" sz="24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 ACHAREIS DESCANSO PARA A VOSSA ALMA</a:t>
            </a: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.” 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F0D7A668-9F05-06A7-43D2-78DEBCD6F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11:28-29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7634BFA-09F0-E5D7-8455-6520AE14D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QUE CONVITE JESUS NOS FAZ HOJE?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170A4F8-FADD-78D6-73AA-E867D0789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E, quando eu for e vos preparar lugar, VIREI OUTRA VEZ e vos receberei para mim mesmo, para que, onde eu estou, estejais vós também.”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86AA224B-3184-B0C4-879B-E252173EA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QUAL É A MAIOR PROMESSA DE JESUS?</a:t>
            </a:r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054" name="Text Box 3">
            <a:extLst>
              <a:ext uri="{FF2B5EF4-FFF2-40B4-BE49-F238E27FC236}">
                <a16:creationId xmlns:a16="http://schemas.microsoft.com/office/drawing/2014/main" id="{663C9CF8-A26B-8BF0-7CAD-7D4C39B27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João 14:1-3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0" name="Ink 5">
                <a:extLst>
                  <a:ext uri="{FF2B5EF4-FFF2-40B4-BE49-F238E27FC236}">
                    <a16:creationId xmlns:a16="http://schemas.microsoft.com/office/drawing/2014/main" id="{68249700-BBD2-34AF-EBDA-7158BE295E8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32888" y="1450975"/>
              <a:ext cx="1587" cy="1588"/>
            </p14:xfrm>
          </p:contentPart>
        </mc:Choice>
        <mc:Fallback>
          <p:pic>
            <p:nvPicPr>
              <p:cNvPr id="2050" name="Ink 5">
                <a:extLst>
                  <a:ext uri="{FF2B5EF4-FFF2-40B4-BE49-F238E27FC236}">
                    <a16:creationId xmlns:a16="http://schemas.microsoft.com/office/drawing/2014/main" id="{68249700-BBD2-34AF-EBDA-7158BE295E8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1626" y="1409687"/>
                <a:ext cx="84111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913221F-6BB0-B217-82A1-969973D73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QUE GARANTIA TEMOS QUE JESUS VIRÁ?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74" name="Ink 3">
                <a:extLst>
                  <a:ext uri="{FF2B5EF4-FFF2-40B4-BE49-F238E27FC236}">
                    <a16:creationId xmlns:a16="http://schemas.microsoft.com/office/drawing/2014/main" id="{9DC965A8-1EF6-44BF-F74A-6755ECEAE1B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32888" y="1450975"/>
              <a:ext cx="1587" cy="1588"/>
            </p14:xfrm>
          </p:contentPart>
        </mc:Choice>
        <mc:Fallback>
          <p:pic>
            <p:nvPicPr>
              <p:cNvPr id="3074" name="Ink 3">
                <a:extLst>
                  <a:ext uri="{FF2B5EF4-FFF2-40B4-BE49-F238E27FC236}">
                    <a16:creationId xmlns:a16="http://schemas.microsoft.com/office/drawing/2014/main" id="{9DC965A8-1EF6-44BF-F74A-6755ECEAE1B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1626" y="1409687"/>
                <a:ext cx="84111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1F31611E-F95B-36FF-6456-B8989C02A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QUE GARANTIA TEMOS DE QUE JESUS VIRÁ?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F6C93D52-32E9-C91C-0411-30B5C682F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349500"/>
            <a:ext cx="3887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Char char="•"/>
            </a:pPr>
            <a:r>
              <a:rPr lang="pt-BR" altLang="pt-BR"/>
              <a:t> </a:t>
            </a:r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1 Pedro 1:18 e 19</a:t>
            </a:r>
          </a:p>
        </p:txBody>
      </p:sp>
      <p:sp>
        <p:nvSpPr>
          <p:cNvPr id="4102" name="Text Box 4">
            <a:extLst>
              <a:ext uri="{FF2B5EF4-FFF2-40B4-BE49-F238E27FC236}">
                <a16:creationId xmlns:a16="http://schemas.microsoft.com/office/drawing/2014/main" id="{0EEFDCDF-0169-DF60-E14E-5E201A67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924175"/>
            <a:ext cx="554355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“sabendo que não foi mediante coisas corruptíveis, como prata ou ouro, que fostes COMPRADOS, MAS PELO PRECIOSO SANGUE, como de cordeiro sem defeito e sem mácula, O SANGUE DE CRISTO.”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098" name="Ink 5">
                <a:extLst>
                  <a:ext uri="{FF2B5EF4-FFF2-40B4-BE49-F238E27FC236}">
                    <a16:creationId xmlns:a16="http://schemas.microsoft.com/office/drawing/2014/main" id="{96AF7EAF-CD4F-4799-63F4-04BD982ADB1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32888" y="1450975"/>
              <a:ext cx="1587" cy="1588"/>
            </p14:xfrm>
          </p:contentPart>
        </mc:Choice>
        <mc:Fallback>
          <p:pic>
            <p:nvPicPr>
              <p:cNvPr id="4098" name="Ink 5">
                <a:extLst>
                  <a:ext uri="{FF2B5EF4-FFF2-40B4-BE49-F238E27FC236}">
                    <a16:creationId xmlns:a16="http://schemas.microsoft.com/office/drawing/2014/main" id="{96AF7EAF-CD4F-4799-63F4-04BD982ADB1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1626" y="1409687"/>
                <a:ext cx="84111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3A83452F-4826-D3B5-227B-72F94BF0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PROMESSAS JÁ CUMPRIDAS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58BBB690-57FF-E80E-3975-A51E7D39715C}"/>
              </a:ext>
            </a:extLst>
          </p:cNvPr>
          <p:cNvSpPr txBox="1">
            <a:spLocks noChangeArrowheads="1"/>
          </p:cNvSpPr>
          <p:nvPr/>
        </p:nvSpPr>
        <p:spPr bwMode="auto">
          <a:xfrm flipH="1" flipV="1">
            <a:off x="3060700" y="2998788"/>
            <a:ext cx="5761038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>
              <a:solidFill>
                <a:schemeClr val="bg1"/>
              </a:solidFill>
              <a:latin typeface="Zurich Cn BT" pitchFamily="34" charset="0"/>
            </a:endParaRPr>
          </a:p>
          <a:p>
            <a:pPr eaLnBrk="1" hangingPunct="1">
              <a:buFontTx/>
              <a:buChar char="•"/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Prometeu que viria a Primeira Vez</a:t>
            </a:r>
          </a:p>
          <a:p>
            <a:pPr eaLnBrk="1" hangingPunct="1"/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  <a:p>
            <a:pPr eaLnBrk="1" hangingPunct="1">
              <a:buFontTx/>
              <a:buChar char="•"/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Prometeu dar a Vida por você</a:t>
            </a:r>
          </a:p>
          <a:p>
            <a:pPr eaLnBrk="1" hangingPunct="1"/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  <a:p>
            <a:pPr eaLnBrk="1" hangingPunct="1">
              <a:buFontTx/>
              <a:buChar char="•"/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Prometeu Ressuscitar </a:t>
            </a:r>
          </a:p>
          <a:p>
            <a:pPr eaLnBrk="1" hangingPunct="1"/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  <a:p>
            <a:pPr eaLnBrk="1" hangingPunct="1"/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373C7B58-6297-B09B-4742-D1E3ECC29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COMO JESUS VIRÁ?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1303</Words>
  <Application>Microsoft Office PowerPoint</Application>
  <PresentationFormat>Apresentação na tela (4:3)</PresentationFormat>
  <Paragraphs>106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9" baseType="lpstr">
      <vt:lpstr>Arial</vt:lpstr>
      <vt:lpstr>Calibri</vt:lpstr>
      <vt:lpstr>Zurich Cn BT</vt:lpstr>
      <vt:lpstr>Zurich LtCn BT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bruno.tribst</dc:creator>
  <cp:lastModifiedBy>Pr. Marcelo Augusto de Carvalho</cp:lastModifiedBy>
  <cp:revision>51</cp:revision>
  <dcterms:created xsi:type="dcterms:W3CDTF">2008-04-01T20:47:13Z</dcterms:created>
  <dcterms:modified xsi:type="dcterms:W3CDTF">2026-05-28T06:06:49Z</dcterms:modified>
</cp:coreProperties>
</file>