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05" r:id="rId3"/>
    <p:sldId id="351" r:id="rId4"/>
    <p:sldId id="355" r:id="rId5"/>
    <p:sldId id="356" r:id="rId6"/>
    <p:sldId id="357" r:id="rId7"/>
    <p:sldId id="358" r:id="rId8"/>
    <p:sldId id="257" r:id="rId9"/>
    <p:sldId id="321" r:id="rId10"/>
    <p:sldId id="361" r:id="rId11"/>
    <p:sldId id="322" r:id="rId12"/>
    <p:sldId id="258" r:id="rId13"/>
    <p:sldId id="323" r:id="rId14"/>
    <p:sldId id="324" r:id="rId15"/>
    <p:sldId id="360" r:id="rId16"/>
    <p:sldId id="325" r:id="rId17"/>
    <p:sldId id="259" r:id="rId18"/>
    <p:sldId id="326" r:id="rId19"/>
    <p:sldId id="339" r:id="rId20"/>
    <p:sldId id="340" r:id="rId21"/>
    <p:sldId id="341" r:id="rId22"/>
    <p:sldId id="260" r:id="rId23"/>
    <p:sldId id="365" r:id="rId24"/>
    <p:sldId id="328" r:id="rId25"/>
    <p:sldId id="342" r:id="rId26"/>
    <p:sldId id="366" r:id="rId27"/>
    <p:sldId id="267" r:id="rId28"/>
    <p:sldId id="330" r:id="rId29"/>
    <p:sldId id="343" r:id="rId30"/>
    <p:sldId id="344" r:id="rId31"/>
    <p:sldId id="376" r:id="rId32"/>
    <p:sldId id="268" r:id="rId33"/>
    <p:sldId id="346" r:id="rId34"/>
    <p:sldId id="371" r:id="rId35"/>
    <p:sldId id="370" r:id="rId36"/>
    <p:sldId id="369" r:id="rId37"/>
    <p:sldId id="345" r:id="rId38"/>
    <p:sldId id="373" r:id="rId39"/>
    <p:sldId id="269" r:id="rId40"/>
    <p:sldId id="334" r:id="rId41"/>
    <p:sldId id="264" r:id="rId42"/>
    <p:sldId id="336" r:id="rId43"/>
    <p:sldId id="377" r:id="rId44"/>
    <p:sldId id="379" r:id="rId45"/>
    <p:sldId id="304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29" autoAdjust="0"/>
  </p:normalViewPr>
  <p:slideViewPr>
    <p:cSldViewPr>
      <p:cViewPr varScale="1">
        <p:scale>
          <a:sx n="66" d="100"/>
          <a:sy n="66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0:38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380 40,'0'0,"0"0,-31 0,31 0,0-32,-32 32,0 0,1 32,-33 32,0 31,64-32,0 1,64-64,0 0,-33-32,1 0,-32 0,32 32,-64-31,32-33,-32 33,1-1,-1 32,0 0,-32 63,64 32,0-63,32 32,0-32,0-1,31-31,-31 0,0-31,-1-1,1-32,-32 1,0-1,-32 33,-63 31,32 31,31 1,32 0,0 31,0 33,32-33,0 0,31-63,32-31,-31-33,-1 1,-63 31,-31-32,-1 33,-32-1,32 0,-31 32,31 64,1-1,31 1,0-1,0-31,31 31,33-63,-33 0,33-63,-32 31,-32-63,0 31,-32-31,-32 64,-31-1,32 64,31-1,32 33,-32-1,0 64,32-32,32-31,32-32,63-32,-32-32,-31-32,-33 33,-31-64,0-1,-31-31,-33 64,0-1,-31 96,0 63,0 0,63 1,32-1,32-32,31 33,1-64,31-1,-32-94,1-1,-64-31,0-32,-64 32,1 31,-32 33,-1-1,1 32,64 63,31 32,63 1,-31-1,-1-63,33-1,0-62,-1-33,0-31,-31 0,-32 31,-63 1,-32 31,31 32,32 64,32 31,0 32,32-32,0 0,31-31,-31-64,31-64,1-31,-32 0,-64 31,0 1,0 63,1 31,31 33,0 31,0 0,0 33,31-65,1-31,32-32,-32-64,31 1,-63-33,0 33,-63 31,-1 32,32 32,32 31,32 1,32 0,-33-64,-31 0,0 0,0 0,0-32,0 32,0 0,0 0,0 0,0 0,0-32,-31 32,31 0,0 0,0 0,0 0,0 0,0 0,0 0,0 0,0 0,0 0,0 0,0 0,0 0,0 0,0 0,0 0,0 0,0 0,0 0,0 0,0 0,0 0,0-32,0 32,0 0,0 0,0 0,0 0,0 0,0 0,0 0,0 0,0 0,0 0,0 0,0 0,0 0,0 0,0 0,0 0,0 0,0 0,0 0,0 0,0 0,0 0,0 0,0 0,0 0,0 0,0 0,0 0,0 0,0 0,0 0,0 0,0 0,0 0,0 0,0 0,0 0,0 0,0 0,0 0,0 0,0 0,0 0,0 0,0 0,0 0,0 0,0 0,-32 0,32 32,0-32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6:53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0 172,'0'0,"0"0,0-32,0 32,0 0,0 0,0 0,0 0,0 0,0 0,64 0,31-32,95 0,1-31,-1 63,-63-32,-63 64,-64-32,-32 0,-31 32,-65-32,2 31,-2-31,65 0,63-31,32 31,63-32,0 32,-31 0,-33 0,-31 0,-31 0,-1 0,-63 32,-1-32,33 0,63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6:55.7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0,32 0,63 0,0 0,32 0,-32 31,-31-31,-96 32,-32-32,-62 63,-2-63,33 32,64-32,-1-32,64 32,63-31,0 31,-31 0,-1 0,-31 0,-64 0,-95 31,0-31,64 32,63-32,31-32,64 1,33-1,-97 32,-31 0,-31 32,-33-32,-31 0,95 0,-32 0,64 0,31-32,1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6:57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 0,'0'0,"-32"0,32 0,0 0,0 0,0 0,0 0,0 0,0 0,0 0,0 0,0 0,0 0,0 0,0 0,0 0,0 0,0 0,0 0,0 0,0 0,0 0,0 0,0 0,0 0,0 0,0 0,0 0,0 0,0 0,0 0,0 0,32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7:03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2360 448,'0'0,"0"0,-32 0,32 0,0 0,0 0,0 0,-32 0,32-31,-32 31,32-32,-31 32,31 0,-32-32,0 1,1 31,-1-32,0 0,0 0,-31 32,31-32,-31 1,-1 31,0-32,1 32,0 0,-1 0,0-32,33 1,-1 31,0-32,-31 32,31 0,-32 0,1 0,31 0,-31 0,-1-32,1 32,-1 0,1 0,-1 32,32-32,-31 0,0 0,31 32,-32-32,1 31,-1 1,1 31,-1-31,1 0,31 0,-31 31,31-31,0 31,32-31,-32 0,32 0,0 31,0 1,0-33,0 33,32-32,-32 31,32-31,0 0,-1 31,1-31,0 32,-1-33,1 1,0 0,0-1,0 33,31-32,-31 0,31-1,-31 1,32 0,-1-32,0 31,33 1,-33-32,1 0,31 32,-31-32,-1 0,0 32,1-32,31 0,-31 0,-1 0,-31 32,63-32,-31 31,-33-31,33 0,0 32,-33-32,33 32,-1-32,1 0,-32 31,31-31,-31 32,31-32,1 0,-32 0,-1 32,33-32,-33 0,1 0,32 32,-32-32,-1 0,1 0,31 0,-31 0,0 0,32 0,-33 0,33 0,-1 0,33-32,-1 32,0-32,0 0,-31-31,31 31,0 1,-31-33,-1 0,33 33,-33-33,0 1,1-1,0 1,-33-32,1 31,-32 0,0 1,-32 0,1 31,-1-32,0 1,0 31,-31-31,-1 31,1-32,-33 1,65-1,-33 33,1-33,-1 32,1-31,-1 31,1 32,-1-32,-31 32,32 0,-1-31,-31 31,0-32,-1 32,1 0,0 0,-32-32,32 32,-1 0,1 0,0 0,-1 32,33-32,-32 0,31 32,-31-32,0 31,31-31,1 0,-1 0,1 0,-1 0,32 0,-31 0,0 0,-1 0,0 32,1-32,31 0,-31 32,31-32,0 0,-31 31,31-31,0 32,1 0,-1-32,32 32,-32-32,32 32,-32-32,32 0,0 0,0 0,0 0,0 0,0 0,0 0,0 0,0 0,0 0,0 0,0 0,0 0,0 0,0 0,0 0,0 0,0 0,0 0,0 0,0 0,0 0,0 0,0 0,0 0,0 0,-32 0,32 0,0 0,-31 0,31 0,-32 0,32 31,0-31,0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0,-32 0,32 0,0-31,0 31,0 0,0 0,0 0,0 0,0 0,0 0,0 0,0 0,0 0,0 0,0 0,0 0,0 0,0 0,0 0,0 0,0 0,0 0,0 0,0 0,0 0,0 0,0 0,0 0,0 0,0 0,0 0,0 0,0 0,0 0,0 0,0 0,0 0,0 0,0 0,0 0,0 0,0 0,0 0,0 0,-31 0,31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0,-32 0,32 0,0 0,0 0,0 0,0 0,0 0,0 0,0 0,0 0,0 0,0 0,0 0,0 0,0 0,0 0,0 0,-32 0,32 0,0 0,0 0,0 0,0 0,0 0,0 0,0 0,0 0,0 0,0 0,0 0,0 0,0 0,0 0,0 0,0 0,0 0,0 0,0 0,0 0,0 0,0 0,0 0,0 0,0 0,0 0,0 0,0 0,0 0,0 0,0 0,0 0,0 0,0 0,0 0,0 0,0 0,0 0,0 0,0 0,0 0,0 0,0 0,0 0,0 0,0 0,0 0,0 0,0 0,0 0,0 0,0 0,0 0,0 0,0 0,0 0,0 0,0 0,0 0,0 0,0 0,0 0,0 0,0 0,0 0,0 0,0 0,0 0,-32 0,32 0,0 0,0 0,0 0,0 0,0 0,0 0,-32 0,32 0,0 0,0 0,0 0,0 0,0 0,0 0,0 0,0 0,0 0,0 0,0 0,0 0,0 0,0 0,0 0,32 0,-32 0,0 0,0 0,0 0,0 0,0 0,0 0,0 0,0 0,0 0,0 0,0 0,0 0,0 0,0 0,0 0,0 0,0 0,0 0,0 0,0 0,0 0,0 0,0 0,0 0,0 0,0 0,0 0,0 0,0 0,0 0,0 0,0 0,0 0,0 0,0 0,0 0,0 0,0 0,0 0,-32 0,32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31,32-31,-32 0,0 0,0 0,0 0,0 0,0 0,0 0,0 0,0 0,0 0,0 0,0 0,0 0,0 0,-32 0,32 0,0 0,0 0,0 0,0 0,0 0,0 0,0 0,0 0,0 0,0 0,0 0,0 0,0 0,0 0,0 0,0 0,0 0,0 0,0 0,0 0,0 0,0 0,0 0,0 0,0 0,0 0,0 0,0 0,0 0,0 0,0 0,0 0,0 0,0 0,0 0,0 0,0 0,0 0,0 0,0 0,0 0,0 0,0 0,0 0,0 0,0 0,-31 0,31 0,0 0,0 0,0 0,0 0,0 0,0 0,0 0,0 0,0 0,0 0,0 0,0 0,0 0,0 0,0 0,0 0,0 0,0 0,0 0,0 0,0 0,0 0,0 0,0 0,0 0,0 0,0 0,0 0,0 0,0 0,0 0,0 0,0 0,0 0,0 0,0 0,0 0,0 0,0 0,0 0,0 0,0 0,0 0,0 0,0 0,0 0,0 0,0 0,0 0,0 0,0 0,0 32,0-32,31 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51:34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2286 63,'0'0,"0"0,-32-31,32 31,0 0,0 0,0 0,0 0,0 0,0 0,0 0,0 0,0 0,0 0,0 0,0 0,0 0,0 0,0 0,0 0,0-32,0 32,0 0,0 0,0 0,0 0,0 0,0 32,0-1,0 1,0 63,0 1,0-1,32 32,-64 31,32 1,-32-32,32-63,-31-1,62-31,-31 0,0-32,0 0,0 0,0 0,0 0,0 0,0 0,0 31,0-31,32 32,-32 0,0-32,0 32,0-32,0-32,0 32,0 0,0-32,0 32,0 0,0 0,0 0,0 0,0 0,0 0,0 0,0 0,0 0,0 0,0 0,0 0,0 0,0 0,0 0,0 0,0 0,0 0,0 0,0 0,0 0,0 0,0 0,0 0,0 0,0 0,0 0,0 0,0-32,0 32,0 0,0 0,0 0,0 0,0 0,0 0,0 0,0 0,0 0,0 0,0 0,0 0,0 0,0 0,0 0,0 0,0-31,0 31,0 0,0 0,-32 0,32 0,0 0,32 0,-32 0</inkml:trace>
  <inkml:trace contextRef="#ctx0" brushRef="#br0" timeOffset="3266">2286 1682,'0'-31,"0"31,0 0,0-32,0 32,0 0,0 0,0 0,0 0,0 0,0 0,0 0,0 0,0 0,0 0,0 0,0 0,0 0,0 0,0 0,0 0,0 0,0 0,0 0,0 0,0 0,0 0,0 32,0-32,0 0,0 0,0 0,0 0,0 0,0 0,0 63,0 33,0 30,-32 2,32 30,32 1,0 0,0-1,-32-30,0-33,-32 0,32-63,0-32,0 0,0 0,32 0,-32 0,0 0,0 0,0 0,0 0,0 0,0 0,0 0,0 0,0 0,0 0,0 0,-32 0,32 0,0 0,0 0,0-32,0 32,0 0,0 0,0-32,0 32,0 0,0 0,0 0,0 0,0 0,0 0,0-32,0 32,0 0,0 0,0 0,0 0,0 0,0 0,0 0,0 0,0 0,0 0,0 0,0 0,0 0,0 0,0 0,0 0,0 0,0 0,0 0,0 0,0-31,0 31,0 0,0 0,0 0,0 0,0 0,0 0,0 0,0 0,0 0,0 0,0 0,0 0,0 0,0 0,0 0,0 0,0 0,0 0,0 0,0 0,0 0,0 0,0 0,0 0,0 0,0 0,0 0,0 0,0 0,0 0,0 0,0 0,0 0,0 0,0-32,0 32,0 0,0 0,0 0</inkml:trace>
  <inkml:trace contextRef="#ctx0" brushRef="#br0" timeOffset="6766">2254 3365,'0'0,"0"0,0 0,0 0,0 0,0 0,0 0,0 0,0 0,0 0,0 0,0 0,0 0,0 0,0 0,0 0,0 0,0 0,0 0,0 0,0 0,0 0,0 0,0 0,0 0,0 64,0 31,-32 0,32-31,0-1,32 1,-32-1,0 1,0-1,0 1,0-32,0-1,0 1,0 0,0-1,0-31,0 0,0 32,-32-32,32 32,0-32,0 0,0 0,0 0,0-32,0 32,0 0,0 0,0 0,0 0,0 0,0 0,0 0,0-32,0 1,0-1,-31 0,-1 1,-31-33,-1 32,-63 0,0 1,0 31,-64 0,1 0,31 31,32-31,0 32,32-32,-32 64,-32-1,32 1,0-1,32-31,63 32,-31 31,63 0,-32 0,32 0,32-31,-32 31,32 0,-32-31,31 0,1-1,0 32,-1-31,33-1,0-31,-1 31,0-31,33 0,-33 0,32 0,1-32,31 31,0-31,0 0,0 0,31 0,33 0,-32 0,-1 0,33 0,-32 0,31 0,-31 0,0 32,31-32,-31 32,32-32,-1 31,0-31,1 32,0 0,-1 0,32 0,-31-1,-32-31,31 32,0-32,1 32,0-32,-1 0,0-32,-62 32,-2-32,-30 1,-1-33,0 0,-31-31,-32 0,-64 31,0-31,0 0,-31 0,-32 0,-33-1,33 1,-32 0,32 31,0-31,-32 0,-32-1,0 1,-31 0,-1 31,1-31,-32 32,-1-1,1 1,0-1,-1 1,1 31,32 0,-1 0,-31 1,31-1,33 0,-33 32,32 0,1 32,31-32,0 32,31-1,1 1,32 0,31-32,32 32,-32-32,32 0,0 0,0 0,0 0,0 0,0 0,0 0,0 0,0 0,0 0,0 0,0 0,0 0,0 0,0 0,0 0,0 0,0 0,0 0,0 0,0 0,0 0,0 0,0 0,0 0,0 0,0 0,0 0,0 0,0 0,0 0,0 0,0 0,0 0,0 0,0 0,0 0,0 0,0 0,0 0,0 0,0 0,0 0,0 0,0 0,0 0,0 0,0 0,0 0,0 0,0 0,0 0,0 0,32 32,-32-32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57:23.57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2510 28,'0'-25,"0"25,-25 0,25 0,0 0,0 0,0 0,0 25,0 25,0 49,0 25,0 25,0-25,25-25,0-50,-25-24,0-25,0 0,0 0,0 0,0-25,0 25,0-24</inkml:trace>
  <inkml:trace contextRef="#ctx0" brushRef="#br0" timeOffset="1281">2436 1665,'0'-25,"0"25,0 0,0 0,0 0,0 0,0 0,0 0,0 0,0 25,0 25,-25 49,25 0,0 0,0-24,0 24,0-25,0 1,-25-1,0 1,25-26,25 1,-25-25,25-1,-25 1,0-25,0 25,0-25,0 25,0-25,0 0,0 0,0 0,0 0</inkml:trace>
  <inkml:trace contextRef="#ctx0" brushRef="#br0" timeOffset="2547">2361 3575,'0'0,"-24"-25,24 25,0 0,0 0,0 0,0 0,0 0,0 0,0 0,0 25,0 0,0 24,0 26,0 24,0 25,24 0,-24-25,25-24,-25-26,0 1,0-25,0 0,0-1,0 1,0-25,0 0,0 0,0 25,0-25</inkml:trace>
  <inkml:trace contextRef="#ctx0" brushRef="#br0" timeOffset="4390">1890 4418,'0'0,"-50"0,26-24,-26 24,25 0,0 0,1 0,-26 0,0 0,1-25,-1 25,1 0,-26 0,26 0,-26 0,1 0,-25 0,24-25,-24 25,24 0,-24 25,0-25,25 0,-1 0,26 25,-26-1,1-24,-25 50,24-25,50 0,1 24,-1-24,0 25,25 24,0-24,0-1,0 26,25-1,24 0,26-24,24-25,0 0,0-1,25 26,-24-25,24 25,0-50,0 0,25 0,-25 0,24-25,-24 25,0-25,0 25,-24-25,24 25,-25 0,0 25,-24-25,49 0,-25 0,-25 0,25 25,1 0,24-25,0 24,0-24,0 0,0 0,-25-24,25 24,-25 0,0 0,25 0,-24 0,-1 0,25 24,0-24,-25 0,0 25,25-25,-24 25,-1 0,0-25,25 0,-25-25,25 0,-24-24,-26 24,-24-25,-26-24,26 24,-25-24,-25-1,-50 26,1-1,-1 0,-24 1,-26-1,-24 1,0-1,25 0,25 26,-26-26,-24 25,-24 0,-26 1,75-1,-1 0,-24 25,-24 0,-1 0,0-25,50 25,0 0,-25 0,24 0,-24 0,0 0,0 0,-25-25,25 25,0 0,0-24,0 48,0-24,25 0,0 25,24 0,1-25,-25 25,0-25,24-25,50 25,1-25,-1 25,0 0,0 0,25 0,0 0,0 0,-25 0,25 0,0 0,0 0,25 0,-25 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57:55.3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853 1608,'-31'0,"31"31,-32-31,32 32,-32 31,0-63,-31 32,-1-32,-63-32,0 1,0-33,0-31,64-32,31-32,64 1,31-65,64 33,32-1,63 33,64-1,0 32,-1 63,-31 96,-63 32,-32 31,-64 32,-63 0,-32 0,-64 63,-63 1,-63-1,-1-31,1 31,-1 1,1 31,63-63,32 31,63-31,0-32,32-31,0-65,0 1,0-32,0 0,0 0,0 0,0 0,0 0,0 0,0 0,0 0,0 0,-32 0,32 32,0-32,0 0,0 0</inkml:trace>
  <inkml:trace contextRef="#ctx0" brushRef="#br0" timeOffset="1453">822 3386,'0'31,"0"-31,0 32,0-32,0 0,0 0,0 0,-32 32,32-1,0 1,0-32,32 0,-1 0,-31-32,0 1,0 31,-31 0,31 31,0 1,0 0,31-32,1 0,-32-32,0 0,-32 1,1 62,-1 1,32 0,32 0,-1-32,1-32,0 0,-1 0,-62 32,-1 0,0 32,32-32,0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57:48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1429 636,'0'-32,"0"32,0-32,0 32,0 0,0 0,0 0,0 0,0 0,0 0,0 0,0 0,0 0,0 0,0 0,0 0,0 0,0 0,0 0,0-32,-32 32,32 0,0 0,0 0,0 0,0-32,0 32,-31 0,31 0,0 0,-32-31,32 31,-32 0,0-32,32 32,-32 0,1-32,-1 32,0-31,-31 31,31 0,0 0,0 0,-31-32,31 32,-31 0,-1 0,32 0,1 0,-1 0,0 0,1 0,-33 0,32 32,-31-32,63 0,-32 31,32-31,-63 32,31 0,0-1,0-31,0 32,1 0,-1 0,0 0,32-1,-31 1,31 0,-32 31,32-31,-32 32,32-33,-32 1,32 31,0-31,0 32,0-32,32 31,-32-31,32-1,-32 33,32-32,-1 31,-31-31,32 31,31-31,-31 0,32 0,-1 0,-31-1,0 1,-1 0,1-1,32 1,-32 0,31-32,-31 32,-1 0,1-1,32 1,-1 0,1-32,-1 31,1-31,-32 0,31 32,32-32,-31 0,31 0,-32 0,1 0,31 0,0 0,1 0,-1 0,0 0,-31 0,-1 0,1 0,31 0,-31 0,31-32,-32 32,1 0,-1-31,32 31,-31 0,31-32,-31 32,-1 0,33 0,-33 0,32 0,1 0,30 0,-30-32,-1 32,-32 0,33-31,-1 31,32-32,0 0,-32 32,-31-32,-1 32,32-32,1 32,-1-31,32-1,-32 32,-31-32,-33 1,33 31,0-32,-1 32,0-32,1 32,0 0,31-32,-32 32,1-32,-1 1,1 31,-1-32,1 0,-32-31,31 31,-31-32,-32 33,0-1,0-31,-32-1,-31 0,31 1,-32 0,-31-1,32 32,-65-63,2 32,-2-1,33 32,0-31,0 31,-64-31,0 31,32-32,32 32,0 1,-1-1,-62 32,31-32,32 32,-1-31,1 31,-32-32,-32 32,32-32,0 0,0 32,0-32,-32 32,33 0,-2 0,-30 0,-1 32,0 0,1-32,30 32,2 0,-2-1,2 1,30 0,1-1,0 1,-1 32,33-32,0-1,31 1,32-32,0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0,32-32,-1 1,1-1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3:26.2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1142,'0'0,"0"0,0 0,0 0,0 0,0 0,0-63,0-32,32-64,-32 32,0 32,0 31,0 33,0-33,0 32,0-31,32-1,0 1,-1-1,-31 32,0 1,0-1,0-31,0 63,0 0,0 0,0 0,0 0,0 0,0 63,0-31,0-1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3:29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1111 1493,'0'0,"0"0,0 0,31 0,-31 0,0 0,0 0,0 0,0 0,0 0,0 0,0 0,0 0,0 0,0 0,0 0,0 0,0 0,0 0,0 0,0 0,0 0,0 0,0 0,0 0,0 0,0 0,0 0,0 0,0 0,0 0,0 0,0 0,0 0,0 0,0 0,0 0,0 0,0 0,0 0,0 0,0 0,0 0,0 0,0 0,0 0,0 0,-31 0,31-32,-32 0,32 1,-32-33,1 32,-1-31,0 31,0-31,0 31,32-32,-31 64,31-32,-32 1,32-1,0-31,-32 31,1 0,-1-32,32 33,-32-1,0-31,0-1,1 32,-1 0,32 1,-32-1,32 32,-31-32,-1 1,0-1,32 32,-32-32,0 0,1 0,-1 32,32-31,-32-1,1 32,-1-32,0 1,-32-1,33 32,-1-32,32 32,-32-32,32 32,0 0,-31 0,31-32,0 32,0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0,31 32,1-32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2:24.95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628 0,'0'0,"0"0,0 0,0 0,0 0,0 0,0 0,0 0,0 0,0 0,0 0,0 0,0 0,0 0,0 0,0 0,0 0,0 0,0 0,0 0,0 0,0 0,0 0,0 0,0 0,0 0,-25 0,1 0,-26 0,-49 49,0 26,-50-1,25 25,74 1,50-26,25 1,24-51,1-24,25 0,-26-24,-24-1,-50 25,-24 0,-26 74,1 1,74-1,24 25,76 0,24-24,25-26,-25-24,-25-25,-50-25,-24 1,-25-1,0 25,25 25,25 24,49 1,50-1,49-24,50-25,-49-49,-100 24,-74 25,-50-25,25 25,25 25,24 0,125-1,99-24,0-24,-100-26,-74 0,-99 26,25 24,0 24,124 1,74 0,50-25,25-25,-100-24,-99 24,-74 0,0 25,-25 50,49-1,100 1,75-25,48-25,-24-25,-124 0,-74 25,-25 0,49 50,50-26,100 26,24-25,49-25,-73-25,-100-25,-75 26,-49 24,25 49,49 26,75-26,74-49,50 0,-74-49,-50-26,-50 1,-74 24,-50 1,0 24,50 25,99-50,49 1,1-51,-100 1,-123 0,-50 49,-1 50,76 25,24-25,49 0,-24-74,-25-1,-50 1,-24-1,49 51,0-26,25 25,-24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3:33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1207 1873,'0'0,"-32"0,32 0,0-32,0 32,0 0,0 0,0 0,0 0,0 0,0 0,0 0,-32 0,32 0,0 0,-31 0,31-31,-32-33,-32 32,32-31,-31-1,31-31,1 0,-1 31,-32-31,1 31,-1 1,33 0,-33-33,32 33,-31-1,31 1,-31-1,31 1,32-1,-32 1,0-1,0 32,1 1,-1-1,32 0,0 1,-32-1,1 0,31 0,-32 0,0 1,32 31,-32-32,32 32,0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0,0-32,0 32,0 0,0 0,0 0,0 0,0 0,0 0,0 0,0 0,0 0,0 0,0 0,0 0,0 0,0 0,0 0,0 0,0 0,0 0,0 0,0 0,0 0,0 0,0 0,0 0,0 0,0 0,0 0,0 0,0 0,0 0,0 0,0 0,0 0,0 0,0 0,0 0,0 0,0 0,0 0,0 0,0 0,0 0,0 0,0 0,0 0,0-31,0-1,0 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3:38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1778 667,'0'0,"0"0,0 0,0 0,0 0,0 0,0 32,0-32,0 0,0 0,0 0,0 0,0 0,0 0,0 0,0 0,0 0,0 0,-32 0,32 0,0 0,0 0,0 0,0 0,0 0,0 0,0 0,0 0,0 0,0 0,-32 0,32 0,0 0,0 0,0 0,0 0,0 0,0 0,0 0,0 0,0 0,0 0,0 0,0 0,0-32,0 32,0 0,0 0,0 0,0 0,0 0,0 0,0 0,0 0,0 0,0 0,0 0,-31 0,31 0,0 0,-32 0,32 0,-32-31,-31 31,31 0,-63 0,31-32,-31 32,0-32,31 32,-31-32,31 32,-31-32,32 1,-33 31,33-32,0 32,31-32,-32 32,32-31,1 31,-1 0,0-32,1 0,-1 0,0 0,0 1,0-1,-31 0,31 1,32-1,-31 0,-1 32,32-32,0 32,0 0,-32 0,32 0,0 0,0 0,0 0,0 0,0 0,0 0,0 0,0-32,0 32,0 0,0 0,0 0,0 0,0 0,0 0,0 0,0 0,0 0,0 0,0 0,0 0,0 0,0 0,0 0,0 0,0 0,0 0,0 0,0 0,0 0,0 0,0 0,0 0,0 0,0 0,0 0,0 0,0 0,0 0,0 0,0 0,0 0,0 0,0 0,0 0,0 0,0 0,0 0,0 0,0 0,0 0,0 0,0 0,0 0,0 0,0 0,0 0,0 0,0 0,0 0,0 0,0 0,0 0,0 0,0 0,0 0,0 0,0 0,0 0,0 0,0 0,0 0,0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2:24.95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628 0,'0'0,"0"0,0 0,0 0,0 0,0 0,0 0,0 0,0 0,0 0,0 0,0 0,0 0,0 0,0 0,0 0,0 0,0 0,0 0,0 0,0 0,0 0,0 0,0 0,0 0,0 0,-25 0,1 0,-26 0,-49 49,0 26,-50-1,25 25,74 1,50-26,25 1,24-51,1-24,25 0,-26-24,-24-1,-50 25,-24 0,-26 74,1 1,74-1,24 25,76 0,24-24,25-26,-25-24,-25-25,-50-25,-24 1,-25-1,0 25,25 25,25 24,49 1,50-1,49-24,50-25,-49-49,-100 24,-74 25,-50-25,25 25,25 25,24 0,125-1,99-24,0-24,-100-26,-74 0,-99 26,25 24,0 24,124 1,74 0,50-25,25-25,-100-24,-99 24,-74 0,0 25,-25 50,49-1,100 1,75-25,48-25,-24-25,-124 0,-74 25,-25 0,49 50,50-26,100 26,24-25,49-25,-73-25,-100-25,-75 26,-49 24,25 49,49 26,75-26,74-49,50 0,-74-49,-50-26,-50 1,-74 24,-50 1,0 24,50 25,99-50,49 1,1-51,-100 1,-123 0,-50 49,-1 50,76 25,24-25,49 0,-24-74,-25-1,-50 1,-24-1,49 51,0-26,25 25,-24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8:24.87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1816 130,'0'0,"0"0,0 0,0 0,-25 0,25 0,-25 0,-24-24,-1 24,-49-25,-50 25,-24 25,-1-1,50 1,49 25,26 0,49-26,0-24,49 0,-24-24,-50-1,-49 0,-100 50,-74 24,75-24,49 25,49 24,75 1,25-1,0 0,0-24,-25-25,-25-25,0 25,0-1,25 1,75 25,24-25,50-1,-25 1,-50 0,-49 0,0-25,-50 25,25-1,74 26,75-25,25-25,-25 25,-75-25,-74 24,0-24,25 25,99 0,50-25,24 25,-49-50,-50 0,-99 25,0 0,0 0,74 50,75 0,25-50,0 24,-50-24,-100 25,-24-25,50 0,49 0,75 0,49 0,0 0,-99 0,-74-25,-25 25,24 0,51-24,48 24,26 0,-25 0,-50 0,-24-25,-75 25,24 0,26 0,49 25,50-50,25 0,-1 0,-73-25,-76 26,1-1,74 0,50 0,-25 0,-25 25,-49-24,24-26,1 0,-50 1,-50-26,25 51,0-26,25 0,24 1,-74-26,-24 1,-26 0,-24-26,-99 26,-25-1,49 26,25 24,25 0,-25 25,-49-25,-1 25,1 0,24 0,1 0,-1 0,50 0,25 25,-25-25,-50 50,-49-25,24-25,75 0,0 0,0 0,-24 0,23 0,1 24,25 1,0-25,-25 0,0 25,-50-25,26 25,-1 0,99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3:42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1906 223,'0'0,"0"0,-32 0,32 0,0-31,0 31,0 0,0 0,0 0,0 0,0-32,-31 32,31 0,0 0,0 0,0 0,0 0,-32 0,0-32,1 32,-1 0,0 0,0-32,0 32,1 0,-33-32,33 32,-1 0,0-31,-32 31,33 0,-33 0,33 0,-33 0,32-32,0 32,-31 0,31 32,1-32,-1 31,0-31,-32 0,1 32,0-32,-1 32,0-32,1 0,31 32,-31 0,-1-1,1 1,31 31,-31-31,-1 32,32-1,0 1,1-1,-1 1,0 31,32-32,0 1,0 31,0-31,0 31,32-31,-32-1,32-31,-1 31,33-31,0-32,-1 32,32 0,-31-1,31 1,0 0,1-1,-1 1,0-32,0 0,32 0,0 0,-32 0,1 0,-1 0,32 0,-32 0,32 32,0-32,0 0,32 0,0-32,-1 32,-30-32,30 32,-31-31,0-1,0 0,0 1,0-1,-63 0,31 0,-31 0,-1-31,-31 31,31-31,-31-1,0 32,31-31,-31 0,-32 31,0-32,0 32,0-31,-32 0,32 31,-31-32,31 32,-32-31,0 31,0 1,0-33,-31 32,0 0,-65 1,-30-1,-64 32,-64 0,-32 32,-126 63,-32 32,285-64,96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59:46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6T00:00:26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2:24.95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628 0,'0'0,"0"0,0 0,0 0,0 0,0 0,0 0,0 0,0 0,0 0,0 0,0 0,0 0,0 0,0 0,0 0,0 0,0 0,0 0,0 0,0 0,0 0,0 0,0 0,0 0,0 0,-25 0,1 0,-26 0,-49 49,0 26,-50-1,25 25,74 1,50-26,25 1,24-51,1-24,25 0,-26-24,-24-1,-50 25,-24 0,-26 74,1 1,74-1,24 25,76 0,24-24,25-26,-25-24,-25-25,-50-25,-24 1,-25-1,0 25,25 25,25 24,49 1,50-1,49-24,50-25,-49-49,-100 24,-74 25,-50-25,25 25,25 25,24 0,125-1,99-24,0-24,-100-26,-74 0,-99 26,25 24,0 24,124 1,74 0,50-25,25-25,-100-24,-99 24,-74 0,0 25,-25 50,49-1,100 1,75-25,48-25,-24-25,-124 0,-74 25,-25 0,49 50,50-26,100 26,24-25,49-25,-73-25,-100-25,-75 26,-49 24,25 49,49 26,75-26,74-49,50 0,-74-49,-50-26,-50 1,-74 24,-50 1,0 24,50 25,99-50,49 1,1-51,-100 1,-123 0,-50 49,-1 50,76 25,24-25,49 0,-24-74,-25-1,-50 1,-24-1,49 51,0-26,25 25,-24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8:24.87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1816 130,'0'0,"0"0,0 0,0 0,-25 0,25 0,-25 0,-24-24,-1 24,-49-25,-50 25,-24 25,-1-1,50 1,49 25,26 0,49-26,0-24,49 0,-24-24,-50-1,-49 0,-100 50,-74 24,75-24,49 25,49 24,75 1,25-1,0 0,0-24,-25-25,-25-25,0 25,0-1,25 1,75 25,24-25,50-1,-25 1,-50 0,-49 0,0-25,-50 25,25-1,74 26,75-25,25-25,-25 25,-75-25,-74 24,0-24,25 25,99 0,50-25,24 25,-49-50,-50 0,-99 25,0 0,0 0,74 50,75 0,25-50,0 24,-50-24,-100 25,-24-25,50 0,49 0,75 0,49 0,0 0,-99 0,-74-25,-25 25,24 0,51-24,48 24,26 0,-25 0,-50 0,-24-25,-75 25,24 0,26 0,49 25,50-50,25 0,-1 0,-73-25,-76 26,1-1,74 0,50 0,-25 0,-25 25,-49-24,24-26,1 0,-50 1,-50-26,25 51,0-26,25 0,24 1,-74-26,-24 1,-26 0,-24-26,-99 26,-25-1,49 26,25 24,25 0,-25 25,-49-25,-1 25,1 0,24 0,1 0,-1 0,50 0,25 25,-25-25,-50 50,-49-25,24-25,75 0,0 0,0 0,-24 0,23 0,1 24,25 1,0-25,-25 0,0 25,-50-25,26 25,-1 0,99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08:27.10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2618 527,'-25'0,"0"0,25 0,0 0,-25 0,0 0,1 0,24 0,-25 0,0-25,0 0,-49 25,-25 0,-25-25,-25 50,0 0,0 24,50-24,49 0,50-25,25-25,0 0,-50-24,-74 49,-75 25,-49-1,49-24,75 0,74 0,50 0,0-24,0-1,-50 0,-49 0,-51 50,-23 25,24 24,49 0,50 1,1 24,73-49,1-26,-25 1,-25-25,-75 50,-49 49,25 0,49 1,100-1,49-25,75 1,-25-75,-75 24,-49-24,-50 25,-25 25,50-1,75-24,148 0,25-50,-25 25,-123 0,-51 0,-49 0,25 0,49 25,100 0,124-25,24 0,1-25,-75-49,-124 24,-124 50,-25 50,25 24,124-24,99-26,50-24,-25-49,-49-1,-100 1,-74 49,-1 24,76 1,98 0,124-25,26-25,-100 0,-124 1,-99 24,-25 24,74 1,100 0,99 0,24 0,-49-1,-149-24,-49 0,-25 0,49 25,100 0,49-25,0 0,-24-25,-50 0,-50 1,-50-1,26 25,24 0,75 0,49-25,-25-25,-74 26,-74 24,-25 0,24 0,26 24,74-24,24-24,-49-26,-24-24,-1 24,-25 0,1 50,-26 0,26-24,-1-1,-24-74,-1-25,-24 0,-50 24,-24 1,-100 0,-25 0,1-1,49 26,49 24,-24 1,-100-26,-123 1,-75 0,25 74,99 0,50 0,0-50,74 25,-50-24,-98 24,-100 25,75 49,73-24,125 25,0-50,-99 25,-25-50,0 0,50 25,-26 25,51 0,24 49,50-74,24 0,1-25,-75 0,-99 50,0 0,50 25,49-1,0 26,0-26,25 1,0-50,0 25,-50-1,-24 26,24-25,125-25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12.57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2406 0,'0'0,"0"0,0 0,0 0,0 0,0 0,0 0,0 0,0 0,0 0,0 24,25 1,0 25,49-1,25 26,50-26,0-49,0 25,-50-25,0 0,-24-25,-51-24,1 24,-25 0,0 25,25 0,-25 0,0 25,-25 0,50 49,49-49,75 0,25 0,-1-25,1 24,0-24,-50-49,-25 24,-25-25,-49 26,0-1,-50 25,0 0,25 25,0-1,0 26,25 24,74-24,25 0,25-50,0 0,-25-25,0-25,-25 25,-74 25,-25 0,0 0,-49 50,24 49,-25 25,50 25,50 0,49-50,50-49,-25-25,-25-25,-25-25,-24 0,-25 0,-50 25,-25 50,1 49,-26 50,1 74,24 0,75-74,0-74,0-51,-25-24,0 0,-25-24,-49 24,-1 0,-24 74,0 75,49 24,50-24,0-25,25-49,0-75,-25-25,-99 25,-75-25,-74 25,49 25,51 24,-1 26,50-1,24-24,75-25,0-50,0-50,-74-24,-50 25,-75 24,-24 25,25 25,24 25,75 25,74-1,0-24,50-25,-25-25,-74-24,-75-1,-99 25,-75 25,50 25,125 0,123 0,74-25,26 0,-1-25,-99-25,-99-24,-74 0,-50 24,-25 25,0 100,75 24,123-50,75-49,75-74,-1-75,-99-49,-124 49,-49 0,24 25,1 25,74 0,49 49,75 0,99 1,25-26,-50 1,-74-50,-50 0,-50 25,1 49,24 25,75 25,174 0,98-49,-24-1,-149 0,-74 1,-75-1,-49 1,-1 24,75 0,99 50,75-50,49 0,-49-24,-75-1,-74-24,-75 24,1 25,24 0,50 50,99 25,25-25,-1-25,1-50,-50-24,-74-1,-99 50,-1 25,51 25,98 25,75-25,-25-50,-50 0,-74 0,-99-24,74 49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30:04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496 298,'0'-25,"0"25,0 0,0 0,0 0,0-24,0 24,0 0,0 0,0 0,25 24,-1 100,1 124,-25 25,0-99,0-75,25-74,0-50</inkml:trace>
  <inkml:trace contextRef="#ctx0" brushRef="#br0" timeOffset="750">49 472,'0'0,"-24"0,24 0,-25 0,25 0,0 0,25 0,49-50,124-74,50 0,-49 0,-100 99,-99 0,-25 25</inkml:trace>
  <inkml:trace contextRef="#ctx0" brushRef="#br0" timeOffset="1578">967 621,'0'0,"0"-25,0 25,0 0,0 0,0 0,0 25,-25 49,1 50,24 25,49-50,75-49,25-75,0-25,-50 1,-74 49,-25-25,25 25,-25 0,24-25,-24 25</inkml:trace>
  <inkml:trace contextRef="#ctx0" brushRef="#br0" timeOffset="2453">942 521,'0'0,"0"0,25 0,25-24,24-26,50 0,0 1,-74 24</inkml:trace>
  <inkml:trace contextRef="#ctx0" brushRef="#br0" timeOffset="3000">942 794,'0'0,"0"0,25 0,50-25,98-24,-24-26,-50 51,-74 24,-50 24</inkml:trace>
  <inkml:trace contextRef="#ctx0" brushRef="#br0" timeOffset="3688">1810 422,'0'0,"0"0,0 25,0 49,-24 50,24 25,-25 0,25-75,0-49</inkml:trace>
  <inkml:trace contextRef="#ctx0" brushRef="#br0" timeOffset="4266">1761 348,'0'0,"0"0,0 0,0 0,0 0,25-25,49-25,0 26,26 24,-26 24,-24 26,-50 49,-25 25,-49-25,-1-24,-24-1,24-49,75-50,25-24,0 24,0 50,0 24,-1 50,51 1,-1-26,26-24,-1-50,-74-25,-25 25,-25 0,25 25,0-25</inkml:trace>
  <inkml:trace contextRef="#ctx0" brushRef="#br0" timeOffset="5344">2480 397,'0'0,"0"-24,25 24,-25 0,0 24,0 26,0 74,25 74,-25-24,25-50,-25-99,24-25</inkml:trace>
  <inkml:trace contextRef="#ctx0" brushRef="#br0" timeOffset="5844">2406 298,'0'0,"0"0,0 0,0-25,0 25,25-24,49-26,25 0,0 26,-24 48,-26 51,-24 24,-50 0,-24 25,-50-49,-1-1,1-24,50-26,73-48,26-1,49 25,-24 25,-26 74,1 25,24-50,25-49,1-25,-26-50</inkml:trace>
  <inkml:trace contextRef="#ctx0" brushRef="#br0" timeOffset="6766">3423 571,'0'0,"0"50,0 24,0 50,-25 0,0-25,25-49,-25-50,25-50,25-49,0-25,25-25,-1 0,1 25,-1 50,1 49,-25 75,0 49,-1 75,-24 24,0 25,25-74,0-99,25-75</inkml:trace>
  <inkml:trace contextRef="#ctx0" brushRef="#br0" timeOffset="7359">3472 993,'-24'-25,"-1"0,25 25,49-25,75 25,25 0,-99-25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6.3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49 620,'0'0,"0"0,0 0,0 0,0 0,0 0,0-24,0-26,0-24,0-1,-24-49,-1 50,25-1,0 26,0-1,0 25,0 25,0 0,0 0,0 0,0 0,0 0,0 0,0 0,0 0,0 0,0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37.42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421 3658,'-24'0,"24"0,0 0,-25 0,25 0,0 0,0 0,0 0,0 0,0 0,0-49,0-26,-25-49,0-24,25 24,0 24,-25 51,25 49,0 0,0 24,0-24,25 0</inkml:trace>
  <inkml:trace contextRef="#ctx0" brushRef="#br0" timeOffset="1079">223 2393,'0'0,"-25"0,25 0,0 0,0 0,0 0,-25 0,25 0,0-49,0-1,0-74,0 25,0 0,-24 24,-1 26,25 24,0 25,0 0,0 0,0 25</inkml:trace>
  <inkml:trace contextRef="#ctx0" brushRef="#br0" timeOffset="4672">124 1128,'0'0,"0"0,0 0,0 0,0 0,-25 0,25 0,0 0,0 0,0 0,0 0,0 0,0 0,0 0,0 0,0 0,0 0,0 0,0 0,0 0,0 0,0 0,0-24,0 24,0 0,0-50,0 0,0-49,-25-75,0-24,1-25,24 74,0 50,-25 74,25 0,0 25,0 0,0 0,0 25,0-25,0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2:59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1911 248,'0'0,"0"-24,-25 24,25 0,-25 0,25 0,0-25,-24 25,24 0,0 0,-25 0,25-25,-25 25,0 0,0-25,1 25,-26 0,25 0,-24 0,-26 0,26 0,-1 0,25 0,0 0,-49-25,24 25,25 0,-24 0,24 0,0 0,-24 0,-1 0,-24 0,24 0,25 0,-24 0,24 0,-25 25,-24-25,24 0,1 0,24 25,-25-25,1 25,-26-25,1 25,24-1,25 1,0 0,-24 0,24 24,-25-24,26 50,-1-26,0 26,25-26,0 1,25-1,0-24,24 25,-24-1,0 1,0 0,24-26,1-24,0 25,24-25,-24 50,-1-25,26-25,-1 24,0-24,26 25,-1-25,0 0,-25 0,26 0,-26 0,0 25,26-25,24 0,-25 25,0-25,0 0,-24 0,24 0,0 25,-24-25,-1 0,25 0,1 0,-1 0,0 0,0 0,0 0,1 0,-1 0,-25 0,1 0,-1 24,0-24,26 0,-1-24,0 24,-24 0,-1 24,25-24,0 0,-24 0,-1 0,25 0,-24 0,-1 0,26 0,-1 0,-25 0,25 0,-24-24,24 24,-25-25,1 25,-26 0,26-25,-1 25,-24-25,24 25,-24-25,24 1,1-1,-1 0,-24 0,24 0,-24 1,-1-1,1 25,0-25,-26 25,1-25,25 0,-25 1,24-1,-24 0,-25 0,25-24,-25 24,-25-25,-25 1,1-1,-26 0,1 1,0-1,-1 25,1-24,-75-1,-25 1,50-1,25 25,0-25,-100 26,-49 24,25-25,49 25,26-25,-51 50,-24-25,-25 0,25-25,74 0,-25 25,-24 0,-1 25,75 0,25-25,25 0,-1 25,-24-50,25 25,-1 0,1 0,-1 25,1-1,-25 26,0-50,-1 25,51-50,24 25,0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17:57.82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2255 205,'-25'-25,"25"25,0 0,-25 0,1 0,-1-24,0 24,-49-25,-1 0,-24 25,0-25,0 0,-1 1,1 24,25 24,24 1,0 25,50-25,0-25,25 0,0-25,0 25,-25-25,-25 25,-25-25,-24 25,-50 0,0 0,-25 25,0 0,25 0,25 24,25 1,-26-1,51 26,49-26,0 1,49-50,-49 0,25 0,-74 0,-26 25,1 24,-1 1,26 24,49-24,25 25,24 24,26 0,-1-49,0-50,-24-25,-50 0,-50 0,26 25,-26 25,25 49,0 26,75-26,24 0,26 1,-26-26,1 26,-51-50,-24-1,25-24,0 0,-25-24,25 24,0 0,-1 24,-24-24</inkml:trace>
  <inkml:trace contextRef="#ctx0" brushRef="#br0" timeOffset="2984">2255 230,'0'0,"0"0,25-25,24 0,26 1,49-1,25-25,-25 50,-50 25,-24 25,-1-1,1 1,-50-25,0-25,-25 24,0-24,25-24,75-1,49-50,25 26,24-26,1 26,-25 49,-50 0,-49 49,-26 1,-24-25,-49 24,49-24,0-25,74-25,50-24,50 24,24-25,1 50,-1 25,-74 25,-99 24,-75 50,-24-25,24-24,50-50,75-25,49-50,49 0,-24 50,-50 50,1 49,-76 25,-48 75,-51-26,1 1,-25-75,-1-49,26-1,49-49,50-24,49-26,1 25,-75 25,-25 99,-25 1,-24-1,24-25,-74-24,-49-25,24 24,25-24,99 0,0 0,25-25,0 0,0-25,-25 25,25 0,0 0,0 0,25-25,-25 25,0 0,0 0,0 0,0 0,25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28:36.7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2929 0,'0'0,"0"0,0 24,0-24,0 0,0 25,0-25,0 0,0 25,0 25,0 24,0 25,25 0,-25 1,0-1,0 0,25-49,-25-1,-25 1,25-25,0-25,25 0,-25 0,0-25,0 25,0 0</inkml:trace>
  <inkml:trace contextRef="#ctx0" brushRef="#br0" timeOffset="1297">2954 1711,'-25'-25,"25"25,0 0,0 0,0 0,0 0,0 0,0 0,0 0,0 0,0 0,0 0,0 25,-24 0,24 24,0 26,24 24,-24 50,0-25,-24 0,24-25,0-49,24-25,-24-1,0-24,0 0,0 0,0 0,0 0,0 0,0 0,0 0,0 0,0 0,0 0,0 0,0 0,0 0,0 0,0 25,0-25,25 25,-25-25,0 0,0 0,0 25,0-25,0 0,0 0,0 0,0 25,0-25,0 0,0 0,0 24,0-24,0 0,0 0,0 25,0-25,0 0,0 0,0 0,0 0,0 0,0 0,0 0,0 0</inkml:trace>
  <inkml:trace contextRef="#ctx0" brushRef="#br0" timeOffset="3406">2805 3671,'0'0,"0"0,-24 0,24-25,0 25,0 0,-25 25,25-1,0 1,25 50,-25 24,24 25,1 0,-25-25,25 0,0-24,-25-26,25 26,-25-26,0-24,0-25,24 25,-24 0,0-25,0 0,0 0,0 0,0 0,0 25,0-25,0 0,0 0,0 0,0 0</inkml:trace>
  <inkml:trace contextRef="#ctx0" brushRef="#br0" timeOffset="5968">2210 4638,'-25'0,"25"-25,0 25,0 0,-25-25,1 25,-1 0,0 0,0 0,0 0,-49 0,24-24,-49 24,25 0,24-25,-24 25,-1-25,-24 0,0 25,0 0,-1 0,1 0,0-25,-25 25,50 25,-26-25,51 0,-26 25,-24 0,0 24,24-24,1 25,0-1,24 26,25-26,0 26,25-1,0 1,-24-1,48-24,26-1,0 1,24 0,0-26,26 26,-1-25,-25 0,26-1,-1 1,0 0,0 0,0-25,1 0,-1 0,25 25,-25-1,25 1,0 0,0-25,25 0,-25 0,25 0,-25 0,-25 0,25 25,0-25,25 25,25-1,-1-24,1 0,24 0,-49 25,0-25,25 25,24-50,-24 25,-26 0,-23 0,-1 0,24 0,1-25,0 25,-50 0,0-24,25-1,-24 0,-1 0,0-24,0 24,-24-25,24-24,-25 24,-24 1,-25-1,-25-25,0 1,-25 0,-25 24,-24-24,0-1,-1 26,-24 24,-25-25,0 1,-25-1,0 25,25 0,0 1,-25-1,1 25,-26 0,50-25,0 0,25 25,-25 0,0-25,24 25,1 0,0-24,-25 24,0 24,0-24,25 0,-1 0,1 0,0 25,0-25,24 0,-24 25,25-25,-1 0,1 25,-1-25,1 25,0-25,-1 0,1 0,-1 24,26-24,-1-24,25 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2:24.95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628 0,'0'0,"0"0,0 0,0 0,0 0,0 0,0 0,0 0,0 0,0 0,0 0,0 0,0 0,0 0,0 0,0 0,0 0,0 0,0 0,0 0,0 0,0 0,0 0,0 0,0 0,0 0,-25 0,1 0,-26 0,-49 49,0 26,-50-1,25 25,74 1,50-26,25 1,24-51,1-24,25 0,-26-24,-24-1,-50 25,-24 0,-26 74,1 1,74-1,24 25,76 0,24-24,25-26,-25-24,-25-25,-50-25,-24 1,-25-1,0 25,25 25,25 24,49 1,50-1,49-24,50-25,-49-49,-100 24,-74 25,-50-25,25 25,25 25,24 0,125-1,99-24,0-24,-100-26,-74 0,-99 26,25 24,0 24,124 1,74 0,50-25,25-25,-100-24,-99 24,-74 0,0 25,-25 50,49-1,100 1,75-25,48-25,-24-25,-124 0,-74 25,-25 0,49 50,50-26,100 26,24-25,49-25,-73-25,-100-25,-75 26,-49 24,25 49,49 26,75-26,74-49,50 0,-74-49,-50-26,-50 1,-74 24,-50 1,0 24,50 25,99-50,49 1,1-51,-100 1,-123 0,-50 49,-1 50,76 25,24-25,49 0,-24-74,-25-1,-50 1,-24-1,49 51,0-26,25 25,-24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38:24.87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1816 130,'0'0,"0"0,0 0,0 0,-25 0,25 0,-25 0,-24-24,-1 24,-49-25,-50 25,-24 25,-1-1,50 1,49 25,26 0,49-26,0-24,49 0,-24-24,-50-1,-49 0,-100 50,-74 24,75-24,49 25,49 24,75 1,25-1,0 0,0-24,-25-25,-25-25,0 25,0-1,25 1,75 25,24-25,50-1,-25 1,-50 0,-49 0,0-25,-50 25,25-1,74 26,75-25,25-25,-25 25,-75-25,-74 24,0-24,25 25,99 0,50-25,24 25,-49-50,-50 0,-99 25,0 0,0 0,74 50,75 0,25-50,0 24,-50-24,-100 25,-24-25,50 0,49 0,75 0,49 0,0 0,-99 0,-74-25,-25 25,24 0,51-24,48 24,26 0,-25 0,-50 0,-24-25,-75 25,24 0,26 0,49 25,50-50,25 0,-1 0,-73-25,-76 26,1-1,74 0,50 0,-25 0,-25 25,-49-24,24-26,1 0,-50 1,-50-26,25 51,0-26,25 0,24 1,-74-26,-24 1,-26 0,-24-26,-99 26,-25-1,49 26,25 24,25 0,-25 25,-49-25,-1 25,1 0,24 0,1 0,-1 0,50 0,25 25,-25-25,-50 50,-49-25,24-25,75 0,0 0,0 0,-24 0,23 0,1 24,25 1,0-25,-25 0,0 25,-50-25,26 25,-1 0,99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05:07.125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2430 0,'0'0,"0"0,0 0,0 0,-24 0,24 0,0 0,0 0,0 25,0 25,0-26,0 26,0 0,0-1,0 1,24-25,-24 0,0-1,0 1,0 0,0-25,0 25,0-25,0 25,0-25,0 24,0-24,0 0,25 0,-25 0,0 0,0 25,0-25,25 0,-25 25,0-25,0 0,0 0,0 0,0 25,0-25,0 0,0 0,0 0,0 0,0 0,0-25</inkml:trace>
  <inkml:trace contextRef="#ctx0" brushRef="#br0" timeOffset="1703">2381 1191,'0'0,"0"0,0-25,0 25,0 0,-25 0,25 25,0-25,0 0,0 0,0 0,0 0,0 0,0 25,-25-1,25 26,0-25,0 25,-25-1,25 26,-24-26,24-24,0 0,0 0,0 24,0-24,0 25,0-26,0 1,0 0,0 25,0-26,0 26,0-25,0-25,0 25,0-25,0 0,0 24,0-24,0 0,0 0,0 0,0 0,0 0,0 0,0 0,0 0,0 0,0 0,0-24,0 24</inkml:trace>
  <inkml:trace contextRef="#ctx0" brushRef="#br0" timeOffset="4125">2207 2580,'-25'0,"25"0,0 0,0 0,0 0,0 50,0 49,25 50,25-25,-1-25,-24-50,0-24,-25-25,0 25,-25-25,25 50,0-26,25-24,-25 25,25-25,-25 25,0 0,25-25,-25 25,0-25,0 0,0 0,0 0,0 0,0 0,0 0,0 0,0 0,0 0,0 0,0 0,0 0,0 0,-25-25,25 25,-50 0,25-25,1 0,-26 25,0-25,-24 25,0-24,-1 24,26 0,-26 0,26 0,-1 24,-24-24,-26 0,1 0,0 25,0 0,24-25,1-25,-25 25,-1 0,1 0,0 0,0 25,24 0,1 0,-1-25,1 24,24-24,-24 25,24 0,1 0,24 0,0 0,0 24,1-24,24 25,0-1,0 1,49 24,-24 1,25-1,-26-24,51-1,-1 1,25-1,1 1,24 0,0-26,0 26,-25-25,25-25,25 0,-25 0,0 0,0 25,0-25,25 24,-25-24,25 0,-1-24,1-1,-25 25,0 0,0 0,-24 0,24 0,-25 25,25-25,0 24,-25-24,25 25,-25 25,1-50,-1 25,0-25,25 0,-25 0,0 25,-24-25,-1 24,1-24,24 25,-25 0,25 0,-24-25,-1 0,1-25,-1 0,1 0,-1-24,25 24,-24-25,-1-24,-49 24,24 1,-24-26,-25 1,25-1,-25 1,0 24,-25-24,0 0,-24-1,-1 1,1 24,-1 1,-49-26,0 25,-1-24,1 24,-25 1,25 24,-25 25,25-25,-1 0,1 25,-25-24,-25 24,-24-25,24 25,-25 0,25 0,1 0,48 0,1-25,-25 0,-25 25,25 25,25-25,25 0,-50 0,0 25,24-25,51 0,-1 0,25 0,1 0,-1 0,25 0,-25 0,25 0,-25 0,25 0,0 0,0 0,0 0,0 0,0 0,0 0,0 0,0 0,0 0,25 0,-25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08:27.109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2618 527,'-25'0,"0"0,25 0,0 0,-25 0,0 0,1 0,24 0,-25 0,0-25,0 0,-49 25,-25 0,-25-25,-25 50,0 0,0 24,50-24,49 0,50-25,25-25,0 0,-50-24,-74 49,-75 25,-49-1,49-24,75 0,74 0,50 0,0-24,0-1,-50 0,-49 0,-51 50,-23 25,24 24,49 0,50 1,1 24,73-49,1-26,-25 1,-25-25,-75 50,-49 49,25 0,49 1,100-1,49-25,75 1,-25-75,-75 24,-49-24,-50 25,-25 25,50-1,75-24,148 0,25-50,-25 25,-123 0,-51 0,-49 0,25 0,49 25,100 0,124-25,24 0,1-25,-75-49,-124 24,-124 50,-25 50,25 24,124-24,99-26,50-24,-25-49,-49-1,-100 1,-74 49,-1 24,76 1,98 0,124-25,26-25,-100 0,-124 1,-99 24,-25 24,74 1,100 0,99 0,24 0,-49-1,-149-24,-49 0,-25 0,49 25,100 0,49-25,0 0,-24-25,-50 0,-50 1,-50-1,26 25,24 0,75 0,49-25,-25-25,-74 26,-74 24,-25 0,24 0,26 24,74-24,24-24,-49-26,-24-24,-1 24,-25 0,1 50,-26 0,26-24,-1-1,-24-74,-1-25,-24 0,-50 24,-24 1,-100 0,-25 0,1-1,49 26,49 24,-24 1,-100-26,-123 1,-75 0,25 74,99 0,50 0,0-50,74 25,-50-24,-98 24,-100 25,75 49,73-24,125 25,0-50,-99 25,-25-50,0 0,50 25,-26 25,51 0,24 49,50-74,24 0,1-25,-75 0,-99 50,0 0,50 25,49-1,0 26,0-26,25 1,0-50,0 25,-50-1,-24 26,24-25,125-25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12:33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7539 7799,'-25'0,"25"0,0 0,0 0,-24 25,24-25,-25 0,25 0,-25 0,-25-25,26 0,-26 0,0-49,-24 24,-1-24,1 0,0-26,-50 26,24-25,-24 24,50-24,0 0,-26 0,1 24,25-24,24 25,25-1,0 26,25 49,-24-25,24 25,0-25,0 0,0 0,-25 1,25 24,0 0,0-25,0 0,0 25,0 0,0 25,25-25</inkml:trace>
  <inkml:trace contextRef="#ctx0" brushRef="#br0" timeOffset="1438">5580 5418,'0'0,"-25"0,25 0,0 0,-25-50,0 1,-24-26,-26 1,1-50,-1 0,-24 0,0 24,0 1,-1 0,26 0,24 24,50 1,-24-1,-1 51,0-1,25 0,-25 25,25-25,0 25,0 0,0 0,0 25,0-25</inkml:trace>
  <inkml:trace contextRef="#ctx0" brushRef="#br0" timeOffset="2969">3992 3508,'0'-25,"0"25,0 0,-25 0,25 0,-25 0,1-25,-26-24,0 24,-24-25,0 1,24-26,0 25,-24 1,24-26,1 51,24-1,0 0,25 25,0 0,25 0,-25 0,-25-25,0 25,1 0,24 0,0 0,0-25,0 25,0 25,0-25</inkml:trace>
  <inkml:trace contextRef="#ctx0" brushRef="#br0" timeOffset="4844">2578 2193,'0'0,"-25"-25,1 1,-1-26,0 25,0 0,-24 0,24 1,0-1,-25 0,26-25,-1 26,25 24,0-25,-25-25,25 50,-25-25,25 25,0 0,0 0,0 0,0 0,0 0,0 0,0-24,0 24,-25-25,25 25,-24-25,24 0,-25 0,0 1,25 24,0 0,0-25,-25 25,25 0,0 0,0-25,0 25,0 0,0 0,0 25</inkml:trace>
  <inkml:trace contextRef="#ctx0" brushRef="#br0" timeOffset="6563">2057 382,'0'-24,"-25"24,1 0,-26-25,0 25,1-25,-26 25,1-25,24 0,-49 25,0-24,0 24,24 0,1-25,0 25,-26 25,-24-1,0-24,50 25,-1 0,-24 0,0 0,25 24,-26-24,26 25,0-1,24 1,0-1,50 1,-24 24,24-24,24 24,1-24,25 24,-1-24,26 0,-1-1,25 1,1 0,24-1,-25-24,0 25,0-26,1 1,-1 0,25 0,0 0,-25-25,25 24,-25-24,25 0,-25 0,-24 25,-1-25,50 25,-24-25,24 0,-25 0,0 0,25 0,0-25,-25 25,0 0,-24 0,24 0,-24 0,-1 0,0-25,1 1,-1-1,1 25,-26-50,1 25,-25-24,-25-26,24 26,1-26,-25 1,25-1,-25 1,-25 0,-24-1,-1 1,-24-25,-1 24,1 1,-25-1,-1 26,1-1,0 1,-25 24,25 0,49 0,-24 0,24 1,0-1,-49 0,-25 0,-25 0,1 1,-26 24,-25 49,75-24,50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4:02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980 0,'-32'0,"32"0,0 0,0 0,0 0,0 0,-32 0,0 32,0-32,1 0,-1 32,-31-32,31 32,-32-32,1 31,-32-31,63 0,-32 32,1-32,-1 32,33-32,-1 0,0 0,0 0,-31 31,-1-31,64 0,0 0,0 0,0 0,0 0,0 0,0 0,0 0,0 0,0 0,32 0,-32 0,0 0,0 0,0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4:05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477 256,'0'0,"0"0,0-32,-32 32,0 0,32 0,-31 0,31 0,-32 0,32 0,-32-32,0 32,0-31,1-1,-1 0,0 32,1-31,-1 31,32 0,-32-32,32 32,-32-32,0 32,32 0,0 0,0 0,0 0,0 0,0 0,0 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4:06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7115 9374,'-31'0,"31"-32,-32 32,0-32,32 32,0 0,-32 0,32 0,-32 0,32 0,0 0,0-32,-31 32,31 0,0 0,0 0,-32 0,32 0,0 0,0 0,0 0,0 0,0 0,0 0,0 0,0 0,-32 0,1 32,-1-32,0 0,32 0,-32 0,-31 0,31 0,-63 0,31 0,1 0,-32 0,31 0,-31 0,31 0,1-32,-1 32,1 0,-32-32,31 32,0-31,1-1,0 32,-1-32,-31 32,0 0,-1-31,1-1,0 0,-1-32,1 33,-64 31,1-32,-1 0,0 1,-31-1,-1 32,1-32,-1 32,-31-32,32 0,31 1,-32-1,33 32,30-32,2 32,30-31,1 31,32-32,31 32,32 0,-32 0,32 0,0 0,0 0,0 0,32 0,-32 0,0 0,0 32,0-32,0 0,0 0,0 0,0 0,0 0,0 0,0 0,0 0,0 0,0 0,0 0,0 0,0 0,0 0,0 0,0 0,0 0,0 0,0 0,0 31,0-31,0 0,0 0,0 0,0 0,0 0,0 0,0 0,0 0,0 0,0 0,0 0,0 0,0 0,0 0,0 0,0 0,0 0,0 0,0 0,0 0,0 0,0 0,0 0,0 0,0 0,0 0,0 0,0 0,0 0,0 0,0 0,0 0,0 0,0 0,0 0,0 0,0 0,0 0,0 0,0 0,-32 0,32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0,0-31,0-1,0-32,0 1,-32-1,32-31,-32 31,1 1,-1 0,0-1,32 32,0 32,0 0,-31-32,31 32,0 0,-32-31,32 31,0-32,0 32,-32-32,32 32,0 0,0 0,0 0,0 0,0 0,0 0,0 0,0 0,0 0,0 0,0 0,0 0,0 0,0 0,0 0,0 0,0 0,0 0,0-31,-32 31,32 0,0 0,0 0,0 0,0 0,0 0,0 0,0 0,0 0,0 0,0 0,0 0,0 0,0 0,0 0,0 0,0 0,0 0,0 0,0 0,0 0,0 0,0 0,0 0,0 0,0 0,0 0,0 0,0 0,0 0,0 0,0 0,0 0,0 31,0-31,0 0,0 0,0 0,0 32,0-32,0 0</inkml:trace>
  <inkml:trace contextRef="#ctx0" brushRef="#br0" timeOffset="7047">1686 7754,'0'0,"0"0,0 0,0 0,0 0,0 0,0 0,0 0,0 0,0 0,0 0,0 0,0 0,0 0,0 0,0 0,0 0,0 0,0 0,0 0,0 0,0 0,0 0,0 0,0 0,0 0,0 0,0 0,0 0,0 0,-32-32,0-31,32 0,-31-1,-1-31,0-32,-31 0,31 0,-32 0,33 0,-1 0,0 63,1 1,31 63,0-32,0 32,-32 0,32 0,0 0,0-32,0 32,0 0,0-32,0 32,0 0,-32 0,32 0,0-31,0 31,0 0,0 0,0-32,0 32,0 0,0 0,-32-32,32 32,0 0,0 0,0 0,0 0,0 0,0-31,0 31,0 0,0 0,0 0,0 0,0 0,0 0,0 0,0 0,0 0,0 0,0 0,0 0,0 0,0 0,0 0,0 0,0 0,0 0,0 0,0 0,0 0,0 0,0 0,0 0,0 0,0 0,0 0,0 0,0 0,0 0,0 0,0 0,0 0,0 0,0 0,0 0,0 0,0 0,0 0,0 0,0 0,0 0,0 0,0 0,0 0,0 0,0 0,0 0,0 0,0 0,0 0,0 0,0 0,0 31,0-31,32 0,-32 0,0 0,0 0,0 0,0 0,0 32,0-32,0 0,0 0,0 0,0 0,0 0,0 0,0 0,0 0,0 0,0 0,0 0,0 0,0 0,0 0,0 0,0 0,0 0,0 0,0 0,0 0,0 0,0 0,0 0,0 0,0 0,0 0,0 0,0 0,0 0,0 0,0 0,0-32,-32 1,32-1,-32 0,32 0,0-31,0-32,32-1,0 1,-32 32,32-33,-32-31,32 0,-32 0,0 0,0 0,31 0,1 0,-32 0,32 0,-32 0,31 0,1 32,32-32,-32 32,-1-1,1 33,-32 31,32-31,-32 31,0 0,31 32,-31-32,0 32,0 0,0 0,0 0,0 0,0 0,0 0,0 0,0 0,0 0,0 0,0 0,0 0,0 0,0 0,0 0,0 0,0 0,0 0,0 0,0 0,0 0,0 0,0 0,0 0,0 0,0 0,0 0,0 0,0 0,0 0,0 0,0 0,0 0,0 0,0 0,0 0,0 0,0 0,0 0,0 0,0 0,0 0,0 0,-31 0,31 0,0 0,0 0,0 32,0-32,0 0,0 0,0 0,0 0,0 0,0 0,0 0,0 0,0 0,0 0,0 0,0 0,0 0,0 32,0-32,0 0,0 0,0 0,0 0,0 0,0 0,0 0,0 0,0 0,0 0,0 0,0 0,0 0,0-32,0 32,0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32,-32-32,32 0,0 0,0 0,0 0,0 0,0 0,0 0,0 0,0 32,0-32,0 0,0 0,0 0,0 0,0 0,0 0,0 0,0 0,0 0,0 0,0 0,0 0,0 0,0 0,0 0,0 0,0-32,0 32,0 0,0 0,0 0,0 0,0 0,0 0,0 0,-32 0,32 0,0-32,0 32,0-32,-31 1,31-1,0-31,0 31,-32-32,32-31,32 32,-32-1,0 0,0-31,0 0,0 0,0 0,0-1,-32 33,32-32,0-1,0 1,-32 0,32-1,-32 1,32 32,0-33,0 33,0-32,0 31,0-31,-32 32,32-1,0 0,-31 1,31 0,0-1,-32 0,32 1,-32 0,32-33,-31 33,31 31,-32-31,0-33,0 64,0-31,32 31,0 32,0 0,0 0,0 0,0 32,32-32,-32 32</inkml:trace>
  <inkml:trace contextRef="#ctx0" brushRef="#br0" timeOffset="16234">1496 356,'0'-63,"0"0,-64-33,32 1,-31 95,31 0,-31 0,31 0,0 0,-32 0,33 0,-1 0,-31 0,31 0,-32 0,32 0,-31 0,0 0,-1 0,-31 0,0 32,31 63,-31-31,0-1,31 0,0 33,1-33,63 1,-32-1,32 1,0-1,0 32,32-31,0 31,-1 0,33 1,0-1,31 0,0-31,64-1,0 1,-1-1,1 1,32-32,31-1,-32 1,32 0,1-1,-1-31,-31 32,-1-32,32-32,32-31,0 0,-32-1,-31 0,31-31,-31 0,-33-32,-30 32,-65-1,-63 1,32 0,-64 0,0-32,-63-32,0 32,-96-32,1 32,94 32,-30 95,-33 0,-32 0,-31 0,-32 0,-64 0,160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14:11.68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7648 9376,'-25'0,"0"0,0 0,25 0,-24 0,-26-25,0-25,-49 26,-50-51,0 26,25-51,25 26,0-25,0 24,-25-24,0 25,24-1,1 1,25-1,24 1,25 0,1 24,-1 25,0 0,0 1,0-1,1-25,24 25,-25 1,0-1,25 0,-25 0,25 0,0 25,-25 0,25-24,0 24,0 0,0 0,0 0,0 0</inkml:trace>
  <inkml:trace contextRef="#ctx0" brushRef="#br0" timeOffset="1375">5391 7094,'-25'0,"25"25,0-25,-25 24,25-24,-25-24,0-1,-24-50,-1 1,0-25,1 24,-26 1,51-25,-26 49,25-24,25 49,-25-25,1 25,-1 1,25-26,0 25,0-24,0 24,-25-25,25 25,-25 1,25-26,0 0,-25 26,1-26,-1 25,25-24,-25 24,25-25,-25 1,0 24,1 0,24 25,-25-25,25 25,0 0,0 0</inkml:trace>
  <inkml:trace contextRef="#ctx0" brushRef="#br0" timeOffset="2781">3729 4911,'0'0,"0"0,0 0,0 0,-25 0,25 0,-25-25,-25 0,26-24,-26-1,25 1,0-1,-24 25,24-25,0 26,0-1,1 0,24 0,-25 0,25 25,-25-24,25 24,0-25,0 0,-25 25,25 0,0 0,0 0,0 0,0 0,0 0,-25-25,25 25,0 0,0 0,0 0,0 0,0 0,0 0,0 0,0 0,0 0,0 0,0 0</inkml:trace>
  <inkml:trace contextRef="#ctx0" brushRef="#br0" timeOffset="4234">2712 3745,'-25'-25,"0"1,-25-1,26 0,-1-25,0 1,0-1,0-24,-24 24,24 0,0 1,0 24,1 25,-1-25,0 0,25 25,0 0,0 0,0 0,0-24,0-1,0 25,0 0,0 0,0-25,-25 25,25 0,0 0,0 0,0 0,0-25,0 25,-25 0,25 0,0 0</inkml:trace>
  <inkml:trace contextRef="#ctx0" brushRef="#br0" timeOffset="5703">2091 1860,'-49'0,"24"0,0 0,-24-25,-1 0,-24 25,-26 0,1 0,0 0,25-24,-26 24,1 0,0-25,0 25,-1 0,26 25,0-1,-26 1,26 25,24-1,-24 26,0-26,24 1,0 0,50-1,-24 1,24 24,24 1,26-26,49 26,25-1,25 1,0-26,24 1,1-1,25-24,-1 0,-24 25,24-26,-24 1,24-25,-49 0,25 0,-1 0,-24 0,25-49,-25 24,-1-25,1 1,25-1,-25-24,-1-1,-48 26,-26-51,-74 26,-25-25,-24-25,-26 24,-24 1,-75 0,1 0,-1 24,25 1,25 24,-25 1,-49 24,0 25,-50 50,24-1,-24 26,0-26,149-24</inkml:trace>
  <inkml:trace contextRef="#ctx0" brushRef="#br0" timeOffset="7797">1819 2009,'-25'-25,"-25"0,25-74,25 25,-24-26,24 1,-25 25,0 49,0 0</inkml:trace>
  <inkml:trace contextRef="#ctx0" brushRef="#br0" timeOffset="8766">603 0,'-25'0,"-24"24,-1-24,-49 50,0 0,0 49,-1 25,26 25,74-25,74 25,1-75,24-49,50-50,-75-25,-49 1,-50 49,-49 49,24 51,50-1,75 0,24 25,25 0,49-25,1-74,-25-50,-25 1,-25-26,-49 0,-1 50,26 25,24 0,75 0,49-25,0-25,-24 0,-51-25,-48 1,-76 24,-24 25,25 74,99-24,50-50,49-74,-24-50,-75 0,-75 0,-74 24,-24 26,24 74,75 0,24-25,75-24,-25-51,-50-48,-123-1,-150 25,-74 74,100 25,123 25</inkml:trace>
  <inkml:trace contextRef="#ctx0" brushRef="#br0" timeOffset="11531">7673 9301,'0'0,"-25"-24,25 24,0-25,0 25,-25 0,25-25,0 25,-25 0,25 0,0 0,0 0,-25 0,25 0,0 0,0 0,0-25,0 25,0 0,0 0,0 0,0 0,0 0,0 0,0 0,0 0,0 0,0 0,0 0,0 0,0 0,0 0,0 0,0 0,0 0,0 0,0 0,0 0,-24 0,24 0,0-25,-25 25,0 0,0 0,0 0,-49-24,-1 24,-49 0,0 24,0-24,25-24,-25-1,-25 0,-24 25,-26 0,1 0,74-25,0 0,0 25,0 0,0 0,0 0,0 0,0 0,0-24,0 24,0 0,0-25,0 0,0 25,-1-25,1 25,0-25,25 25,-25-24,25 24,0-25,0 25,24-25,1 0,-1 0,26 0,-26 1,1 24,-1-25,51 25,-1-25,0 25,0 0,25 0,0-25,0 25,0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2:14:25.59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507 5060,'-25'0,"25"0,-25 0,25 0,0 0,0 0,-24 0,24-50,-25-49,25 0,0-25,-25 49,25 1,0 49,-25 0,25 25,-25-24,25 24,0 0,0 0,0 0</inkml:trace>
  <inkml:trace contextRef="#ctx0" brushRef="#br0" timeOffset="766">284 4142,'-25'25,"25"-25,0-25,-25 0,25-74,-25 0,25-50,0 0,0 25,0 0,-24 25,-1 74,0 0,0 25,25 0</inkml:trace>
  <inkml:trace contextRef="#ctx0" brushRef="#br0" timeOffset="1813">85 2753,'0'0,"0"0,0 0,-24 0,24-25,-25 1,0-1,25-50,0 1,0-75,25 25,0-50,-1 26,1 24,0-25,0 49,-25 26,-25 24,25 26,0 24,0 0,0 0,0-25,0 25,0-25,0 25,0-25,0 0,0 25,0 0,0 0,0 0,-25 25,25-25,0 25,0-25</inkml:trace>
  <inkml:trace contextRef="#ctx0" brushRef="#br0" timeOffset="8172">36 595,'0'0,"0"0,0-25,0 25,0 0,0 0,0 0,0 0,0 0,0-24,0-1,0-25,49-49,26-25,-26 25,-24 24,-25 50,0 1,0 24,0 0,0 0,0 0,0 0,0 0,0-25,-25 25,25 0,0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4:40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1940 158,'0'0,"0"0,-32 0,32 0,0-32,0 32,0-31,0 31,0 0,0 0,0 0,0 0,0 0,0 0,0 0,0 0,0 0,0 0,0 0,0 0,0 0,0 0,0 0,0-32,0 32,0 0,0 0,0 0,0 0,0 0,0 0,0 0,0 0,-31 0,31 0,0 0,0 0,0 0,0 0,0 0,0 0,0 0,0 0,0 0,0 0,0 0,0 0,0 0,0 0,0 0,0 0,0 0,0 0,0 0,0 0,0 0,0 0,0 0,0 0,0 0,0 0,0 0,0 0,0 0,0 0,0 0,0 0,0 0,0 0,0 0,0-32,0 32,0 0,0 0,0 0,0 0,0 0,0 0,0 0,0 0,0 0,0 0,0 0,0 0,31 0,-31 0,0 0,0 0,0 0,0 0,0 0,0 0,0 0,0 0,0 0,0 0,0 0,0 0,0 0,0 0,0 0,0 0,0 0,0 0,0 0,0 0,0 0,0 0,0 0,0 0,0 0,0 0,0 0,0 0,0 0,0 0,0 0,0 0,0 0,0 0,0 0,0 0,0 0,0 0,0 0,0 0,0 0,0 0,0 0,0 0,0 0,0 0,0 0,0 0,0 0,0 0,0 0,0 0,0 0,0 0,0 0,0 0,0 0,0 0,0 0,0 0,0 0,0 0,0 0,0 0,0 0,0 0,0 0,0-31,0 31,0 0,0 0,0 0,0 0,0 0,0 0,0 0,0 0,0 0,0 0,0 0,0 0,0 0,0 0,0 0,0 0,0 0,0 0,0 0,0 0,0 0,0 0,0 0,0 0,0 0,0 0,0 0,0 0,0 0,0 0,0 0,0 0,0 0,0 0,0 0,0 0,0 0,0 0,0 0,0 0,0 0,0 0,0 0,0 0,0 0,0 0,0 0,0 0,0 0,-31 0,31 0,0 0,0 0,-32 0,32 0,0 0,0 0,0 0,0 0,0 0,0 0,0 0,0 0,0 0,0 0,0 0,0 0,0 0,0 0,0 0,0 0,0 0,0 0,0 0,0 0,0 0,0 0,0 0,0 0,0 0,0 0,0 0,0 0,0 0,0 0,0 0,0 0,0 0,0 0,0 0,0 0,0 0,0 0,0 0,0 0,0 0,0 0,0 0,0 0,0 0,0 0,0 0,0 0,0 0,0 0,0 0,0 0,0 0,0 0,0 0,0 0,0 0,0 0,0 0,0 0,0 0,0 0,-63 63,-1 32,0 1,-31-1,0 0,31-31,1 31,0-64,31 1,32 0,-32-32,0 64,0-33,-31 33,0-1,-1 1,32-32,0-1,1 1,31 31,-32-31,-31 32,31-32,-32 63,1-32,31 1,0-32,1 31,-33 32,32 1,-31-1,31-32,0 1,1-32,31 31,-32-31,32-1,0-31,0 0,0 0,0 0,0 0,0 0,0 0,0 0,0 0,0 0,0 0,0 0,0 0,0 0,0 0,0 0,0 0,0 0,0 0,0 0,0 0,0 0,0 0,0 0,0 0,0 0,0 0,0 0,0 0,0 0,0 0,0 0,0 0,0 0,0 0,0 0,0 0,0 0,0 0,0 0,0 0,0 0,0-31,0 31,0 0,0 0,0 0,0 0,0 0,0 0,0 0,0 0,0 0,0-32,0 32,0 0,0 0,0 0,0 0,0-32,-32 32,32 0,0 0,0 0,0 0,0 0,0 0,0 0,0 0,0 0,0 0,0 0,0 0,0 0,0 0,0 0,0 0,0 0,0 0,0 0,0 0,0 0,0 0,0 0,0 0,0 0,0 0,0 0,0 0,0 0,0 0,0 0,0 0,0 0,0 0,0 0,0 0,0 0,0 0,0 0,0 0,0 0,0 32,0-32,0 0,0 0,0 0,0 0,0 0,0 0,0 32,0-32,0 0,0 31,0-31,0 32,0-32,0 32,0 0,0 0,0-1,0 1,0 31,-32-31,32 32,0-1,0 32,0-63,0 32,-32-1,32 32,0-31,0 0,0-1,0-31,0 31,0-31,0 0,0 31,0-31,0 0,0-32,0 31,-31 1,31 32,0-32,0 31,-32-31,32-1,0 1,0-32,0 0,0 0,0 0,0 0,0 0,0 0,0 0,0 0,0 0,0 0,0 0,0 0,0 0,0 0,0 0,0 0,0 0,0 0,0 0,0 0,0 0,0 0,0 0,0 0,0 0,0 0,0 0,0 0,0 0,0 0,0 0,0 0,0 0,0 0,0 0,0 0,0 0,0 0,0 32,0-32,0 0,-32 0,32 32,0-32,0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0,-31 0,31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0,0-32,0 32,0 0,0 0,0 0,0 0,0 0,0 32,0-32,31 0,-31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4:59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64 32,'-32'0,"32"0,0-32,-32 32,32 0,0 0,0 0,0 0,0 32,0 0,32-1,-32 1,0 31,32 33,-32 31,32 0,-32-32,32-32,-32 1,31-32,-31 0,0-1,0-31,0 32,0-32,0 32,0-32,0 31,0 1,0 0,0-32,0 32,0-32,0 0,0 0,0 0,0 0,0 0,0 0,0 0,0 0,0 0,0 0,0 0,0 0,0 0,0 0,0 0,0 0,0 0,0 0,0 0,0 0,0 0,0 0,0 0,0 0,0 0,0 0,-31 0,31 0,0 0,0 0,0 0,0 0,0 0,0 0,0 0,0 0,0 0,0 0,0 0,0 0,0 0,0 0,0 0,0 0,0 0,0 0,0 0,0 0,0 0,0 0,0 0,0 0,0 0,0 0,0 0,0 0,0 0,0 0,0 0,0 0,31 32,-31-32,0 31,32 1,-32 31,0 1,32 0,-1 31,-31 32,32 0,0 0,0 0,31-32,-31 0,31-31,-31-1,0 33,0-1,0-32,-1 1,1-1,0 1,-32-1,31-31,-31-32,0 32,0 0,32 31,-32-31,0-32,0 31,-32-31,32 32,0-32,0 0,0 0,0 0,0 0,0 0,0 0,0 0,0 0,0 0,0 0,0 0,0 0,0 0,0 0,0 0,0 0,0 0,0 0,0 0,0 0,0 0,0 0,0 0,0 0,0 0,0 0,0 0,0 0,0 0,0 0,-31-32,31 32,0 0,0 0,0 0,0 0,0 0,0 0,0 0,0 0,0 0,0 0,0 0,0 0,0 0,0 0,0 0,0 0,0 0,0 0,0 0,0 0,0 0,0 0,0 32,-32-32,32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5:03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287 32,'0'0,"0"0,-32 0,32 0,-31 0,-1 0,-32 31,32 1,-31 63,31 32,32 32,0 0,32 0,31-64,1-64,31-62,0-33,1-63,-64 32,-32 32,-32 31,32 64,0 31,0 64,32 0,31-64,0 1,1-96,0-31,-33-32,-62 31,-65-31,1 31,0 64,31 0,1 32,94 0,1-1,0-31,0-31,0-33,31 33,0-1,1 95,0 1,-64-1,31-31,-31 0,0-64,0-63,0 0,32 31,0 32,-1 32,1 32,0 32,0-1,0-31,-32-1,0-31,31 0,-31-63,32-32,-32-1,0 33,32 95,-1-1,1 33,-32-32,32 31,0 1,-32-33,32-31,-1-31,33-96,-64 0,-32 0,-31-32,31 64,0 95,32 0,0 63,64 64,-33 32,1 0,0-96,-1-31,33-95,-32-65,-32 2,0 62,0 64,32 64,-1 31,1 32,31-32,-31 0,0-95</inkml:trace>
  <inkml:trace contextRef="#ctx0" brushRef="#br0" timeOffset="2062">1716 158,'0'0,"-32"0,0 0,32 0,32 0</inkml:trace>
  <inkml:trace contextRef="#ctx0" brushRef="#br0" timeOffset="2250">1240 190,'-96'32,"96"-32,32 0,63-64,0 1,-31 31,-64 1</inkml:trace>
  <inkml:trace contextRef="#ctx0" brushRef="#br0" timeOffset="2671">1620 571,'0'32,"0"0,0-32,0 0,32-32,-32-31,32-1,-32 32,32 32,31 32,-31 32,-32-1,32 32,-64-31,32-32,0-64,32-95,-1-32,1 32,32 64,-64 126,32 32,-32 1,31-1,1-64,0-62,-1-64,-31-33,-31 33,31 32,0 95,31 31,33 64,-32-63,0-64,-32-32,0-32,0-63,0 96,0 62,0 64,31 1,1-33,31-31</inkml:trace>
  <inkml:trace contextRef="#ctx0" brushRef="#br0" timeOffset="3640">2636 254,'32'0,"-32"0,0 32,-32-32,32-32,-31 0,-33 64,-31 63,63 32,32 0,32-64,32-63,31-95,-64 0,-31-32,0 95,0 64,64 63,0 32,-1-32,-31-63,31-95,-31-96,-32 32,0 95,32 96,0 31,63 0,-32-31,1-33,-32-62,-32-64,-32-1,32 64,0 64,32 127,31 0,-31-96,-1-31,33-127,-64-32,0 32,0 63,32 95,31 32,1 96,-1-64,1-95,-32-32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52:31.31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4369 25,'0'0,"0"0,-25-25,25 25,0 0,0 0,0 0,0 0,0 0,25 0,-25 25,25-25,24 24,-24 26,25-25,-1 0,1-1,0 1,-1 0,1 0,-1 0,-24-1,25-24,-25 25,24 0,-24-25,0 25,0 0,-25-1,49 1,-24-25,-25 25,25 0,0-25,-25 25,0-25,24 25,-24-25,0 0,0 24,0-24,0 0,0 25,0-25,0-25</inkml:trace>
  <inkml:trace contextRef="#ctx0" brushRef="#br0" timeOffset="1656">5634 1290,'0'0,"0"0,0 0,0 0,0 0,0 24,-25 26,25-25,0 49,-25 25,25 1,-24-1,24-25,0 1,0-1,0 1,0-26,0-24,0 25,0-1,0-24,0 0,0 24,0-49,0 0,0 25,0-25,0 25,0-25,0 25,0-25,0 0,0 25,0-25,0 24,0-24,0 25,0-25,0 25,0-25,0 0,0 0</inkml:trace>
  <inkml:trace contextRef="#ctx0" brushRef="#br0" timeOffset="3328">5485 3150,'-25'0,"25"0,-25 0,1 25,-1 24,-25 1,1 24,24 1,-25 24,1 0,-26 0,1 1,-1-1,1-25,49 1,-24-1,-1-24,0-1,1 1,-1-25,25 24,1-24,-1 0,0 0,0 0,25 24,-25-24,0 0,25-25,0 25,-24-25,24 24,0-24,0 0,0 0,0 0,0-24</inkml:trace>
  <inkml:trace contextRef="#ctx0" brushRef="#br0" timeOffset="5250">2409 4613,'-24'0,"-1"-24,-25 24,25-25,-24 0,-26 25,-24-25,-25 25,-50-25,-24 25,-25-24,24 24,50 24,50 1,74-25,25 0,50 0,0-25,-50-24,-75 24,-74 25,-24 25,-26 24,26 1,49 49,74 0,25 26,25-1,50 0,-1-25,26-50,24-49,-24 0,-51 0,-24 25,0 25,0 24,50 25,49-24,25-1,50 25,-50-49,0 0,-75-50,-49 0,-49-25,-1 25,50 25,50 0,49 24,50-24,25 25,-50-26,-25-24,0-24,-25-26,-49 25,0 0,0 50,49 0,50 0,50 0,24-25,-24-25,-50 25,-99 0,-25 0,25 0,24 25,75-25,75-25,49-25,-50-24,-74 24,-49 0,-51 50,26-24,49 24,25-25,25 0,50 0,-51-24,-24 24,-49-50,-26 26,-24 24,25 25,24 0,75 0,25-50,-25 1,-50-1,-50-24,-49-1,-24 1,-76-25,-24 0,0-1,0 51,0 24,-49 25,-1 0,25 0,0-25,0 25,-49 0,-25 25,49 0,50-1,0 1,25-25,0-25,-1-24,26 24,-25-25,-25 50,-25 25,25 0,25-25,49 0,1 0,-1 0,0 0,25 0,1-25,-1 25,25 0,25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55:22.687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1518 1662,'-24'0,"24"-25,-25 25,25 0,-50 0,25 0,-24 0,-26 0,-24 25,0-25,0 25,-25 0,24 24,26 1,-25-1,0 51,-25-1,24 0,26-25,49 1,25 24,25-25,0 1,49-1,1 1,24-1,25-24,25-1,24 1,-24-25,0 24,0-24,49-25,-49 0,0 0,0 0,0 0,49 0,0-49,-49 24,0 0,0 0,0-24,-50-26,-49 1,24 24,0-24,-24-1,0 1,-1-1,1 26,-25-26,-25 1,-50 0,0-1,1 26,-1-1,-24 0,-1-24,-24 24,-25 26,-50-1,-74 0,-99 25,-99 25,-75 49,-75 50</inkml:trace>
  <inkml:trace contextRef="#ctx0" brushRef="#br0" timeOffset="32859">7472 9277,'0'0,"0"0,0 0,0 0,0 0,0 0,-25 0,25-25,-25 25,0-25,-24 1,24-26,-50 0,1-24,-25 0,-25-1,0-24,24 0,1-1,0 1,0 0,24 25,-24-26,49 26,1 24,-1 1,50-1,-25 1,1 24,24 0,-25 0,0 0,-25-24,50 49,-24-25,24 25,0-25,0 0,0 0,-25 25,25 0,0 0,0 0,0 0,0 0,0 0,0 0</inkml:trace>
  <inkml:trace contextRef="#ctx0" brushRef="#br0" timeOffset="34406">5562 6846,'-25'0,"25"0,0 0,0 0,0 25,0-25,0 0,0 0,0 0,0 0,0 0,0 0,0 0,0 0,0 0,0 0,0 0,0 0,0 0,0 0,0 0,0 0,0 0,0 0,0 0,0 0,0 0,0 0,0 0,0 0,0 0,-25 0,25 0,-25-25,0 25,1-25,24 1,-25-26,0 25,0 0,0-24,-24-1,24 0,-25 1,25-1,1 1,-1-1,-25 0,25-24,-24 24,24 1,-25-26,1 26,24-1,0 1,25-1,-25 0,1 1,-26 24,25 0,25 25,-25-25,25 0,0 25,0 0,0-24,-24 24,24-25,0 25,0 0,0 0,0-25,0 25,0 0,0 0,-25 0,50 0,-25 0</inkml:trace>
  <inkml:trace contextRef="#ctx0" brushRef="#br0" timeOffset="36969">4222 5035,'0'0,"-25"0,25 0,0-24,-25 24,1 0,24 0,-50-25,0 25,-24-50,-50 1,0-1,25-49,0 24,-1-24,26 0,0 49,49 1,0 49,25 0,0 0,0 0,25 0,-25 0,0 24</inkml:trace>
  <inkml:trace contextRef="#ctx0" brushRef="#br0" timeOffset="38219">2759 3572,'0'0,"0"0,-25 0,25-25,-25 25,0 0,0-25,1 0,-1-24,-25-1,25 1,1-1,24 0,-25 1,25 24,-25 0,25 0,-25 1,25-1,0 25,0 0,0 0,0 0,0 0,0 0,0 0,0 0,0 0,-25 0,25 0</inkml:trace>
  <inkml:trace contextRef="#ctx0" brushRef="#br0" timeOffset="39891">2039 1761,'-25'-49,"25"-1,-24 0,-1 1,25 24,-25-25,25 1,-25 24,0 25,25 0,0 0,0 0,0 0,0 0</inkml:trace>
  <inkml:trace contextRef="#ctx0" brushRef="#br0" timeOffset="41297">179 223,'-99'75,"49"-1,50-24,25-1,0 1,0-25,-25 24,0-49,0-24,24-1,-24 0,-24 50,-26 24,0 26,50 49,25-25,50 25,24-50,0-24,-25-25,1-75,-75 25,-50 25,-24 50,24 0,75-1,74 1,25-25,50-25,-25-25,-50 25,-74 0,0 0,-25 0,0 25,49-1,75 1,50-25,-25-49,-50 24,-50 0,-24 25,-25 0,0 0,50 50,49-1,25-24,50-25,-25-74,-50 24,-74 0,-1 26,-24 24,50 49,24-24,50-25,75-25,-1-49,-24-1,-75 1,-74 0,-25 49,0 0,25 25,49 0,25-50,-24-49,-50 0,-75 0,-24 24,24 26,25 24,25 25,50 0,-25-25,-1 0,-73-49,-1 24,1-24,-26 49,75 25,-25-25,25 25,-24-25,-1-24,-25 24,-24 25,49 0,25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55:03.09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946 8880,'0'0,"-25"0,25-25,0 25,0 0,-25 25,50 74,0 0,-1 25,-24 0,0-49,25-51,-25 1,25-25,-25 25,0-25</inkml:trace>
  <inkml:trace contextRef="#ctx0" brushRef="#br0" timeOffset="1047">1020 11137,'0'0,"-25"0,25 0,0 0,0 0,0 0,0 25,50 49,24 75,50 74,-25-49,-24-50,-50-50,-1-74,-24 0,0 0</inkml:trace>
  <inkml:trace contextRef="#ctx0" brushRef="#br0" timeOffset="4375">1640 12972,'0'0,"0"0,0 25,0-25,-25 0,25 0,0 0,25 25,0 25,49 74,1 25,-1-1,-24-24,-1-74,-49-25,0-50,0 0,0 25,-24 0</inkml:trace>
  <inkml:trace contextRef="#ctx0" brushRef="#br0" timeOffset="7407">5088 8954,'0'-25,"0"25,0-25,0 25,-25-24,25 24,0 0,0 0,0 24,-25 51,25 123,-25 26,25-51,0-24,0-75,25 26,-25-26,0-49,-25 0,25-25,0 0</inkml:trace>
  <inkml:trace contextRef="#ctx0" brushRef="#br0" timeOffset="8438">4964 10641,'0'0,"0"0,-25 25,0-1,0 1,-24 50,-1-1,-24 25,-50 75,-50 0,25-1,25-24,25-50,25 0,-1-24,26-26,-1 1,50-50,0 0,0 0,0 0,0 0,0 0,-25 0,0 25,1 0,-1-1,25 1,0-25,0 0,0 0,0 0,0 0,0 0,0 0,0-25</inkml:trace>
  <inkml:trace contextRef="#ctx0" brushRef="#br0" timeOffset="15953">2062 11955,'0'0,"-25"-24,25 24,0 0,-25 0,-24 0,24 0,-25 0,0 0,1 0,-50 0,-1 0,-24 24,50 1,-25-25,0 25,-25 25,0-1,0 1,24 0,-24 24,0-24,25 49,-25-25,50 1,24-26,0 26,26-26,-1 26,0-26,25 1,25-1,24 1,1 0,0-1,24-24,50 0,-25 0,25 0,0-1,25 1,25 0,24-25,-24 0,-1 0,26 25,-25-50,24 0,0 0,-24 1,-25-1,0 0,24 0,26-49,-26 24,-24 0,0 1,-25-1,25-24,-50-1,0 1,-49 24,-25 1,-25-26,0 26,-25-1,-25-24,-24 24,-50-24,-25 24,-25 0,-49-24,-50 24,-99 1,-149 98,174 1,173 0</inkml:trace>
  <inkml:trace contextRef="#ctx0" brushRef="#br0" timeOffset="40360">5435 8111,'25'-25,"0"0,0 0,-1 1,1-26,25 0,-1-24,26-25,-1-1,25-24,1 0,24-24,0-26,-25 50,0-25,25-25,-49 50,-1 50,-24 0,24 49,-24-25,-26 1,26 24,-25 0,0 0,-25 25,0 0,24 0,-24 0,0 0,0 0,0 0,0 0,0 0,0 0</inkml:trace>
  <inkml:trace contextRef="#ctx0" brushRef="#br0" timeOffset="42391">1640 8235,'0'0,"0"0,0-25,25 25,0 0,-25-25,49 25,1-25,49-24,25-26,50 1,-1 0,26-26,-50 51,-1-26,1-24,25 0,-25 0,0 24,-1 26,1-26,25 1,0-1,-1 26,-24-26,-25 26,25-26,-50 26,25 24,-25 0,1 0,24-24,0 24,-25 0,0 25,25-50,-25 26,0-1,25-25,-49 50,24-25,-24 1,24-1,0 0,-49 25,24-25,-24 25,24-25,-24 25,24-24,-24 24,-26-25,-24 25,25 0,-25 0,0 0</inkml:trace>
  <inkml:trace contextRef="#ctx0" brushRef="#br0" timeOffset="65360">7122 6176,'0'0,"-25"-25,0 25,25-25,-25 25,1 0,-1-24,0 24,0 0,-24 0,-1-25,-24 25,-1-25,26 0,-26 0,-24 1,25-1,-1 0,1 0,-25-24,-1 24,1 0,-50-25,-24 25,-1 1,-24-26,-26 25,26-24,-25-1,-25 25,0 0,-1 1,1-26,25 25,25 0,-1 1,50-1,1 0,24 0,49 25,1-25,49 25,25 0,0 0,25 0,0 0,-25 0,24 0,1 0</inkml:trace>
  <inkml:trace contextRef="#ctx0" brushRef="#br0" timeOffset="67032">1417 4985,'0'0,"0"0,-25-24,25 24,0 0,0 0,0 24,0-24,0 0,0 0,0-49,0-26,-25-74,25 25,0 25,0 50,0 49,0 0,0 0,0 0,0 24</inkml:trace>
  <inkml:trace contextRef="#ctx0" brushRef="#br0" timeOffset="67860">1318 3919,'-25'25,"25"-25,0 0,0 0,0-25,0-25,25-24,-25-75,0 0,24 25,1 0,-25 74,0 50,0 0,0 25</inkml:trace>
  <inkml:trace contextRef="#ctx0" brushRef="#br0" timeOffset="68594">1342 2480,'0'0,"0"-25,0 25,25-25,-25 25,0-24,-25-1,25-25,0-49,0-25,25-25,-25-24,-25-1,1 25,-1 25,25 25,0 24,25 26,-1 24,-24 50,0-25,0 25</inkml:trace>
  <inkml:trace contextRef="#ctx0" brushRef="#br0" timeOffset="69703">1194 396,'0'0,"0"25,0-25,0 0,0 0,0-25,0 1,0-51,24-24,1 0,0 24,-25 51,0 24,0 0,0 0,0 0,0 0,0 0,-25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56:14.062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0 270,'0'0,"0"0,0 0,0 0,0 0,0-50,0-24,25-1,-25 26,25 24,-25 25,0 0,0 0,0 25,0-25,0 0,0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7:24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1843 1499,'0'0,"0"-32,31 32,1 0,0 0,95 0,0-31,32-33,0 32,-33 32,33 0,-32 0,32-32,0 1,-32-1,32-31,-33 31,-30 0,-1-32,-32 1,1 0,31-1,-63 0,31 1,-63 0,32-1,0 0,0 33,0-33,-64 33,0-1,-32-32,-31 1,32-1,-33 33,1-1,-32 0,0 0,-32 0,1 32,-1-31,32 31,0 0,0 0,0 0,0 0,32 0,-64 31,32 1,-32 32,64-32,-32 31,0-31,32 31,-32-31,0 0,31 31,-30 1,-2-1,2 1,30 31,1-32,0 1,-1 31,-30 0,62 1,-31-33,63 1,0-1,32 1,32-32,0 31,31-31,64-1,-32-31,1 32,-64-32,-32 0,0 0,0 0,0 0,0 0,0 0,0 0,0 0,0 0,0 0,0 0,0 0,0-32,0 32,0 0,0 0,0-31,-32 31,32 0,0 0,0 0,0 0,0 0,0 0,0 0,0 0,0 0,0 0,0 0,0 0,0 0,0 0,0 0,0 0,0 0,0 0,32 0,-32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37:29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730 259,'-32'0,"-126"0,-1 0,0 0,1-32,94 32,96 0,95-31,95-1,95-32,1 1,-32 31,-96 64,-126-32,-32 31,-128 1,-94 32,-1-32,-63 31,64-31,63-32,95 0,64 0,95 0,63 0,1 0,-64 0,-64 0,-95 0,-63 31,-32 33,-31-32,62-32,96 0,64 0,-1 0,-31 0,-32 0,0 0,-32 0,1 0,31 0,0 0,0 0,0 0,0 0,0 0,0 0,0 0,0 0,0 0,0 0,0 0,0 0,0 0,0 0,-32 0,32 0,0 0,0 0,0 0,0 0,0 0,0 0,0 0,0 0,0 0,0 0,0 0,0 0,0 0,0 0,0 0,0 0,0 0,0 0,0 0,0 0,0 0,0 0,0 0,0 0,0 0,0 0,0 0,0 0,0 0,0 0,0-32,0 32,0 0,-32 0,32 0,0-32,0 32,0 0,0 0,0 0,0 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40:45.203"/>
    </inkml:context>
    <inkml:brush xml:id="br0">
      <inkml:brushProperty name="width" value="0.09701" units="cm"/>
      <inkml:brushProperty name="height" value="0.09701" units="cm"/>
      <inkml:brushProperty name="color" value="#99CC00"/>
      <inkml:brushProperty name="fitToCurve" value="1"/>
    </inkml:brush>
  </inkml:definitions>
  <inkml:trace contextRef="#ctx0" brushRef="#br0">1513 969,'0'0,"0"0,0 0,0 0,0 0,0 0,0 0,0 0,0 0,0 0,0 0,0 0,0 0,0-25,0 25,0 0,0 0,0-25,0 25,-25-24,25 24,0-25,-25 25,0-25,-24 25,-1 0,0 0,1 0,-1 25,1 0,-1-1,-24 1,24 25,0-1,26 1,24 49,0-24,24-1,26-24,24-25,50-25,-24-25,-1 0,-74 25,-25 0,0 0,0 0,0 0,0-25,0 25,0 0,0 0</inkml:trace>
  <inkml:trace contextRef="#ctx0" brushRef="#br0" timeOffset="1578">1761 994,'0'0,"0"0,0 0,0 0,0-25,0 50,-25 0,25 24,-25 1,25 49,0-24,25-1,49-24,75-75,50 0,-100-25,-74 50,-1 0,-48 0,24 0,24 0,-24 0</inkml:trace>
  <inkml:trace contextRef="#ctx0" brushRef="#br0" timeOffset="2578">1761 944,'0'0,"0"0,49 0,51-25,73-24,1-1,-75 25,-99 25,-25 0</inkml:trace>
  <inkml:trace contextRef="#ctx0" brushRef="#br0" timeOffset="3140">1835 1192,'25'0,"0"0,49-25,1 25,24-24,-50 24,-24-25,-25 25,0 0</inkml:trace>
  <inkml:trace contextRef="#ctx0" brushRef="#br0" timeOffset="3703">2182 324,'0'-25,"0"25,0-24,0 24,0 0,0 24,0 26,-24 74</inkml:trace>
  <inkml:trace contextRef="#ctx0" brushRef="#br0" timeOffset="4797">2554 895,'0'24,"-24"26,-1 0,25 24,0 25,0-24,49-1,51-24,-1-1,-25-49,1 0,-1-24,-24-26,-1-24,-49-26,0-24,-24 25,-26 25,25 24,0 25,25 0,0 25,0 25,0-25,0 25,0-25</inkml:trace>
  <inkml:trace contextRef="#ctx0" brushRef="#br0" timeOffset="60343">3423 473,'0'0,"0"0,0 0,0 0,0 0,0 0,0 0,0 0,-25 0,25 0,-25 25,25 0,-25-25,0 49,25-24,-24 49,24 1,-25-1,50 1,-1-51,51 1,24 0,0-25,-74 0,0 0,-25 0,0 0,0 0,-25-25,25 25,0 0,-25 25,0 25,1-1,-1 26,25-26,25-24,-1 0,26 0,0-25,-1-25,-24 25,-25-25,0 25,0 0,-25 25,0 0,-24 0,24 49,-25 25,26 0,24-24,0-26,24 1,-24-50,0 0,0-25,-24 0,-26 25,0 0,1 25,-1 25,25-25,-24 49,49-24,0-1,0-24,25-25,-25 0,0-25,0 25,-50 0,25 0,-49 25,-1 0,1 24,24 26,26-50,-1-1,25-24,0 0,0-24,-50-1,1-25,-51 25,-24 25,0 0,0 50,25 0,49-26,50 1,50-25,0-25,-26-24,-73-26,-50 26,-75 24,25 25,-25 25,50 24,25 1,25 0,49-1,25-49,0 0,-50-25,-24 1,-75-1,-49 25,24 0,50 25,99-25,25 0,25 0,25-25,-26-25,-24-49,-24-25,-51 0,-49 74,0 26,25-1,49 25,26 0,73-25,1 0,-1-49,-49-50,-49 0,-26 0,1 74,0 25,74 25,24-25,76 1,-1-26,0 25,-49-24,-26-26,-24-24,-24 25,-26 24,50 25,0 25,99 0,50-25,0 1,-25-26,-74 0,-26-24,-24 24,-24 26,-1 24,50 0,49 24,50-48,25-1,-50 0,-74-25,0 25,-50 1,25-1,25 50,49-1,50-24,0-24,-25-1,-49 0,-50 0,-25 0,0 1,50 24,25 24,24 1,50-25,-25-25,1 1,-76 24,-24 0,-24 0,24 49,24 1,76-1,24-24,49-50,-49 1,-49-1,-75 25,-50 25,-24 49,49 1,50-26,74 1,25-25,-50-25,-24-25,-50 25,0 0,0 0,-25 25,25 24,50 1,-1-25,26-25,-26 0,-49-25,0 25,0 0,25 0,25 0,-25 0,-1 0,1 0,-25 0,0 0,0 0,-25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8:33.50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30 0,'0'0,"0"0,0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 0,0 0,0 0,0 0,0 0,0 0,0 0,0 0,0 0,0 0,0 0,0 0,0 0,0 0,0 0,0 0,0 0,0 0,0 0,0 0,0 0,0 0,0 0,0 0,0 0,0 0,0 0,0 0,0 0,0 0,0 0,0 0,0 0,0 0,0 0,0 0,0 0,0 25,0 0,0 0,0-1,0 1,0 0,0 25,0-26,0 1,0 0,0 0,0 0,0-1,0 26,0-25,0 24,0-24,0 25,0 0,0-1,0 1,0-25,0-1,0 26,0 0,0-1,0 1,0-25,0 24,0 26,0-26,0 1,0-1,0 1,0 0,0 24,0 0,0 1,0-1,0 1,0-1,0 25,0-24,0-1,0 1,0-1,0 0,0 1,0-1,0 1,0-1,0 25,0 1,0-26,0 25,0-24,0 24,0-25,0 1,0 24,0-25,0 1,-25 24,25-25,0 1,0-26,0 26,0-1,0 25,0-24,0-1,0-24,0 24,0-24,0-1,0 1,0 0,0-26,0 26,0 0,0-1,0 1,0 0,0-1,0 1,0-25,0 24,0-24,0 0,0 0,0-1,0-24,0 25,0 0,0 0,0 24,0-49,0 25,0-25,0 25,0 25,0-50,0 24,0 1,0 0,0-25,0 0,0 25,0 0,0-25,0 24,0-24,0 25,0-25,0 25,0-25,0 0,0 0,0 0,0 25,0-25,0 0,0 0,0 25,0-25,0 24,0-24,0 0,0 0,0 0,0 0,0 0,0 0,0 0,0 0,0 0,0-24,0 24,0-25,0 25,0 0,0 0,0 0,0 0,0 0,0 0,0 0,0 0,0 0,0 0,0 0,0 0,0 0,0 0,0 0,0-25,0 0,25-74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0:12:17.40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257 8136,'-25'0,"25"0,0 0,0 0,0 0,0 0,0 0,0 0,0 0,0 0,0 0,0 0,0 0,0 0,0 0,0 0,0 0,0 0,0 0,0 0,0 0,0 0,0 0,0 0,0 0,0 0,0 0,0 0,0 0,0 0,0 0,0 0,0 0,0 0,0 0,0 0,0 0,0 0,0 0,0 0,0 0,0 0,0 0,0 0,0 0,0 0,0 0,0 0,0 0,0 0,0 0,0 0,0 0,0 0,0 0,-25 0,25 0,0 0,0 0,0 0,0 0,0 0,0 0,-25 0,25 0,0 0,0 0,-24 0,24-24,-25 24,25 0,0 0,0 0,0 0,0 0,0 0,0 0,0 0,0 0,0 0,0 0,0 0,0 0,-25 0,25 0,0 0,0 0,0 0,0 0,0 0,-25-25,25 25,0 0,0 0,0-25,0 25,0 0,0 0,0 0,0 0,0 0,0 0,0 0,0 0,0 0,0 0,0 0,0 0,0 0,0 0,-25 0,25 0,0 0,0 0,0 0,0 0,0 0,0 0,0 0,0 0,0 0,0 0,0 0,0 0,0 0,-24 0,24 0,0 0,0 0,0 0,0 0,0 0,0-25,0 25,0 0,0 0,0 0,0-25,0 25,-25 0,25 0,0 0,0-24,0 24,0 0,0 0,0-25,0 25,0-25,49-25,26 26,-50-1,-25 25,0 0,0 0,-25 0,0 25,0-25,25 0,25 0,0 24,24 26</inkml:trace>
  <inkml:trace contextRef="#ctx0" brushRef="#br0" timeOffset="3265">232 8012,'25'25,"-25"0,25-25,-25 0</inkml:trace>
  <inkml:trace contextRef="#ctx0" brushRef="#br0" timeOffset="3500">381 8062,'0'0,"0"0,0 0,0 0,0 0,0 0,0 0,-25 0,25 0,0 0,-25 0,25 0,-25 0,25 0,0 0,-24 25,24-25,0 0,0 0,0 0,0 0,0 0,0 0,0 0,0 0,0 0,0 0,0 0,0 0,0 0,0 0,0 0,0 0,0 0,0 0,0 0,0 0,0 0,0 0,0 0,0 0,0 0,0 0,-25 0,25-25,-25 25,25 0,0 0,0 0,0 0,0 0,0 0,0 0,0 0,0 0,0 0,0 0,0 0,0 0,0 0,0 0,0 0,0 0,0 0,0 0,0 0,0 0,0 0,0 0,0 0,0 0,0 0,0 0,0 0,0 0,0 0,-25-25,25 25,-25 0,25 0,0 0,0 0,0 0,0 0,0 0,0 0,0 0,0 0,0 0,0 0,0 0,0 0,0 0,0 0,0 0,0 0,0 0,0 0,25 0,-25-25,0 25,0 0,0 0,0 0,0 0,0 0,0 0,0 0,0 0,0 0,0 0,0 0,0 0,0 0,-25 25,25-25,0 0,0 0,0 0,0 0,-24 0,24 25,0-25,0 0,0 0,0 0,0 0,0 0,0 0,0 0,0 0,0 0,0 0,0 0,0 0,0 0,0-25,0 0,-25 25,25 0,0 0,0 0,0 0,0 0,0 0,0 0,0 0,0 0,0 0,0 0,0 0,0 0,0 0,0 0,0 0,0 0,0 0,0 0,0 0,0 25,0-25,0 0,0 25,0-25,0 0,0 0,0 0,0 0,0 0,0 0,25 0,-25 0,0 0,0 0,0 0,24 0,-24 0,25 0,-25 0,0 0,0 0,0 0,0 0,0 0,0 0,0 0,0 0,0 0,0 0,0 0,0 0,0 0,0 0,0 0,0 0,0 0,0 0,0 0,0 0,0 0,0 0,0 0,0 0,0 0,0 0,0 0,0 0,0 0,0 0,0 0,0 0,0 0,0 0,0 0,0 0,0 0,0 0,0 0,0 0,0 0,0 0,0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0,-25 0,25 0,0 0,0-25,0-49,0 24,0 25,0-49,0 24,0-49,0 0,0 0,0 49,0 0,0-24,0-25,0 0,0-1,0 51,0-26,0 1,0-50,0 0,0 25,0-1,0 1,0-25,0-25,0-24,0 49,0 25,0-25,0-25,0 25,0 0,0 24,0 1,0-25,0-25,0 25,0 25,0 0,0 24,0-24,0-25,0 25,0-25,0 50,0-26,-24 26,24-25,0 24,0 1,0-1,0 26,0 24,0-25,0 26,0-1,0 25,0-25,0 0,0 0,0 1,0-1,0 25,0 0,0-25,0 25,0-25,0 0,0 25,0-24,0-1,0 0,0 25,0 0,0-25,0 25,0 0,0 0,0-25,0 25,0 0,0 0,0 0,0 0,0 0,0 0,-25 0,25 0,0 25,0 25,25 49,-25-25,0 1,0 24,0 25,0 25,0 0,0-50,0 25,0-25,0 25,0 25,0-25,0 0,0 0,0 0,0 25,0 0,0 0,24-1,-24 26,0 0,0-25,0 24,0-24,0 0,0 0,0-1,0 26,0-25,0-25,0 0,0 0,0 25,0 0,0 0,0-25,0 0,0 0,0 24,0 1,0 50,0-50,0-1,0-24,0 0,0 25,0 0,0-25,0-25,0 1,0-1,0 25,0-25,0 0,0 0,0 25,0-24,-24 24,24 0,0 0,0 0,0-50,0 1,0 24,0-25,0-24,0 24,0 1,0-1,0 0,0 1,0-26,0 26,0-25,0 24,0 0,0 1,0-1,0-24,0 24,0 1,0-1,0 0,0-24,0 0,0-26,0 26,-25 0,25-26,0 26,0-25,0 0,0-25,0 49,0-24,0 0,0 25,0-26,0 1,0 0,0 0,0 0,0 24,0-24,0 25,0-26,0 1,0 0,0 25,0-1,0-24,0 0,0 0,0 24,0-24,0 0,0 0,0-1,0 1,0-25,0 25,0 0,0 0,0-25,0 0,0 0,0 0,0 0,0 0,0 0,0 0,0 0,0 0,0 0,0 0,0 0,0 0,0 0,0 0,0 0,0-25,0-25,0-24,0-1,0 26,0-26,0-24,0-25,0 0,0 0,0 25,0-50,25-25,-25 1,0-1,0 25,0-49,0-1,0-49,0 25,0 50,0 24,0-50,0-74,24 25,-24 25,0 50,0 24,0-50,0 1,0 74,0 49,0 1,0-50,0-25,0-25,0 26,0 48,0 1,0-50,0-24,0-1,0 25,0 25,0 0,0-25,0 1,0-26,0 25,0 50,0 49,0-24,0-1,0 1,0-25,0 24,0 1,0-50,0 0,0-25,0 25,0 0,0 25,0-25,0 0,0 0,0 0,0 49,0 1,0-25,0-1,-24 26,24 0,0-1,0 1,0-1,0 1,0 24,0 1,0-26,0 26,0-26,0 26,0-1,0 1,0-26,0 26,0-1,0 0,0 1,0 24,0 0,0-25,0 50,0-24,0-1,0 0,0 25,0 0,0-25,0 25,0-25,0 25,0-24,0 24,0-25,0 25,0-25,0 25,0 0,0 0,0 0,0-25,0 25,0 0,0 0,0 0,0 0,0 25,-25 25</inkml:trace>
  <inkml:trace contextRef="#ctx0" brushRef="#br0" timeOffset="23625">207 1514,'0'0,"0"0,0 0,0 0,0 0,0 0,0 0,0 0,0 0,0 0,0 0,0 0,0 0,0 0,0 0,0-25,0 0,0 0,0-24,0-1,0 25,0 0,0-24,0-26,0 1,0-1,0 1,0 0,0 24,0-24,0-1,0 1,0 24,0 1,0-1,0 0,0 1,0-1,0 50,0-25,0 25,0-24,0-1,0 25,0-25,0 0,0 25,0-25,0 0,0 25,0-24,0 24,0 0,0 0,0 0,0 0,0 0,0 0,0-25,0 25,0 0,0-25,0 25,0 0,0 0,0-25,0 25,0-25,0 25,0 0,0 0,0 0,0 0,0 0,0 25,0 25,0 24,0 1,0-1,0 25,0-24,0-1,0 1,0-1,0 25,0-24,0-26,0 26,0-1,0 0,0 1,0-1,0-24,0-50,0 25,0-25,0 0,0 49,0-24,0 0,0 0,0-25,0 0,0 0,0 0,0 0,0 0,0 0,0 0,0 0,0 0,0 0,0 0,0 0,0 0,0 0,0 0,0 0,0 0,0 0,0 0,0 0,0 0,0 0,0 0,0 0,0 0,0 0,0 0,0 0,0 0,0 0,0 0,0 0,0 0,0 0,0 0,0 0,0 0,0 0,0 0,0 0,0 0,0 0,0 0,0 0,0 0,0 0,0 0,0 0,0-25,0 25,0 0,0 0,0 0,0 0,0 0,0 0,0 0,0 0,0 0,0 0,0 0,0 0,0 0,0 0,0 0,0 25,0-25,0 0</inkml:trace>
  <inkml:trace contextRef="#ctx0" brushRef="#br0" timeOffset="55172">232 8012,'-25'0,"25"0,0 0,-25-24,25 24,-24 0,24 0,0 0,0-25,-25 25,0 0,25 0,-25-25,25 25,0 25,0-25,0 0,25 0,-25 0,0 0,0 0,-25-25,0 25,25 0,0 0,-24 0,48 25,-24-25,25 0,-25 0,0 0,-25 25,25-25,-24 0,24 24,0-24,0 25,0 0,0-25,0 25,0-25,24 25,-24-25,25 0,-25-25,0 25,0-25,0 25,0 0,-25 0,25 0,0 25,-24 0,24-1,0-24,24 25,1-25,-25 0</inkml:trace>
  <inkml:trace contextRef="#ctx0" brushRef="#br0" timeOffset="56547">58 8062,'-24'0,"24"25,0-25,-25 25,25-25,25 24,-25-24,24 25</inkml:trace>
  <inkml:trace contextRef="#ctx0" brushRef="#br0" timeOffset="56969">34 8087,'0'0,"-25"25,25-1,0-24,25 25,-25 0,0-25,24 0,1 25,0-25,0-25,0 25,-25-25,0 0,0 1,0-1,-25 25,25-25,-25 25,25 0,0 0,-25 0,25 0,-25 0,1 0,24 0,-25 0,25 0,0 0,0 25,0-25,0 0,0 0,0 25,25-25,-25 24,24-24,26 0</inkml:trace>
  <inkml:trace contextRef="#ctx0" brushRef="#br0" timeOffset="57859">108 8012,'0'0,"-25"-24,25 24,0 0,-25 0,25 24,-24 1,-1-25,25 25,0-25,0 25,25 0,-1-1,-24 1,25 0,0 0,0-25,0 0</inkml:trace>
  <inkml:trace contextRef="#ctx0" brushRef="#br0" timeOffset="58406">158 8236,'49'24,"-24"-24,-25 0,25 25,0-50,-1 1,-24 24,0-25,0 25,0-25,0 25,0 0,0 0,25 0,0 0,-25-25,0 25,0-25,0 1,-25 24,25-25,0 25,0 0,0-25,0 25,0 0,25 0,-25-25,-25 25,25 0,-25-25,1 25,24 0,-25 0,50 0,-25 0,24 0,-24 0,25 25,-25-25,0 0,0-25,0 1,-25 24,25-25,-24 25,24 0,0 0,0 0,0 0,0 25,0-25,0 0,24-25,-24 25,0-25,0 25,-24 0,-1 0,0 0,25 0,0 0,0 0,25 25,-25-25,25 0,-25 0,0-25,0 25,-25-25,0 25,25 0,-25 0,25 25,25-25,-25 0,25 25,-25-25,0-25,0 0,0 25,-25-25,0 25,0 25,25-25,0 25,25 0,0-25,-25 0,25 0,-25 0,0-25,-25 0,25 0,-25 25,-24 0,49 25,-25 0,50 0,-1 0,-24-1,25-24,-25 0</inkml:trace>
  <inkml:trace contextRef="#ctx0" brushRef="#br0" timeOffset="60609">158 7913,'-25'25,"25"0,0 0,0-1,0 1,0 0,0-25,0 0,25 0,-25 0,0 0,-50 0,25 0,0 0,25 0,25 25,0-25,-25 25,0-25,0 0,0 24,0-24,0 25,0-25,0 25,0-25,25 25,24-25,-24 0,25 0,-25-25,-1 0,-24 25,0-25,0 25,0 0,0 0,0 0,25 0,0 0,-25 0,25-24,-25-26,0 25,0 25,0-25,0 25,25 0,-25-24,0 24,24 0,-24 0,0 0,-24 0,24 0,0 0,-25-25,25 25,0 0,-25-25,25 25,-25 0,25 0,-25 0,25 0,0-25,-24 25,24 0,0 0,0 0,-25 0,25 0,0 0,-25 0,25 0,-25 0,25 0,-25 0,25 0,0 0,-24 25,24-25,0 25,0 0,0-1</inkml:trace>
  <inkml:trace contextRef="#ctx0" brushRef="#br0" timeOffset="62453">182 8012,'0'-24,"25"-1,-25 0,25 25,-25-25,25 25,-25 0,25 0,-1-25,-24 25,25 0,-25 0,25 25,-25 0,0 0,0 0,0-25,-25 24,0 1,1 0,24-25</inkml:trace>
  <inkml:trace contextRef="#ctx0" brushRef="#br0" timeOffset="63031">182 8012,'-24'-49,"24"49,0-25,24 25,-24-25,25 25,-25-25,0 25,25 0,-25 0,25 0,-25 25,25 0,-25-25,0 25,0 0,-25-1,25-24,-25 25,0-25,25 0,0 0</inkml:trace>
  <inkml:trace contextRef="#ctx0" brushRef="#br0" timeOffset="63515">158 8012,'0'-24,"24"-1,1 0,-25 0,0 25,25-25,-25 25,50 0,-26 0,1 0,-25 0,0 25,0 0,0-25,0 25,-25 0,1-1,-1 1,0-25,0 25,25-50,0 0,0-24,0 24,0 0,0 25,25-25,-25 25,25 0,0 0,-25 0,24 25,-24 0,0 25,0-50,25 24,-25-24,0 25,0 0,-49 0,24 0,0-1,25 1,0-25,50-25,-26 1,1-1,-25 0,25 25,-25 0,0 0,25 0,-25 0,0 25,0-25,0 25,-25-1,25 1,-25-25,25 0,0 0,0 0,0 0,0-25,25 1,25-1,-50 25,24 0,-24 25,-24-1,24 1,-25 0,25-25,-25 25,0-25</inkml:trace>
  <inkml:trace contextRef="#ctx0" brushRef="#br0" timeOffset="65062">331 8186,'25'-25,"-25"25,25 0,-25 0,0 25,-25 0,0-25,0 0,1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33.750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1713 421,'-149'-24,"25"-1,25 25,-50 0,25 0,0 25,50-25,-26 24,-24 1,-24 25,24-25,49-1,1 1,-1 25,26 0,-1 24,25 0,0 1,25-1,25 1,0-1,0 0,49 1,26-26,-1 1,0 0,50-1,-25 1,49-1,-24-24,0 0,25 0,24 0,-24 24,-1-49,51 0,-26-24,-24 48,-25-24,24 50,1-50,-1-25,-24 0,0 1,0-1,0 0,0 0,-25 0,0 0,0-24,-25 24,25-49,-25 24,0 0,1 1,-26-1,-24-24,-50 24,24-24,1 24,-25-24,-49 24,-1-24,0-1,-49 26,25-1,-25 0,-1 1,1-26,-25 26,-25-1,0 1,1-1,24 0,0 26,0-1,-50 0,-25 25,-24-50,0 26,-25-1,-99 25,148 25,75-1</inkml:trace>
  <inkml:trace contextRef="#ctx0" brushRef="#br0" timeOffset="7812">2035 0,'0'0,"-24"0,24 0,-25 0,0 0,0 25,0-25,1 24,-1-24,0 0,0 25,0-25,1 0,-1 25,0-25,0 0,0 25,1-25,-26 0,25 25,0-25,-24 24,24-24,-25 25,1 0,-1 25,-24-26,24 1,-24 0,49-25,-25 25,1 0,-26 24,1-24,-25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1:08.718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7330 9578,'0'0,"0"0,0 0,0-25,-24 25,24 0,-25 0,25 0,-25-25,-25 25,1-25,-26-24,-24 24,25-50,-25 1,-1 0,1-1,-25-24,0 24,0-49,0 25,25 0,0 25,-1-26,26 1,0 25,49 24,0 25,0 1,25-1,0 0,-25 0,25 25,0 0,0 0,0 0,0 0,0 25</inkml:trace>
  <inkml:trace contextRef="#ctx0" brushRef="#br0" timeOffset="1391">5148 7122,'-25'0,"0"-50,0 26,0-51,1 26,-26-51,25 1,0-25,-24 50,-1-26,-24 1,-1 0,1-25,24 0,26 25,-1 24,0 26,0 24,25 0,-25 25,25 0,0 0,0 0</inkml:trace>
  <inkml:trace contextRef="#ctx0" brushRef="#br0" timeOffset="2891">4007 5063,'-25'0,"25"-25,-25 25,0-24,0-1,-24 0,-1-25,-24-49,-1 0,-24 0,25 24,-1 1,51 49,24 0,0 25,24 25,-24 0</inkml:trace>
  <inkml:trace contextRef="#ctx0" brushRef="#br0" timeOffset="4219">2841 3798,'0'0,"-25"0,25-25,0 25,-25-24,0-26,-24 0,-1-24,1-25,-26-1,1-24,49 50,25 49,0 25,0 0,0 25</inkml:trace>
  <inkml:trace contextRef="#ctx0" brushRef="#br0" timeOffset="5641">2072 2235,'0'0,"0"0,0 0,0 0,0 0,0 0,0 0,0 0,0 0,0 0,0 0,0 0,0-24,-25 24,25 0,0-25,-25 0,25 0,-25-24,1-1,-1 0,0 1,25-1,0 1,-25-1,25 25,-25-24,25 24,-24 25,24-25,0 25,0-25,0 25,0 0,0 0,0-25,0 25,0-25,-25 1,25 24,0-25,0 25,0 0,0 0,0 0,0 0,0 0,0-25,0 25,0-25,-25 25,25 0,0-25,0 25,0 0,0-24,0 24,0 0,0 0,-25 0,25-25,0 25,0 0,0 0,0-25,0 25,0 0,0 25,0-25</inkml:trace>
  <inkml:trace contextRef="#ctx0" brushRef="#br0" timeOffset="8578">360 152,'-24'0,"24"0,-25-25,0 25,25-50,-50 100,1-25,-26 0,26-1,-1 26,50 0,0 24,0 50,0-25,25 1,25-26,24-49,0 0,-24-50,-25 0,-25 25,-25 0,-25 0,1 50,24 24,0 25,50 0,25 1,24-51,25 1,-24-25,-51-25,1-25,-50 0,25 25,-49 25,49 24,0 1,74 0,50-1,25-49,-25 0,-25-25,-49 25,-25 0,-50 0,25 25,25-25,49 25,50 25,0-26,0-48,0-1,-25-25,-74 1,0 49,-25 0,0 0,25 24,49 1,25 0,50-25,-25-25,-24 0,-76 1,1-1,-25 25,25 0,49 0,75 25,0-25,25-50,-25-24,-50-26,-74 26,-25 24,-25 26,25 24,49 0,26 0,49-25,-25-50,-25 1,-49-25,-50 24,1 26,-1 24,25 25,49 0,26 0,-1-50,-49 1,-50-51,-24 26,-1 0,0 24,50 25,0 25,0-25,-24-24,-26-26,-24 1,24 74</inkml:trace>
  <inkml:trace contextRef="#ctx0" brushRef="#br0" timeOffset="15313">7306 9478,'0'0,"-25"-24,0 24,25-25,-25 25,25 0,-25 0,1-25,-1 25,0 0,0-25,-49 0,24 25,-24-24,-25-1,24 0,-24 0,-25 0,-25 1,-49-1,24 0,0-25,-24 1,0 24,-51-25,26 1,-25 24,-25-25,50 1,-25 24,0-25,25 1,24 24,26-25,-1 50,25-25,25 25,25-24,49 24,50 0,-24 0,24 0,0 0,0 0,0 0,0 0,0 0,0 0</inkml:trace>
  <inkml:trace contextRef="#ctx0" brushRef="#br0" timeOffset="17125">1749 8238,'0'0,"0"0,-24 0,24 0,0 0,0 0,-25 0,25 25</inkml:trace>
  <inkml:trace contextRef="#ctx0" brushRef="#br0" timeOffset="17328">1749 8238,'-49'25,"49"-25,-25 0,25 0,0 0,0 0,0 0,0-25,0 0,-25-49,25-25,0-1,-25 26,25 24,25 26,-25 24,0 0,0 0,0 0,0 0,0 0,-25 0</inkml:trace>
  <inkml:trace contextRef="#ctx0" brushRef="#br0" timeOffset="18172">1625 7196,'0'0,"-24"0,24 0,0-24,0-1,0-25,-25-24,25-25,0-75,0 25,0 25,0 50,0 49,0 25,0 0</inkml:trace>
  <inkml:trace contextRef="#ctx0" brushRef="#br0" timeOffset="19094">1452 5559,'-25'25,"0"0,25 0,-25-25,25 24,0-48,0 24,0-50,0-24,0-50,25-25,0 0,0 25,-25-25,25 50,-25 24,24 26,-24-1,0 25,0 25,0 0,0 0,0 0,0-24,0 24,0 0,0 0,0 0,0 0,25 0,-25 0,0 0,0 0,0 0,0 0,0 24,0-24</inkml:trace>
  <inkml:trace contextRef="#ctx0" brushRef="#br0" timeOffset="20782">1402 3724,'0'-75,"0"-24,0 0,0 0,-25 49,25 50,0 0,0 0,0 0,0 0</inkml:trace>
  <inkml:trace contextRef="#ctx0" brushRef="#br0" timeOffset="21625">2742 1987,'-25'-24,"-25"-1,1 0,24 25,0-25,-25 0,1 1,-26 24,1-25,0 0,-1 0,-24 0,0 25,-25 0,0-24,24 24,26 0,-25 0,0 0,-1 24,26-24,-25 0,24 25,-24 0,0 0,0 0,-25-1,24 1,1 0,25 0,24 0,1 24,-1 1,25-1,0 26,25-26,-24 26,-1-1,50-24,-1 24,26-24,0 24,-1-24,26 24,-1-24,25 0,-24-26,24 26,-25-25,1 24,24 1,0-50,25 25,0-25,-25 0,25 0,0 0,-24-25,24 25,0 25,-25 0,25-1,0-24,-25 25,25-25,0 0,0 0,0 0,0-25,-24 25,24 0,-25 0,0-24,25-1,-25 0,0 0,-49-24,-25-1,-25-24,-25-1,0 1,-24-1,-1 1,-24-1,-26-24,-48 0,-1 0,-75 0,-98 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21:00:54.031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6052 25,'0'-25,"0"25,0 0,0 0,-24 0,-1 25,0 0,-25-1,1 26,-26 24,1 26,-1-26,1 50,-25 0,0-25,-1 1,26-1,24-50,50-24,-49 25,-1-1,1 1,24-25,25-25,-25 25,0-1,-25 26,26-25,24 0,-25 24,0-24,0 0,25-25,0 0,0 0,0 0,0 0,-25 0,25 0,0 0,0 0</inkml:trace>
  <inkml:trace contextRef="#ctx0" brushRef="#br0" timeOffset="1547">4490 2480,'0'0,"0"0,0 0,0 25,0 0,0 25,0-1,0 26,0-1,0 1,0 24,0 0,-25-25,25 26,0-51,0 1,0-1,0 1,0 0,0-26,0-24,0 0,0 25,0-25,0 25,0-25,0 25,0-25,0 0</inkml:trace>
  <inkml:trace contextRef="#ctx0" brushRef="#br0" timeOffset="3015">4192 4465,'0'0,"-25"0,25 0,0 0,0 0,-25 0,1 25,-1-1,-25 26,25 0,-24-26,-1 26,0 0,1-1,-26 26,26-26,-1 1,1 0,-1 24,0-24,-24-1,24 26,-24-26,0 1,-1-25,50-1,1-24,24 25,-50 25,25-25,-24-1,24 1,0 0,25-25,0 25,-25-25,0 25,0-25,25 24,-24-24,-1 25,0 0,25 0,0-25,-25 0,25 0,0 0</inkml:trace>
  <inkml:trace contextRef="#ctx0" brushRef="#br0" timeOffset="4547">2084 6598,'0'0,"0"0,0 0,0 0,0 0,-25 25,0-25,0 25,0 24,-24-24,-1 25,1 24,-1-24,0-1,25-24,-24 25,-1 24,1-24,-1-1,25 1,-24 0,49-26,-25 1,0 0,0 0,0 0,1-1,24 1,-25-25,25 25,0-25,-25 25,25 0,-25-25,25 0,0 0,0 24,-25-24,25 0,0 0,0 0,0 0,0 0,0 0,0 0,0 0,0 0,0 0,0 0,0 0,0 0,0 0,0 0,25-24</inkml:trace>
  <inkml:trace contextRef="#ctx0" brushRef="#br0" timeOffset="7484">5978 99,'0'0,"-25"-25,25 25,0 0,0 0,-25 0,0 25,1-25,-26 25,-24-25,-1 25,-24 0,0 24,-50 1,25-1,0-24,50 0,-26 25,-49-26,-24 51,-1-25,50-1,50-49,-1 25,-24 0,-25 24,0 1,0 0,25-26,24 26,-24-25,-25 24,0 1,-25 0,50-26,-25 26,0 0,0-1,0 1,0-1,50-24,-1 25,-24-25,25-1,24 1,0-25,1 25,-1 0,-49 25,24-26,51-24,-26 0,25 0,-49 25,24 25,1-25,24-25,0-25,25 25,0 0,0 0</inkml:trace>
  <inkml:trace contextRef="#ctx0" brushRef="#br0" timeOffset="9453">248 2530,'-25'-25,"25"0,0 25,0 0,0 0,-25 50,25 0,0 49,0-25,0 26,-24-26,24 0,-25-24,25-25,0 0,0-1,-25 1,25-25,0 0,0 25,0 0,0-25,0 25,0-1,0 1,0-25,0 0,0 0,0 0,0 0</inkml:trace>
  <inkml:trace contextRef="#ctx0" brushRef="#br0" timeOffset="10531">50 4762,'0'0,"-25"0,25 0,0 0,0-24,0 24,-25 0,25 0,0 24,25 26,0 25,-1 24,26 0,0 0,-1 0,-24 1,0-51,-25 1,25-25,-1 24,1-24,-25 0,0-25,25 0,-25 0,0 0,0 0</inkml:trace>
  <inkml:trace contextRef="#ctx0" brushRef="#br0" timeOffset="11703">422 6598,'0'0,"-25"25,25 24,0 1,0 0,0 24,0 1,25-1,-25-24,0 24,0 0,0-24,0 0,0-1,-25 1,25-1,0-24,0 0,0 0,0 0,0-1,0 1,0-25,0 25,0-25,0 0,0 25,0-25,0 25,0-25,0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39:29.656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298 174,'0'0,"0"0,0 0,0 0,0 0,0 0,0 0,0 0,0 0,0 0,-25 0,25 25,-25-25,25 0,0 0,0 0,0 0,0 0,0 0,0 0,0 0,0 0,0 0,0 0,0 0,0 0,0 0,0 0,25 0,-25 0,0 0,0 0,0 0,0 0,25 0,0 0,-25 0,24 0,-24 0,25 0,-25 25,25-25,-25 0,25 0,0 25,-25-25,0 0,24 0,-24 0,0 0,0 0,0 0,0 0,0 0,0 0,0 0,0 0,0 0,0 0,0 0,0 0,0 0,0 0,0 0,0 0,0 0,0 0,0 0,0 0,0 0,0 0,0 0,0 0,0 0,0 0,0 0,0 0,-24-25,24 25,0 0,0 0,-25-25,25 25,0 0,0 0,0 0,0 0,0 0,0 0,0 0,0 0,0 0,0 0,0 0,0 0,0 0,0 0,0 0,0 0,0 0,0 0,0 0,0 0,25 0,-1 0,1 0,25 0,-1 0,26 0,-1 0,1 0,-26 0,26 0,-1 0,-24 0,-1 0,1 0,0 0,-1-25,1 25,-25 0,-25 0,0 0,0 0,-25 0,0 0,-25 0,-24 0,-25 0,-1 25,1-25,0 0,25 0,-1 0,1 0,-1 0,1 0,24 0,26 0,-26 0,25 0,0 25,1-25,-26 0,25 0,0 0,0 0,1 0,24 0,0 0,-25 0,25 0,0 0,0 0,0 0,0 0,0 0,0 0,0 0,0 0,-25 0</inkml:trace>
  <inkml:trace contextRef="#ctx0" brushRef="#br0" timeOffset="6281">1364 150,'0'0,"0"0,0 0,0 0,-24 0,24 0,0 0,0 0,0 0,0 0,0 0,0 0,0 0,-25 0,0 0,-25-25,1 25,24-25,0 0,0 0,25 25,0 0,0 0,-25-25,1 25,24-24,-25 24,25 0,0 0,-25 0,25 0,0 0,0 0,25 0,0 0,24 24,1 1,0 0,-1 0,1 0,-50 0,25-1,-1 1,-24-25,25 0,-25 25,25-25,-25 0,0 0,0 0,0 0,0 0,0 0,0 0,0 0,0 0,-25 25,-49 24,-1 26,1-26,24 1,25-25,25-25,0 0,0 0,0 0,0 0,0 0,25-25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2:43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 14,'0'0,"0"0,0 31,0-31,0 0,0 0,0 0,0 0,0 0,0 0,0 0,0 0,0 0,0 0,0 0,0 0,0-31,0 31,-31 0,31 0,0 0,31 0,-31 31,32-31,32 0,-1-31,1 31,-64 0,0 0,0 0,0 31,0-31,0 0,0 0,0 0,0 0,0 0,0 0,0 0,0 0,0 0,0 0,0 0,0 0,0 0,0 0,0 0,0 0,0 0,0 0,0 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2:28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1114 1435,'-96'-31,"33"-1,63 0,-32 32,32 0,0 0,0 0,32 0,-32 32,32-32,-1 0,1 0,-32 0,32 0,32-32,-1 32,0 0,65 0,-2 0,2 0,-2 0,-30 32,-1-32,0 32,-31-32,31 31,32-31,0 0,32 0,-1-31,1-1,-32 32,0 0,0-32,0 0,32 0,-32-31,0 0,-32 31,-63-32,31 32,-31-31,32 0,-32 31,-32-32,31 1,-31 31,0-31,0-1,-31 0,-33 1,-31 0,-32-33,31 33,-30-1,-2 33,33-1,-64 32,33-32,-33 32,-32-32,33 32,-1-32,0 32,-31 0,-1 32,0-32,1 32,31-32,32 32,-31 31,-1 1,32-33,31 33,1-32,0 0,0 31,-32 32,31-31,33 31,-32-32,31 33,32-33,32 1,96-1,31-31,0 0,-32 0,-63-1,-1 33,1-64,-32 0,0 0,0 0,0 0,0 0,0 0,0 0,0 0,0 0,0 0,0 0,0 0,0 0,0 0,0 0,0 0,0 0,0 0,0 0,0 0,0 0,0 0,0 0,0 0,0 0,0 0,0 0,0 0,0 0,0 0,0 0,0 0,0 0,0 0,0 0,0 0,0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2:31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0 854,'32'-32,"-32"0,0 32,0 0,0-32,0 32,0 0,0 0,0 0,0 0,0 0,0 0,32-31,-32-1,0 0,0 1,0-1,0 0,32-32,-32 33,0-1,0 0,0 1,0-33,0 32,0 0,0-31,0 31,0-31,0 31,0 32,0 0,0 0,0 0,0 0,0 0,0 0,0 0,0 0,0 0,0 0,0 0,31-32,-31 32,0-32,0 32,0 0,0 32,0-32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2:33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4606 1878,'0'0,"0"0,0 0,0 0,0-32,32 0,-32 0,32-63,-1-32,-31 0,0 0,32-31,-32-1,0 32,0 63,0 1,32 31,-32 0,0 32,31-31,-31-1,0 0,0 32,0-32,0 32,0 0,0 32,0-32,-31 32,31 0,-32 31,0-31,1 31,-33 33,0 30,1-30,0-1,31 0,0-31,0 31,0-32,1-31,31 0,-32 0,32-32,0 32,0-1,-32-31,32 32,-31 0,31-1,-32 1,32 0,-32 0,0 31,-31 1,31 31,-31 0,-1-31,0 31,33-31,-33-1,64-63,0 0,0 32,0-32,-31 31,31-31,0 32,-32-32,32 0,0 0,0 0,0 0,32-32,-1-31,-31-32,32-1,0-30,-1-2,1 2,-32-2,0 65,0-32,-32-1,1 1,-1 32,32-33,0 1,0 32,-32-1,32 1,0-1,0 1,0-1,0 1,0-1,0 1,0-1,0 32,0 1,0 31,0 0,0 0,0 0,0 0,0 0,0 0,0 0,0 0,0 0,0 0,0 0,0 0,32 0,-32 0,0 0,0 31,0-31,0 0,0 0,0 0,0 0,0 0,0 0,0 0,0 0,0 0,0 0,0 0,0 0,0 0,0 0,0 0,0 0,0 0,0 0,0 0,0 0,0 0,0 0,0 0,0-31,-32-1,-31 0,-1-31,-31-1,0-31,-64 32,-32-1,-63 32,0 0,0 32,-31 0,31 0,0 0,0 32,63 0,33 32,30-1,2 32,-2-31,33 31,0 0,0 32,0 0,63-31,0 30,0-30,32-1,32 0,0 1,95-1,32 0,63-31,32-1,63-31,32-1,33 1,30-32,64 32,1-32,-1 0,0-32,-31 0,-64-63,-32 0,-63 0,-64-32,-63 0,-32 0,-95 0,-32 0,-96 0,-31-32,-32 32,-95 32,-63-32,0 32,-65 31,-62 32,-32 32,-96 32,-94 32,253 62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8-04-05T23:42:40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226 180,'0'0,"0"0,0 0,0-31,0 31,-32 0,32 0,0-32,0 32,0 95,-32 96,0 63,1-64,-1 1,32-128,0 1,0-64,0-32,0 0,0-63,32-64,-1-95,1 32,-32 63,0 32,0 64,-32 31,32 32,0 32,32 95,-64 63,1 96,-1-32,32-95,0-96,0-63,32-31,-32-97,0-30,0-1,31 32,1 0,-32 64,0 31,0 64,0-1,-32 64,32 64,-63 64,31-33,1-95,31-31,0-64,0-32,0 0,0 32,0 0,0-31,0 31,0 0,0 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05:56.406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0 25,'0'0,"0"0,0 0,0 0,0 0,0 0,0 0,0 0,0 0,0 0,0 0,0 0,0 0,0 0,0 0,0 0,0 0,0 0,0 0,0 0,0 0,0 0,0 0,0 0,0 0,0 0,0 0,0 0,25 0,0 0,49 0,-24 0,-1 0,1 0,-1 0,26 0,-1 0,1 0,-1 0,0 25,26-25,-1 0,0 0,25 0,-25 0,25 0,-24 0,-1 0,25 0,-25 0,25 0,0 0,-25 0,25 0,-24 0,24 0,0 0,-25 0,25 0,-25 0,0 0,25 0,0 0,0 0,0 0,0 0,0 0,1 0,-1 0,0 0,0 0,24 0,1 0,-25 0,25 25,25-25,-1 0,1 0,0 0,24 0,0 0,-24 0,25 0,-26 0,26 0,-1 0,-24 0,-1 0,26 0,-26 0,26 0,-1 0,1 0,-1 0,1 0,-1 25,0-25,26 0,-1 0,-25 0,26 0,24 0,-25 0,25 0,0 0,0 0,50 0,-1 0,1 0,0 0,-1 0,-24 25,0-25,0 0,0 0,-25 0,0 0,-25 0,-24 0,49 0,0 0,0 0,25 0,-25 0,0 0,0 0,25 0,-1 0,-24 0,0 24,0-24,-24 0,-1 0,0 0,-24 0,-1 0,1 0,-1 0,-49 0,24 0,-24 0,0 0,-25 0,-25 0,25 0,25 0,-25 0,0 0,0 0,-25 0,1 0,-26 0,25 0,1 0,-1 0,-25 0,1 0,-1 0,0 0,-24 0,24 0,1 0,-1 0,25 0,1 0,-1 0,-25 0,1 0,-26 25,1-25,24 0,-49 0,25 0,-1 0,1 0,-25 0,0 0,24 0,-24 0,0 0,0 0,24 0,-24 0,0 0,0 0,24 0,-24 0,0 0,25 0,-26 0,26 0,-25 0,24 0,1 0,-25 0,24 0,-24 0,0 0,25 0,-26 0,-24 0,25 0,0 0,-25 0,25 0,24 0,-24 0,0 0,0 0,24 0,1 0,-25 0,24 0,-24 0,25 0,-50 0,25 0,-25 0,0 0,0 0,0 0,0 0,0 0,0 0,0 0,0 0,0 0,-25 0,-25 0,1 0,-1 0,-49 0,0 0,-25 0,-25 0,-25 0,-24 0,-26 0,-48 0,-26 0,-49 0,-1 0,-48 0,-1-25,-25 25,-25 0,-24 0,0 0,-25 0,0 0,0 0,-50 0,0 0,25-24,-49 24,49 0,25 0,0 0,24 0,1 0,0 0,24-25,1 25,24 0,25 0,0 0,25 0,0 0,-25 0,25 0,-25 0,25-25,0 25,0 0,25 0,25 0,-1 0,50 0,0 0,25 0,0 0,25 0,25 0,-1 0,26-25,24 25,0 0,25 0,0 0,25 0,24 0,-24 0,25 0,-1 0,26 0,-26 0,26 0,-26 0,26 0,-1 0,-25 0,26 0,-1-25,1 25,24 0,-25 0,1 0,-1 0,-24 0,-1 0,26 0,-1 0,-24 0,-1 0,1 0,-1 0,26 0,-26 0,26 0,-1 0,-24 0,24 0,0 0,1 0,-1 0,1 0,24 0,-25 0,-24 0,24 0,1 0,-1 0,25 0,-24 0,24 0,25 0,-25 0,25 0,-25 0,0 0,1 0,-1 0,-25 0,25 0,0 0,1 0,-1 0,0 0,25 0,-25 0,0 0,1 0,24 0,0 0,0-24,-25 24,0 0,-25 0,26 0,-26 0,0 0,26 0,-26 0,50 0,-25 0,0 0,1 0,24 0,0 0,0 0,0 0,0 0,0 0,0 0,0 0,0 0,0 0,0 0,24 0,1 0,50 0,-1 0,25 0,25 0,25 0,25 0,-1 0,51 24,-1-24,0 0,25 0,0 0,0 0,25 0,-50 0,1 0,24 0,24 0,-23 25,-1-25,-25 0,0 0,-25 0,26 0,-26 0,1 0,-1 0,25 0,-24 25,-26-25,26 0,-26 0,1 0,0 0,24 0,1 0,-1 0,0 0,-24 0,49 0,-24 0,-1 0,1 0,-1 0,1 0,-1 0,-24 0,24 25,-24-25,24 0,-24 0,-1 0,26 0,-1 0,-24 0,24 0,-24 0,24 0,1 0,24 0,0 0,1 0,-1 0,0 0,0 0,0 25,-24-25,24 0,0 0,-24 0,-26 0,26 0,-25 0,-1 0,26 0,-26 0,26 0,-1 0,-24 0,-25 24,24-24,1 0,24 0,1 0,-26 0,26 0,24 0,-49 0,24 0,1 0,-1 0,0 0,1 0,-1 0,1 0,-1 0,-49 25,25-25,-26 0,26 0,0 0,24 0,-24 0,-1 0,1 0,-25 0,0 0,-25 0,0 0,0 0,0 0,0 0,0 0,25 0,-50 0,25 0,-25 0,0 0,1 0,-1 25,25-25,0 0,0 0,-25 0,-24 0,-26 0,1 0,-1 0,1 0,-25 0,24 0,1 0,-25 0,0 0,-1 0,26 0,-25 0,24 0,26 0,-26 0,26 0,-1 0,-24 0,-25 0,-1 0,-24 0,0 0,0 0,0 0,0 0,-24 0,-26 0,-74 0,-50 0,-49 0,-50 0,-24 0,-1 0,-24 0,-26 0,1 0,-50-25,0 25,-49 0,-1 0,26 0,-26 0,-24 0,0-25,-1 25,1 0,25 0,-26 0,1 0,0 0,-25 0,24-24,1 24,-25 0,49 0,1 0,-1 0,1 0,-25 0,-1-25,26 25,-1 0,26 0,-1 0,25 0,-25 0,26 0,-26-25,25 25,25 0,0 0,0 0,0 0,0 0,24 0,1-25,25 25,24 0,0 0,26 0,23 0,1 0,50 0,-25 0,24 0,1 0,49 0,0 0,0 0,1 0,-1 0,25 0,24-25,51 25,24 0,25 0,0 0,0 0,0 0,0 0,0 0,0 0,0 0,0 0,0 0,0 0,0 0,0 0,0 0,0 0,0 0,-25 0,25 0,0 0,0 0,-25 0,25 0,-24 0,24 0,-25 0,0 0,25 0,-25 0,0 0,-24 0,24 0,-25 0,26 0,-1 0,25 0,0 0,0 0,0 0,0 0,0 0,0 0,0 0,0 0,0 0,-25 0,0 0,0 0,25 0,-24 0,-1 0,0 0,0 0,25 0,-25 0,1 0,24 0,0 0,-25 0,25 0,0 0,0 0,0 0,0 0,0 0,0 0,0 0,0 0,0 0</inkml:trace>
  <inkml:trace contextRef="#ctx0" brushRef="#br0" timeOffset="14375">12030 9575,'-74'0,"49"0,0 0,25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08.20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64 304,'0'0,"0"0,0-24,0 24,0 0,0 0,0 0,0 0,0 0,0 0,0 0,0 0,0 0,0 0,0 0,0 0,0 0,0 0,0 0,0 0,0 0,0 0,0 0,25 0,-25 0,0 0,25 0,-25 0,0 0,0 0,0-25,0 25,0-25,0 25,0-25,-25 25,25 0,-25 0,25 0,-25 0,25 25,-24-25,24 25,-25-25,25 0,25 25,-25-25,24 24,1-24,-25 0,25 0,-25 0,25-24,0 24,-25-25,0 25,0-25,0 25,0-25,-25 25,0 0,25 0,0 0,-25 0,25 0,-25 25,25 0,0-25,0 25,25-25,-25 24,25-24,0 0,0 0,0-24,-1-1,-24 0,0 0,0 0,0 1,-24 24,24-25,-25 25,25 0,0 0,-25 0,0 0,0 25,25-25,0 24,0 1,0 0,25 0,0-25,0 0,0 0,-25 0,24 0,-24-25,25 0,-25 0,0 1,0-1,-25 0,1 25,24-25,-25 25,0 0,0 0,0 0,25 25,-25-25,25 25,0 0,0 24,0-24,25 0,0-25,-25 25,25-25,25 0,-26 0,1-25,0 0,0 0,-25 0,25-24,-25 24,0 0,0 0,0 1,-25-1,0 25,0 0,-24 0,24 25,25-1,-25 1,0 0,0 25,25-1,0-24,25 0,0 0,0-25,0 0,-1 0,26 0,0-25,-26 0,-24 25,0-25,0 0,-24-24,-1 24,0 25,-25 0,26 0,-1 0,0 0,0 25,0 0,25-1,0 26,0 0,25-26,0 1,0 0,24-50,26 0,-50 25,-1-24,-24-1,0 0,0-25,-24 26,-26-1,25 0,0 25,1 0,-1 0,0 50,0-26,0 1,25 25,0-25,25 24,0-24,25-25,-1 0,-24 0,0 0,-25-25,0-24,25 24,-25-25,0 25,-25 1,25 24,-50 0,25 0,1 0,-26 0,50 24,-25 1,0 0,25 0,25 0,-25 24,50-24,-1-25,1 0,0 0,-26-25,1 0,0-24,-25-1,0 1,-25 24,25 0,-49 0,24 50,-25-25,1 25,24 0,25-1,0 1,0 0,25 25,-1-26,26 1,0-25,-26-25,26 1,-50-26,0 0,0 1,-25 24,0 0,-24 0,24 25,-25 0,1 25,49 0,-25 0,0 0,25 24,0 1,25-25,25-1,-1-24,1 0,-25 0,-1-24,1-26,0 0,-25 1,-50-1,26 25,-26 25,0 0,1 0,-1 25,25 0,25 25,-25-1,25 1,0-1,25-24,25-25,24 0,-24-25,0 1,-26-26,1 25,-25-24,-25 24,-24 0,24 25,-25-25,1 25,24 25,-25 49,25-24,50 0,50-26</inkml:trace>
  <inkml:trace contextRef="#ctx0" brushRef="#br0" timeOffset="14312">263 180,'0'0,"0"0,0 0,0 0,0 0,0 0,0 0,0 0,0 0,0 0,0 0,0 0,0-24,0 24,0 0,0 0,0 0,0 0,0 0,0 0,0 0,0 0,0 0,0 0,0 0,0 0,0 0,0 0,0 24,0-24,0 0,0 0,0 0,0 0,0 0,0 0,25 0,-25 0,0-24,0 24,0 0,0 0,0 0,0 0,0 0,0 0,0 0,0 0,0 0,0 0,0 0,0 0,24 0,-24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0,-24 0,24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</inkml:trace>
  <inkml:trace contextRef="#ctx0" brushRef="#br0" timeOffset="28547">114 7,'0'25,"25"-25,24 0,-24 0,0 24,-25-24,0 0,0 0,0 0,-25 25,25-25,0 0,0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4T18:17:37.343"/>
    </inkml:context>
    <inkml:brush xml:id="br0">
      <inkml:brushProperty name="width" value="0.09701" units="cm"/>
      <inkml:brushProperty name="height" value="0.09701" units="cm"/>
      <inkml:brushProperty name="fitToCurve" value="1"/>
    </inkml:brush>
  </inkml:definitions>
  <inkml:trace contextRef="#ctx0" brushRef="#br0">43 5556,'0'0,"0"0,0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0,0 0,0-25,0 0,0 0,0 1,0-26,0 25,0-24,0-1,0 0,0 1,0-1,0-24,0-1,0 1,0 24,0-24,0-1,0 26,0-26,0 1,0 24,0-24,0 0,-25-1,25-24,0 25,0-51,0 51,0-25,0 0,0-1,0 1,0 0,0 0,0 0,0-1,0 1,0 0,0 0,0-1,0 1,0 0,0 0,0 0,0-25,0 24,0 1,0 0,0 0,0 24,0-24,0 25,0-26,0 26,0-25,0 0,0 24,0 26,0-26,0 25,0-24,0 49,0-24,0 24,0-25,0 25,0-24,0 24,0 0,0 0,0 1,0-1,0 0,0 0,0 0,0 1,0 24,0-25,0 0,0 0,0 0,0 1,0-1,0 0,0 0,0 0,0 1,0 24,0-25,0 25,0-25,0 25,0-25,0 25,0-25,0 25,0-24,0 24,0-25,0 25,0 0,0 0,0 0,0 0,0 0,0 0,0 0,0 0,0 0,0 0,0 0,0 0,0 0,0 0,0 0,0 0,0 0,0 0,0 0,0 0,0 0,0 0,0 0,0 0,0 0,0 25,0-25,0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3.218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148 166,'0'0,"0"0,0 0,0 0,0 0,0 0,0 0,0 0,0 0,0 0,0 0,0 0,0 0,0 0,-24 0,24 0,0 0,-25 0,25 0,-25 25,25 0,0-1,0 1,25 0,0-25,-1 0,1 0,0-25,-25 0,0 25,0-24,0-1,0 0,-25 25,25-25,-25 25,1 0,24 0,-25 25,25-25,0 25,-25 0,25-1,25 1,0 0,-1 0,1-25,25-25,-25-25,-25 26,0-1,-25 0,0 0,-25 0,26 25,-1-24,0 48,0 26,0 0,25-1,0 1,25-1,25-24,-25-25,-1-25,26 1,-50-1,25-25,-25 1,-25 24,0 0,-24 0,24 25,0 0,25 25,-25 25,25-1,25 26,0-26,24-24,1-25,24-50,-49 1,0-1,-50 1,-24 24,-1 0,-24 0,24 25,25 25,0 25,50-1,25 1,-1-1,-24-24,25-50,-1-24,-24-1,-25 1,-49 24,-1 0,0 25,-24 0,24 0,26 25,24 24,24 1,26-25,-25 0,49-50,-24 0,-25-25,-25 1,-50-1,25 1,0 24,-24 25,24 25,25 24,0 26,0-26,25-24,49-25,1-25,-1-24,-49 24,-25-25,-50-24,1 24,-1 25,0 50,26 25,24-1,49 1,1 0,-1-50,1 0,-50-25,0 0,-25 0,-24-24,-1 49,0 24,1-24,49 25,25 0,24 25,1-50,-1 0,1-25,-50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05T19:27:36.250"/>
    </inkml:context>
    <inkml:brush xml:id="br0">
      <inkml:brushProperty name="width" value="0.09701" units="cm"/>
      <inkml:brushProperty name="height" value="0.09701" units="cm"/>
      <inkml:brushProperty name="color" value="#FF6600"/>
      <inkml:brushProperty name="fitToCurve" value="1"/>
    </inkml:brush>
  </inkml:definitions>
  <inkml:trace contextRef="#ctx0" brushRef="#br0">272 50,'-25'-50,"-24"50,-26 25,26 0,24 24,50 1,0-25,24 24,1-49,-50-25,0-24,-25-1,-49 25,24 25,25 50,0 24,50 1,0-26,49-73,1-26,-50 0,-25 1,-50 24,-24 25,24 0,25 25,0 0,75 24,0-49,-50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CA109-624F-90F7-1903-EE13B6579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F14B2-8784-DE21-1C6A-672524806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95C5AE-AB5A-1377-3F2C-6E59033BC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50582-25FF-4CAD-AE36-3EB0C523907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5230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23033-F57A-F60F-DE13-0B7ABD3BE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3F4887-8A37-598E-1CD7-952A3F24C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5DC31-8001-289F-F046-10B3FF40B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0220-D08E-43F4-9AE2-BD5AC8DB5B8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43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B25D2-40D6-A96A-C2DD-F6350C176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0D1D60-2A01-13C2-C4E8-4761F93CA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E24E8-446F-ADCC-F971-F592B16FA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72E1C-0A05-4D53-A193-38FA46CB69F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689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61AB1B-3861-76A6-0A23-CF5C75FF3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B385E-D308-414C-6D07-56B694DD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B4190-78C2-A12C-3558-56CA46DC1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D09F0-DA52-4587-B109-ED36A6991B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781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E4E0A-FB2F-03AB-9247-120028E53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9C0525-0EE9-A0BA-6946-DCF418230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F3186-04FD-516D-A4D1-863D71067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349A-BEA1-4D91-A799-FD578402754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776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2E15EC-C27A-9501-20F1-3964E6E6B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385E03-6889-98C5-AB31-C6396BC71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F1149-CA00-4B95-CF6F-E914B1511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40A93-2E56-4D8C-9ADD-3CEED1172A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562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7FD80-0E9B-D075-C62E-476959007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E5D4D-5410-25A0-C27E-F55F8CFD9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265CC-C9E7-2409-32C6-4802159B6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7E05-BDA4-4E1A-A4E1-12923F46035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286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FC98BA-9B27-EF6C-B162-A23FAF380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B97D48-669C-F7EC-E5FC-0C8FCA792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6D0B61-F308-5A2E-73BC-97EE19A8D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2A9FA-1E83-4B3B-81D7-8C3860FBC2B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5117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6704A4-A868-4036-AA76-E4D0FFCDE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EB47FB-8162-85C7-10A8-2530ABE44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73A3B7-0ADA-879E-62C5-7E669572C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29AE2-80EA-4117-B200-29FBB6E056D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949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B1315A-1860-F535-09C5-CB87FCE9E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132ED-4519-66FA-367C-E3ADCE175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4E7FA7-49E3-21C8-60B0-6CE3A777D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A67A7-B993-49E1-8B0E-E5A1C5413A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061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C2702-8AE7-5400-DC46-D099BADC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6743B-D0F9-2FB5-46DE-05F32F0E1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6FE6A-5848-FF9B-1801-CBC1CF09C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CC0D-AE42-4C02-890A-C6759473D99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1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92A8E-9E18-31B1-77C5-A33A80C4A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BC8996-81FD-36B9-C2E0-E32514964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E2C35-D444-DA7A-2D3E-FACBF4F91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C4019-924F-49A9-9641-E7B09E411C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18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A5D70-D396-E3C5-B6BE-A6692EE04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0D82D-A6BB-73C8-A656-BD1B136DC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14113-9F89-2AE3-AB3E-5A4F36C50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2D765-B279-46FF-AD8C-027A6C927A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00311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334C22-611D-1904-976C-0F3E50F27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B5E04-5827-105A-5DE3-B2122934A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27EAE-94F2-A115-A65F-5536E1F33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9D440-0C03-40FA-940E-9C5375033F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942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BE0F4-EF2D-24C7-8962-4F2367851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EB368-FB92-B305-2528-017DE368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383A65-423C-45B7-60C4-31864A508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DE8EE-E3AE-4C7D-A6C4-E696E20FA5D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25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DB26D-C2E4-AB67-D800-9842CF546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B3B59-80F9-210B-DCD6-7C317696F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AE90FC-30A7-2FB0-CB17-BD85CE686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F24E6-1EAF-4228-BB74-7885721998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5811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8F22E-06B2-B094-70DE-3D8BC9FE7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1D16F-55C3-2B7A-D216-87C132E04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BFAB1-B09B-2966-B0D1-FB7CCF0C3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57E3A-8913-4EFE-B751-1915ACDD729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30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969478-759C-43DE-FF95-CA11851D2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D2CE23-E907-C24F-4BCC-55B626203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A00C1-7DDA-116D-6ACA-9917E02C8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1091-1D19-4384-8102-77BCD73B117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902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2C3EC8-5E10-42D5-F93E-C4BBEDF13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45E660-7523-A9DE-4705-6B3F21E67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067374-7B47-58B7-BB4C-B74D5786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EA0C8-9333-4D79-BAF6-1F449FE5BB0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57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D27F5D-6808-285A-5943-3944CCE95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295E85-525F-EF9F-22C6-E3DCE97DE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141C5A-E3D2-0290-3BE1-5ADDA4B61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89F7E-BE06-4A96-A63F-D8614860A7A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493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93C76-54F9-CA07-2482-BCA7BD776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5DDB5-C650-06D0-30D5-D567E6454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531712-EA71-3477-EC05-699DA2138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AB429-1015-4E96-9879-B1EA4C913EB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42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6BA2B-270B-A09E-BA5D-7F5186BBA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F2240-083B-6474-A3F9-F0B732C51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FE800-5D24-A2A1-D59B-4D419C3B2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DA434-B22D-4833-92B6-A7E6F8D9F83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36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500795-1DB5-DA02-6349-69266785B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4185B02-C38A-4DFB-324D-BA2FEBFE6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D0E810-FCBD-B79D-AC61-7A2844778A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DE88C-3E6F-8A80-002D-CB7924888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F889FD-E980-2B2C-D96F-577631AA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0B00B-9DA6-4C32-96E5-8441800D832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1214AF7-7E3E-DBD5-1AD9-3B9F7240A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C6DC8FE-2143-0B38-3DE2-3F7FB3035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317FAB-2A9E-9527-A230-AA82DFC51C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1E1831-489D-62D9-3A8B-E5715DF9C6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AD88B1-443E-2EE7-54AD-E5627D2BEB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557073-E96F-47CC-96D2-8CF5EDFD962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21" Type="http://schemas.openxmlformats.org/officeDocument/2006/relationships/image" Target="../media/image10.png"/><Relationship Id="rId34" Type="http://schemas.openxmlformats.org/officeDocument/2006/relationships/customXml" Target="../ink/ink93.xml"/><Relationship Id="rId7" Type="http://schemas.openxmlformats.org/officeDocument/2006/relationships/image" Target="../media/image4.png"/><Relationship Id="rId12" Type="http://schemas.openxmlformats.org/officeDocument/2006/relationships/customXml" Target="../ink/ink82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6.png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10" Type="http://schemas.openxmlformats.org/officeDocument/2006/relationships/customXml" Target="../ink/ink81.xml"/><Relationship Id="rId19" Type="http://schemas.openxmlformats.org/officeDocument/2006/relationships/image" Target="../media/image9.png"/><Relationship Id="rId31" Type="http://schemas.openxmlformats.org/officeDocument/2006/relationships/image" Target="../media/image39.png"/><Relationship Id="rId4" Type="http://schemas.openxmlformats.org/officeDocument/2006/relationships/customXml" Target="../ink/ink78.xml"/><Relationship Id="rId9" Type="http://schemas.openxmlformats.org/officeDocument/2006/relationships/image" Target="../media/image5.png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37.png"/><Relationship Id="rId30" Type="http://schemas.openxmlformats.org/officeDocument/2006/relationships/customXml" Target="../ink/ink91.xml"/><Relationship Id="rId35" Type="http://schemas.openxmlformats.org/officeDocument/2006/relationships/image" Target="../media/image41.png"/><Relationship Id="rId8" Type="http://schemas.openxmlformats.org/officeDocument/2006/relationships/customXml" Target="../ink/ink80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03.xml"/><Relationship Id="rId26" Type="http://schemas.openxmlformats.org/officeDocument/2006/relationships/customXml" Target="../ink/ink107.xml"/><Relationship Id="rId39" Type="http://schemas.openxmlformats.org/officeDocument/2006/relationships/image" Target="../media/image50.png"/><Relationship Id="rId21" Type="http://schemas.openxmlformats.org/officeDocument/2006/relationships/image" Target="../media/image10.png"/><Relationship Id="rId34" Type="http://schemas.openxmlformats.org/officeDocument/2006/relationships/customXml" Target="../ink/ink111.xml"/><Relationship Id="rId7" Type="http://schemas.openxmlformats.org/officeDocument/2006/relationships/image" Target="../media/image4.png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29" Type="http://schemas.openxmlformats.org/officeDocument/2006/relationships/image" Target="../media/image45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6.png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37" Type="http://schemas.openxmlformats.org/officeDocument/2006/relationships/image" Target="../media/image49.png"/><Relationship Id="rId40" Type="http://schemas.openxmlformats.org/officeDocument/2006/relationships/customXml" Target="../ink/ink114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10" Type="http://schemas.openxmlformats.org/officeDocument/2006/relationships/customXml" Target="../ink/ink99.xml"/><Relationship Id="rId19" Type="http://schemas.openxmlformats.org/officeDocument/2006/relationships/image" Target="../media/image9.png"/><Relationship Id="rId31" Type="http://schemas.openxmlformats.org/officeDocument/2006/relationships/image" Target="../media/image46.png"/><Relationship Id="rId4" Type="http://schemas.openxmlformats.org/officeDocument/2006/relationships/customXml" Target="../ink/ink96.xml"/><Relationship Id="rId9" Type="http://schemas.openxmlformats.org/officeDocument/2006/relationships/image" Target="../media/image5.png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37.png"/><Relationship Id="rId30" Type="http://schemas.openxmlformats.org/officeDocument/2006/relationships/customXml" Target="../ink/ink109.xml"/><Relationship Id="rId35" Type="http://schemas.openxmlformats.org/officeDocument/2006/relationships/image" Target="../media/image48.png"/><Relationship Id="rId8" Type="http://schemas.openxmlformats.org/officeDocument/2006/relationships/customXml" Target="../ink/ink98.xml"/><Relationship Id="rId3" Type="http://schemas.openxmlformats.org/officeDocument/2006/relationships/image" Target="../media/image2.png"/><Relationship Id="rId12" Type="http://schemas.openxmlformats.org/officeDocument/2006/relationships/customXml" Target="../ink/ink100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7.png"/><Relationship Id="rId38" Type="http://schemas.openxmlformats.org/officeDocument/2006/relationships/customXml" Target="../ink/ink1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23.xml"/><Relationship Id="rId26" Type="http://schemas.openxmlformats.org/officeDocument/2006/relationships/customXml" Target="../ink/ink127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131.xml"/><Relationship Id="rId7" Type="http://schemas.openxmlformats.org/officeDocument/2006/relationships/image" Target="../media/image4.png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20" Type="http://schemas.openxmlformats.org/officeDocument/2006/relationships/customXml" Target="../ink/ink124.xml"/><Relationship Id="rId29" Type="http://schemas.openxmlformats.org/officeDocument/2006/relationships/image" Target="../media/image52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.xml"/><Relationship Id="rId11" Type="http://schemas.openxmlformats.org/officeDocument/2006/relationships/image" Target="../media/image6.png"/><Relationship Id="rId24" Type="http://schemas.openxmlformats.org/officeDocument/2006/relationships/customXml" Target="../ink/ink126.xml"/><Relationship Id="rId32" Type="http://schemas.openxmlformats.org/officeDocument/2006/relationships/customXml" Target="../ink/ink130.xml"/><Relationship Id="rId37" Type="http://schemas.openxmlformats.org/officeDocument/2006/relationships/image" Target="../media/image47.png"/><Relationship Id="rId40" Type="http://schemas.openxmlformats.org/officeDocument/2006/relationships/customXml" Target="../ink/ink134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128.xml"/><Relationship Id="rId36" Type="http://schemas.openxmlformats.org/officeDocument/2006/relationships/customXml" Target="../ink/ink132.xml"/><Relationship Id="rId10" Type="http://schemas.openxmlformats.org/officeDocument/2006/relationships/customXml" Target="../ink/ink119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" Type="http://schemas.openxmlformats.org/officeDocument/2006/relationships/customXml" Target="../ink/ink116.xml"/><Relationship Id="rId9" Type="http://schemas.openxmlformats.org/officeDocument/2006/relationships/image" Target="../media/image5.png"/><Relationship Id="rId14" Type="http://schemas.openxmlformats.org/officeDocument/2006/relationships/customXml" Target="../ink/ink121.xml"/><Relationship Id="rId22" Type="http://schemas.openxmlformats.org/officeDocument/2006/relationships/customXml" Target="../ink/ink125.xml"/><Relationship Id="rId27" Type="http://schemas.openxmlformats.org/officeDocument/2006/relationships/image" Target="../media/image37.png"/><Relationship Id="rId30" Type="http://schemas.openxmlformats.org/officeDocument/2006/relationships/customXml" Target="../ink/ink129.xml"/><Relationship Id="rId35" Type="http://schemas.openxmlformats.org/officeDocument/2006/relationships/image" Target="../media/image46.png"/><Relationship Id="rId8" Type="http://schemas.openxmlformats.org/officeDocument/2006/relationships/customXml" Target="../ink/ink118.xml"/><Relationship Id="rId3" Type="http://schemas.openxmlformats.org/officeDocument/2006/relationships/image" Target="../media/image2.png"/><Relationship Id="rId12" Type="http://schemas.openxmlformats.org/officeDocument/2006/relationships/customXml" Target="../ink/ink120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1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7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customXml" Target="../ink/ink16.xml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6.png"/><Relationship Id="rId24" Type="http://schemas.openxmlformats.org/officeDocument/2006/relationships/customXml" Target="../ink/ink22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openxmlformats.org/officeDocument/2006/relationships/customXml" Target="../ink/ink24.xml"/><Relationship Id="rId10" Type="http://schemas.openxmlformats.org/officeDocument/2006/relationships/customXml" Target="../ink/ink15.xml"/><Relationship Id="rId19" Type="http://schemas.openxmlformats.org/officeDocument/2006/relationships/image" Target="../media/image10.png"/><Relationship Id="rId4" Type="http://schemas.openxmlformats.org/officeDocument/2006/relationships/customXml" Target="../ink/ink12.xml"/><Relationship Id="rId9" Type="http://schemas.openxmlformats.org/officeDocument/2006/relationships/image" Target="../media/image5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7" Type="http://schemas.openxmlformats.org/officeDocument/2006/relationships/image" Target="../media/image4.png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7.xml"/><Relationship Id="rId11" Type="http://schemas.openxmlformats.org/officeDocument/2006/relationships/image" Target="../media/image6.png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47.png"/><Relationship Id="rId40" Type="http://schemas.openxmlformats.org/officeDocument/2006/relationships/customXml" Target="../ink/ink154.xml"/><Relationship Id="rId45" Type="http://schemas.openxmlformats.org/officeDocument/2006/relationships/image" Target="../media/image58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10" Type="http://schemas.openxmlformats.org/officeDocument/2006/relationships/customXml" Target="../ink/ink139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4" Type="http://schemas.openxmlformats.org/officeDocument/2006/relationships/customXml" Target="../ink/ink156.xml"/><Relationship Id="rId4" Type="http://schemas.openxmlformats.org/officeDocument/2006/relationships/customXml" Target="../ink/ink136.xml"/><Relationship Id="rId9" Type="http://schemas.openxmlformats.org/officeDocument/2006/relationships/image" Target="../media/image5.png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37.png"/><Relationship Id="rId30" Type="http://schemas.openxmlformats.org/officeDocument/2006/relationships/customXml" Target="../ink/ink149.xml"/><Relationship Id="rId35" Type="http://schemas.openxmlformats.org/officeDocument/2006/relationships/image" Target="../media/image46.png"/><Relationship Id="rId43" Type="http://schemas.openxmlformats.org/officeDocument/2006/relationships/image" Target="../media/image57.png"/><Relationship Id="rId8" Type="http://schemas.openxmlformats.org/officeDocument/2006/relationships/customXml" Target="../ink/ink138.xml"/><Relationship Id="rId3" Type="http://schemas.openxmlformats.org/officeDocument/2006/relationships/image" Target="../media/image2.png"/><Relationship Id="rId12" Type="http://schemas.openxmlformats.org/officeDocument/2006/relationships/customXml" Target="../ink/ink140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153.xml"/><Relationship Id="rId20" Type="http://schemas.openxmlformats.org/officeDocument/2006/relationships/customXml" Target="../ink/ink144.xml"/><Relationship Id="rId41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65.xml"/><Relationship Id="rId26" Type="http://schemas.openxmlformats.org/officeDocument/2006/relationships/customXml" Target="../ink/ink169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173.xml"/><Relationship Id="rId7" Type="http://schemas.openxmlformats.org/officeDocument/2006/relationships/image" Target="../media/image4.png"/><Relationship Id="rId2" Type="http://schemas.openxmlformats.org/officeDocument/2006/relationships/customXml" Target="../ink/ink157.xml"/><Relationship Id="rId16" Type="http://schemas.openxmlformats.org/officeDocument/2006/relationships/customXml" Target="../ink/ink164.xml"/><Relationship Id="rId20" Type="http://schemas.openxmlformats.org/officeDocument/2006/relationships/customXml" Target="../ink/ink166.xml"/><Relationship Id="rId29" Type="http://schemas.openxmlformats.org/officeDocument/2006/relationships/image" Target="../media/image52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9.xml"/><Relationship Id="rId11" Type="http://schemas.openxmlformats.org/officeDocument/2006/relationships/image" Target="../media/image6.png"/><Relationship Id="rId24" Type="http://schemas.openxmlformats.org/officeDocument/2006/relationships/customXml" Target="../ink/ink168.xml"/><Relationship Id="rId32" Type="http://schemas.openxmlformats.org/officeDocument/2006/relationships/customXml" Target="../ink/ink172.xml"/><Relationship Id="rId37" Type="http://schemas.openxmlformats.org/officeDocument/2006/relationships/image" Target="../media/image47.png"/><Relationship Id="rId40" Type="http://schemas.openxmlformats.org/officeDocument/2006/relationships/customXml" Target="../ink/ink176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170.xml"/><Relationship Id="rId36" Type="http://schemas.openxmlformats.org/officeDocument/2006/relationships/customXml" Target="../ink/ink174.xml"/><Relationship Id="rId10" Type="http://schemas.openxmlformats.org/officeDocument/2006/relationships/customXml" Target="../ink/ink161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" Type="http://schemas.openxmlformats.org/officeDocument/2006/relationships/customXml" Target="../ink/ink158.xml"/><Relationship Id="rId9" Type="http://schemas.openxmlformats.org/officeDocument/2006/relationships/image" Target="../media/image5.png"/><Relationship Id="rId14" Type="http://schemas.openxmlformats.org/officeDocument/2006/relationships/customXml" Target="../ink/ink163.xml"/><Relationship Id="rId22" Type="http://schemas.openxmlformats.org/officeDocument/2006/relationships/customXml" Target="../ink/ink167.xml"/><Relationship Id="rId27" Type="http://schemas.openxmlformats.org/officeDocument/2006/relationships/image" Target="../media/image37.png"/><Relationship Id="rId30" Type="http://schemas.openxmlformats.org/officeDocument/2006/relationships/customXml" Target="../ink/ink171.xml"/><Relationship Id="rId35" Type="http://schemas.openxmlformats.org/officeDocument/2006/relationships/image" Target="../media/image46.png"/><Relationship Id="rId8" Type="http://schemas.openxmlformats.org/officeDocument/2006/relationships/customXml" Target="../ink/ink160.xml"/><Relationship Id="rId3" Type="http://schemas.openxmlformats.org/officeDocument/2006/relationships/image" Target="../media/image2.png"/><Relationship Id="rId12" Type="http://schemas.openxmlformats.org/officeDocument/2006/relationships/customXml" Target="../ink/ink162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175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85.xml"/><Relationship Id="rId26" Type="http://schemas.openxmlformats.org/officeDocument/2006/relationships/customXml" Target="../ink/ink189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193.xml"/><Relationship Id="rId7" Type="http://schemas.openxmlformats.org/officeDocument/2006/relationships/image" Target="../media/image4.png"/><Relationship Id="rId2" Type="http://schemas.openxmlformats.org/officeDocument/2006/relationships/customXml" Target="../ink/ink177.xml"/><Relationship Id="rId16" Type="http://schemas.openxmlformats.org/officeDocument/2006/relationships/customXml" Target="../ink/ink184.xml"/><Relationship Id="rId20" Type="http://schemas.openxmlformats.org/officeDocument/2006/relationships/customXml" Target="../ink/ink186.xml"/><Relationship Id="rId29" Type="http://schemas.openxmlformats.org/officeDocument/2006/relationships/image" Target="../media/image52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79.xml"/><Relationship Id="rId11" Type="http://schemas.openxmlformats.org/officeDocument/2006/relationships/image" Target="../media/image6.png"/><Relationship Id="rId24" Type="http://schemas.openxmlformats.org/officeDocument/2006/relationships/customXml" Target="../ink/ink188.xml"/><Relationship Id="rId32" Type="http://schemas.openxmlformats.org/officeDocument/2006/relationships/customXml" Target="../ink/ink192.xml"/><Relationship Id="rId37" Type="http://schemas.openxmlformats.org/officeDocument/2006/relationships/image" Target="../media/image47.png"/><Relationship Id="rId40" Type="http://schemas.openxmlformats.org/officeDocument/2006/relationships/customXml" Target="../ink/ink196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190.xml"/><Relationship Id="rId36" Type="http://schemas.openxmlformats.org/officeDocument/2006/relationships/customXml" Target="../ink/ink194.xml"/><Relationship Id="rId10" Type="http://schemas.openxmlformats.org/officeDocument/2006/relationships/customXml" Target="../ink/ink181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" Type="http://schemas.openxmlformats.org/officeDocument/2006/relationships/customXml" Target="../ink/ink178.xml"/><Relationship Id="rId9" Type="http://schemas.openxmlformats.org/officeDocument/2006/relationships/image" Target="../media/image5.png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37.png"/><Relationship Id="rId30" Type="http://schemas.openxmlformats.org/officeDocument/2006/relationships/customXml" Target="../ink/ink191.xml"/><Relationship Id="rId35" Type="http://schemas.openxmlformats.org/officeDocument/2006/relationships/image" Target="../media/image46.png"/><Relationship Id="rId8" Type="http://schemas.openxmlformats.org/officeDocument/2006/relationships/customXml" Target="../ink/ink180.xml"/><Relationship Id="rId3" Type="http://schemas.openxmlformats.org/officeDocument/2006/relationships/image" Target="../media/image2.png"/><Relationship Id="rId12" Type="http://schemas.openxmlformats.org/officeDocument/2006/relationships/customXml" Target="../ink/ink182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195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205.xml"/><Relationship Id="rId26" Type="http://schemas.openxmlformats.org/officeDocument/2006/relationships/customXml" Target="../ink/ink209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213.xml"/><Relationship Id="rId42" Type="http://schemas.openxmlformats.org/officeDocument/2006/relationships/customXml" Target="../ink/ink217.xml"/><Relationship Id="rId7" Type="http://schemas.openxmlformats.org/officeDocument/2006/relationships/image" Target="../media/image4.png"/><Relationship Id="rId2" Type="http://schemas.openxmlformats.org/officeDocument/2006/relationships/customXml" Target="../ink/ink197.xml"/><Relationship Id="rId16" Type="http://schemas.openxmlformats.org/officeDocument/2006/relationships/customXml" Target="../ink/ink204.xml"/><Relationship Id="rId20" Type="http://schemas.openxmlformats.org/officeDocument/2006/relationships/customXml" Target="../ink/ink206.xml"/><Relationship Id="rId29" Type="http://schemas.openxmlformats.org/officeDocument/2006/relationships/image" Target="../media/image52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99.xml"/><Relationship Id="rId11" Type="http://schemas.openxmlformats.org/officeDocument/2006/relationships/image" Target="../media/image6.png"/><Relationship Id="rId24" Type="http://schemas.openxmlformats.org/officeDocument/2006/relationships/customXml" Target="../ink/ink208.xml"/><Relationship Id="rId32" Type="http://schemas.openxmlformats.org/officeDocument/2006/relationships/customXml" Target="../ink/ink212.xml"/><Relationship Id="rId37" Type="http://schemas.openxmlformats.org/officeDocument/2006/relationships/image" Target="../media/image47.png"/><Relationship Id="rId40" Type="http://schemas.openxmlformats.org/officeDocument/2006/relationships/customXml" Target="../ink/ink216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10" Type="http://schemas.openxmlformats.org/officeDocument/2006/relationships/customXml" Target="../ink/ink201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" Type="http://schemas.openxmlformats.org/officeDocument/2006/relationships/customXml" Target="../ink/ink198.xml"/><Relationship Id="rId9" Type="http://schemas.openxmlformats.org/officeDocument/2006/relationships/image" Target="../media/image5.png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37.png"/><Relationship Id="rId30" Type="http://schemas.openxmlformats.org/officeDocument/2006/relationships/customXml" Target="../ink/ink211.xml"/><Relationship Id="rId35" Type="http://schemas.openxmlformats.org/officeDocument/2006/relationships/image" Target="../media/image46.png"/><Relationship Id="rId43" Type="http://schemas.openxmlformats.org/officeDocument/2006/relationships/image" Target="../media/image61.png"/><Relationship Id="rId8" Type="http://schemas.openxmlformats.org/officeDocument/2006/relationships/customXml" Target="../ink/ink200.xml"/><Relationship Id="rId3" Type="http://schemas.openxmlformats.org/officeDocument/2006/relationships/image" Target="../media/image2.png"/><Relationship Id="rId12" Type="http://schemas.openxmlformats.org/officeDocument/2006/relationships/customXml" Target="../ink/ink202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2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226.xml"/><Relationship Id="rId26" Type="http://schemas.openxmlformats.org/officeDocument/2006/relationships/customXml" Target="../ink/ink230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234.xml"/><Relationship Id="rId42" Type="http://schemas.openxmlformats.org/officeDocument/2006/relationships/customXml" Target="../ink/ink238.xml"/><Relationship Id="rId47" Type="http://schemas.openxmlformats.org/officeDocument/2006/relationships/image" Target="../media/image63.png"/><Relationship Id="rId7" Type="http://schemas.openxmlformats.org/officeDocument/2006/relationships/image" Target="../media/image4.png"/><Relationship Id="rId2" Type="http://schemas.openxmlformats.org/officeDocument/2006/relationships/customXml" Target="../ink/ink218.xml"/><Relationship Id="rId16" Type="http://schemas.openxmlformats.org/officeDocument/2006/relationships/customXml" Target="../ink/ink225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0.xml"/><Relationship Id="rId11" Type="http://schemas.openxmlformats.org/officeDocument/2006/relationships/image" Target="../media/image6.png"/><Relationship Id="rId24" Type="http://schemas.openxmlformats.org/officeDocument/2006/relationships/customXml" Target="../ink/ink229.xml"/><Relationship Id="rId32" Type="http://schemas.openxmlformats.org/officeDocument/2006/relationships/customXml" Target="../ink/ink233.xml"/><Relationship Id="rId37" Type="http://schemas.openxmlformats.org/officeDocument/2006/relationships/image" Target="../media/image47.png"/><Relationship Id="rId40" Type="http://schemas.openxmlformats.org/officeDocument/2006/relationships/customXml" Target="../ink/ink237.xml"/><Relationship Id="rId45" Type="http://schemas.openxmlformats.org/officeDocument/2006/relationships/image" Target="../media/image62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10" Type="http://schemas.openxmlformats.org/officeDocument/2006/relationships/customXml" Target="../ink/ink222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4" Type="http://schemas.openxmlformats.org/officeDocument/2006/relationships/customXml" Target="../ink/ink239.xml"/><Relationship Id="rId4" Type="http://schemas.openxmlformats.org/officeDocument/2006/relationships/customXml" Target="../ink/ink219.xml"/><Relationship Id="rId9" Type="http://schemas.openxmlformats.org/officeDocument/2006/relationships/image" Target="../media/image5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37.png"/><Relationship Id="rId30" Type="http://schemas.openxmlformats.org/officeDocument/2006/relationships/customXml" Target="../ink/ink232.xml"/><Relationship Id="rId35" Type="http://schemas.openxmlformats.org/officeDocument/2006/relationships/image" Target="../media/image46.png"/><Relationship Id="rId43" Type="http://schemas.openxmlformats.org/officeDocument/2006/relationships/image" Target="../media/image61.png"/><Relationship Id="rId8" Type="http://schemas.openxmlformats.org/officeDocument/2006/relationships/customXml" Target="../ink/ink221.xml"/><Relationship Id="rId3" Type="http://schemas.openxmlformats.org/officeDocument/2006/relationships/image" Target="../media/image2.png"/><Relationship Id="rId12" Type="http://schemas.openxmlformats.org/officeDocument/2006/relationships/customXml" Target="../ink/ink223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20" Type="http://schemas.openxmlformats.org/officeDocument/2006/relationships/customXml" Target="../ink/ink227.xml"/><Relationship Id="rId41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7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customXml" Target="../ink/ink30.xml"/><Relationship Id="rId17" Type="http://schemas.openxmlformats.org/officeDocument/2006/relationships/image" Target="../media/image9.png"/><Relationship Id="rId25" Type="http://schemas.openxmlformats.org/officeDocument/2006/relationships/image" Target="../media/image19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6.png"/><Relationship Id="rId24" Type="http://schemas.openxmlformats.org/officeDocument/2006/relationships/customXml" Target="../ink/ink36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customXml" Target="../ink/ink29.xml"/><Relationship Id="rId19" Type="http://schemas.openxmlformats.org/officeDocument/2006/relationships/image" Target="../media/image10.png"/><Relationship Id="rId4" Type="http://schemas.openxmlformats.org/officeDocument/2006/relationships/customXml" Target="../ink/ink26.xml"/><Relationship Id="rId9" Type="http://schemas.openxmlformats.org/officeDocument/2006/relationships/image" Target="../media/image5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250.xml"/><Relationship Id="rId26" Type="http://schemas.openxmlformats.org/officeDocument/2006/relationships/customXml" Target="../ink/ink254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258.xml"/><Relationship Id="rId42" Type="http://schemas.openxmlformats.org/officeDocument/2006/relationships/customXml" Target="../ink/ink262.xml"/><Relationship Id="rId47" Type="http://schemas.openxmlformats.org/officeDocument/2006/relationships/image" Target="../media/image65.png"/><Relationship Id="rId7" Type="http://schemas.openxmlformats.org/officeDocument/2006/relationships/image" Target="../media/image4.png"/><Relationship Id="rId2" Type="http://schemas.openxmlformats.org/officeDocument/2006/relationships/customXml" Target="../ink/ink242.xml"/><Relationship Id="rId16" Type="http://schemas.openxmlformats.org/officeDocument/2006/relationships/customXml" Target="../ink/ink249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44.xml"/><Relationship Id="rId11" Type="http://schemas.openxmlformats.org/officeDocument/2006/relationships/image" Target="../media/image6.png"/><Relationship Id="rId24" Type="http://schemas.openxmlformats.org/officeDocument/2006/relationships/customXml" Target="../ink/ink253.xml"/><Relationship Id="rId32" Type="http://schemas.openxmlformats.org/officeDocument/2006/relationships/customXml" Target="../ink/ink257.xml"/><Relationship Id="rId37" Type="http://schemas.openxmlformats.org/officeDocument/2006/relationships/image" Target="../media/image47.png"/><Relationship Id="rId40" Type="http://schemas.openxmlformats.org/officeDocument/2006/relationships/customXml" Target="../ink/ink261.xml"/><Relationship Id="rId45" Type="http://schemas.openxmlformats.org/officeDocument/2006/relationships/image" Target="../media/image62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255.xml"/><Relationship Id="rId36" Type="http://schemas.openxmlformats.org/officeDocument/2006/relationships/customXml" Target="../ink/ink259.xml"/><Relationship Id="rId10" Type="http://schemas.openxmlformats.org/officeDocument/2006/relationships/customXml" Target="../ink/ink246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4" Type="http://schemas.openxmlformats.org/officeDocument/2006/relationships/customXml" Target="../ink/ink263.xml"/><Relationship Id="rId4" Type="http://schemas.openxmlformats.org/officeDocument/2006/relationships/customXml" Target="../ink/ink243.xml"/><Relationship Id="rId9" Type="http://schemas.openxmlformats.org/officeDocument/2006/relationships/image" Target="../media/image5.png"/><Relationship Id="rId14" Type="http://schemas.openxmlformats.org/officeDocument/2006/relationships/customXml" Target="../ink/ink248.xml"/><Relationship Id="rId22" Type="http://schemas.openxmlformats.org/officeDocument/2006/relationships/customXml" Target="../ink/ink252.xml"/><Relationship Id="rId27" Type="http://schemas.openxmlformats.org/officeDocument/2006/relationships/image" Target="../media/image37.png"/><Relationship Id="rId30" Type="http://schemas.openxmlformats.org/officeDocument/2006/relationships/customXml" Target="../ink/ink256.xml"/><Relationship Id="rId35" Type="http://schemas.openxmlformats.org/officeDocument/2006/relationships/image" Target="../media/image46.png"/><Relationship Id="rId43" Type="http://schemas.openxmlformats.org/officeDocument/2006/relationships/image" Target="../media/image61.png"/><Relationship Id="rId8" Type="http://schemas.openxmlformats.org/officeDocument/2006/relationships/customXml" Target="../ink/ink245.xml"/><Relationship Id="rId3" Type="http://schemas.openxmlformats.org/officeDocument/2006/relationships/image" Target="../media/image2.png"/><Relationship Id="rId12" Type="http://schemas.openxmlformats.org/officeDocument/2006/relationships/customXml" Target="../ink/ink247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260.xml"/><Relationship Id="rId46" Type="http://schemas.openxmlformats.org/officeDocument/2006/relationships/customXml" Target="../ink/ink264.xml"/><Relationship Id="rId20" Type="http://schemas.openxmlformats.org/officeDocument/2006/relationships/customXml" Target="../ink/ink251.xml"/><Relationship Id="rId41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273.xml"/><Relationship Id="rId26" Type="http://schemas.openxmlformats.org/officeDocument/2006/relationships/customXml" Target="../ink/ink277.xml"/><Relationship Id="rId39" Type="http://schemas.openxmlformats.org/officeDocument/2006/relationships/image" Target="../media/image54.png"/><Relationship Id="rId21" Type="http://schemas.openxmlformats.org/officeDocument/2006/relationships/image" Target="../media/image10.png"/><Relationship Id="rId34" Type="http://schemas.openxmlformats.org/officeDocument/2006/relationships/customXml" Target="../ink/ink281.xml"/><Relationship Id="rId42" Type="http://schemas.openxmlformats.org/officeDocument/2006/relationships/customXml" Target="../ink/ink285.xml"/><Relationship Id="rId47" Type="http://schemas.openxmlformats.org/officeDocument/2006/relationships/image" Target="../media/image66.png"/><Relationship Id="rId7" Type="http://schemas.openxmlformats.org/officeDocument/2006/relationships/image" Target="../media/image4.png"/><Relationship Id="rId2" Type="http://schemas.openxmlformats.org/officeDocument/2006/relationships/customXml" Target="../ink/ink265.xml"/><Relationship Id="rId16" Type="http://schemas.openxmlformats.org/officeDocument/2006/relationships/customXml" Target="../ink/ink272.xml"/><Relationship Id="rId29" Type="http://schemas.openxmlformats.org/officeDocument/2006/relationships/image" Target="../media/image52.png"/><Relationship Id="rId11" Type="http://schemas.openxmlformats.org/officeDocument/2006/relationships/image" Target="../media/image6.png"/><Relationship Id="rId24" Type="http://schemas.openxmlformats.org/officeDocument/2006/relationships/customXml" Target="../ink/ink276.xml"/><Relationship Id="rId32" Type="http://schemas.openxmlformats.org/officeDocument/2006/relationships/customXml" Target="../ink/ink280.xml"/><Relationship Id="rId37" Type="http://schemas.openxmlformats.org/officeDocument/2006/relationships/image" Target="../media/image47.png"/><Relationship Id="rId40" Type="http://schemas.openxmlformats.org/officeDocument/2006/relationships/customXml" Target="../ink/ink284.xml"/><Relationship Id="rId45" Type="http://schemas.openxmlformats.org/officeDocument/2006/relationships/image" Target="../media/image62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customXml" Target="../ink/ink278.xml"/><Relationship Id="rId36" Type="http://schemas.openxmlformats.org/officeDocument/2006/relationships/customXml" Target="../ink/ink282.xml"/><Relationship Id="rId49" Type="http://schemas.openxmlformats.org/officeDocument/2006/relationships/image" Target="../media/image65.png"/><Relationship Id="rId10" Type="http://schemas.openxmlformats.org/officeDocument/2006/relationships/customXml" Target="../ink/ink269.xml"/><Relationship Id="rId19" Type="http://schemas.openxmlformats.org/officeDocument/2006/relationships/image" Target="../media/image9.png"/><Relationship Id="rId31" Type="http://schemas.openxmlformats.org/officeDocument/2006/relationships/image" Target="../media/image53.png"/><Relationship Id="rId44" Type="http://schemas.openxmlformats.org/officeDocument/2006/relationships/customXml" Target="../ink/ink286.xml"/><Relationship Id="rId4" Type="http://schemas.openxmlformats.org/officeDocument/2006/relationships/customXml" Target="../ink/ink266.xml"/><Relationship Id="rId9" Type="http://schemas.openxmlformats.org/officeDocument/2006/relationships/image" Target="../media/image5.png"/><Relationship Id="rId14" Type="http://schemas.openxmlformats.org/officeDocument/2006/relationships/customXml" Target="../ink/ink271.xml"/><Relationship Id="rId22" Type="http://schemas.openxmlformats.org/officeDocument/2006/relationships/customXml" Target="../ink/ink275.xml"/><Relationship Id="rId27" Type="http://schemas.openxmlformats.org/officeDocument/2006/relationships/image" Target="../media/image37.png"/><Relationship Id="rId30" Type="http://schemas.openxmlformats.org/officeDocument/2006/relationships/customXml" Target="../ink/ink279.xml"/><Relationship Id="rId35" Type="http://schemas.openxmlformats.org/officeDocument/2006/relationships/image" Target="../media/image46.png"/><Relationship Id="rId43" Type="http://schemas.openxmlformats.org/officeDocument/2006/relationships/image" Target="../media/image61.png"/><Relationship Id="rId48" Type="http://schemas.openxmlformats.org/officeDocument/2006/relationships/customXml" Target="../ink/ink288.xml"/><Relationship Id="rId8" Type="http://schemas.openxmlformats.org/officeDocument/2006/relationships/customXml" Target="../ink/ink268.xml"/><Relationship Id="rId3" Type="http://schemas.openxmlformats.org/officeDocument/2006/relationships/image" Target="../media/image2.png"/><Relationship Id="rId12" Type="http://schemas.openxmlformats.org/officeDocument/2006/relationships/customXml" Target="../ink/ink270.xml"/><Relationship Id="rId17" Type="http://schemas.openxmlformats.org/officeDocument/2006/relationships/image" Target="../media/image8.png"/><Relationship Id="rId25" Type="http://schemas.openxmlformats.org/officeDocument/2006/relationships/image" Target="../media/image36.png"/><Relationship Id="rId33" Type="http://schemas.openxmlformats.org/officeDocument/2006/relationships/image" Target="../media/image45.png"/><Relationship Id="rId38" Type="http://schemas.openxmlformats.org/officeDocument/2006/relationships/customXml" Target="../ink/ink283.xml"/><Relationship Id="rId46" Type="http://schemas.openxmlformats.org/officeDocument/2006/relationships/customXml" Target="../ink/ink287.xml"/><Relationship Id="rId20" Type="http://schemas.openxmlformats.org/officeDocument/2006/relationships/customXml" Target="../ink/ink274.xml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7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customXml" Target="../ink/ink43.xml"/><Relationship Id="rId17" Type="http://schemas.openxmlformats.org/officeDocument/2006/relationships/image" Target="../media/image9.png"/><Relationship Id="rId25" Type="http://schemas.openxmlformats.org/officeDocument/2006/relationships/image" Target="../media/image23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6.png"/><Relationship Id="rId24" Type="http://schemas.openxmlformats.org/officeDocument/2006/relationships/customXml" Target="../ink/ink49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png"/><Relationship Id="rId28" Type="http://schemas.openxmlformats.org/officeDocument/2006/relationships/customXml" Target="../ink/ink51.xml"/><Relationship Id="rId10" Type="http://schemas.openxmlformats.org/officeDocument/2006/relationships/customXml" Target="../ink/ink42.xml"/><Relationship Id="rId19" Type="http://schemas.openxmlformats.org/officeDocument/2006/relationships/image" Target="../media/image10.png"/><Relationship Id="rId4" Type="http://schemas.openxmlformats.org/officeDocument/2006/relationships/customXml" Target="../ink/ink39.xml"/><Relationship Id="rId9" Type="http://schemas.openxmlformats.org/officeDocument/2006/relationships/image" Target="../media/image5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7.png"/><Relationship Id="rId18" Type="http://schemas.openxmlformats.org/officeDocument/2006/relationships/customXml" Target="../ink/ink60.xml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customXml" Target="../ink/ink57.xml"/><Relationship Id="rId17" Type="http://schemas.openxmlformats.org/officeDocument/2006/relationships/image" Target="../media/image9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6.xml"/><Relationship Id="rId19" Type="http://schemas.openxmlformats.org/officeDocument/2006/relationships/image" Target="../media/image10.png"/><Relationship Id="rId4" Type="http://schemas.openxmlformats.org/officeDocument/2006/relationships/customXml" Target="../ink/ink53.xml"/><Relationship Id="rId9" Type="http://schemas.openxmlformats.org/officeDocument/2006/relationships/image" Target="../media/image5.png"/><Relationship Id="rId14" Type="http://schemas.openxmlformats.org/officeDocument/2006/relationships/customXml" Target="../ink/ink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7.png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customXml" Target="../ink/ink67.xml"/><Relationship Id="rId17" Type="http://schemas.openxmlformats.org/officeDocument/2006/relationships/image" Target="../media/image8.png"/><Relationship Id="rId25" Type="http://schemas.openxmlformats.org/officeDocument/2006/relationships/image" Target="../media/image30.png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image" Target="../media/image6.png"/><Relationship Id="rId24" Type="http://schemas.openxmlformats.org/officeDocument/2006/relationships/customXml" Target="../ink/ink73.xml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23" Type="http://schemas.openxmlformats.org/officeDocument/2006/relationships/image" Target="../media/image29.png"/><Relationship Id="rId28" Type="http://schemas.openxmlformats.org/officeDocument/2006/relationships/customXml" Target="../ink/ink75.xml"/><Relationship Id="rId10" Type="http://schemas.openxmlformats.org/officeDocument/2006/relationships/customXml" Target="../ink/ink66.xml"/><Relationship Id="rId19" Type="http://schemas.openxmlformats.org/officeDocument/2006/relationships/image" Target="../media/image9.png"/><Relationship Id="rId31" Type="http://schemas.openxmlformats.org/officeDocument/2006/relationships/image" Target="../media/image33.png"/><Relationship Id="rId4" Type="http://schemas.openxmlformats.org/officeDocument/2006/relationships/customXml" Target="../ink/ink63.xml"/><Relationship Id="rId9" Type="http://schemas.openxmlformats.org/officeDocument/2006/relationships/image" Target="../media/image5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31.png"/><Relationship Id="rId30" Type="http://schemas.openxmlformats.org/officeDocument/2006/relationships/customXml" Target="../ink/ink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ED52127-42F6-E2EB-E43C-4E98E82B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PARA ONDE IRÃO OS SALVOS APÓS A VOLTA DE CRISTO </a:t>
            </a: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QUANTO TEMPO ALI PERMANECERÃO?</a:t>
            </a: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511DF47-2411-DB85-FE80-8B8DE6EE5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Irão para o Céu e reinarão com Cristo durante mil anos.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Serão sacerdotes de Deus; sobre eles a morte não terá mais poder.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Permanecerão vivos na Terra.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8D777-B167-6440-AD42-669A7BC2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07181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374B753-1D36-E70A-5852-C79D6505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133850"/>
            <a:ext cx="452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8DA4BC-9384-839F-D5FD-7D2F43D8B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229225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3EC2E98-B5A3-1918-6F51-F68F86D2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OS SALVOS FARÃO NO CÉU DURANTE 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2ABFA25-B7AC-407D-829F-779901B8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OS SALVOS FARÃO NO CÉU DURANTE 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B7247EF-5CB7-EE2B-4DB4-2A1A9AAF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20:4 (1ª parte)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90444E-071C-8FF5-3B9B-8530925E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“Vi também tronos, e nestes sentaram-se aqueles aos quais foi dada autoridade de julgar”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14EFD7F-8756-6842-4FB6-06566A31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OS SALVOS FARÃO NO CÉU DURANTE 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84FE070-3088-AE6F-0EC1-710B1DA8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 Coríntios 6:2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649B545-7668-2F35-A85A-B4C2867AA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“Ou não sabeis que os santos  hão de julgar o mundo? Ora, se o mundo  deverá ser julgado por vós, sois, acaso, indignos de julgar as coisas mínimas? 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10">
            <a:extLst>
              <a:ext uri="{FF2B5EF4-FFF2-40B4-BE49-F238E27FC236}">
                <a16:creationId xmlns:a16="http://schemas.microsoft.com/office/drawing/2014/main" id="{FAFFA589-569B-D64E-02CB-A751966C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7189" name="Rectangle 11">
            <a:extLst>
              <a:ext uri="{FF2B5EF4-FFF2-40B4-BE49-F238E27FC236}">
                <a16:creationId xmlns:a16="http://schemas.microsoft.com/office/drawing/2014/main" id="{390D104D-9783-2857-F75B-297BBFE6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7190" name="Rectangle 12">
            <a:extLst>
              <a:ext uri="{FF2B5EF4-FFF2-40B4-BE49-F238E27FC236}">
                <a16:creationId xmlns:a16="http://schemas.microsoft.com/office/drawing/2014/main" id="{D4165678-397D-C2E7-FB07-8CFE3BD7A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7191" name="Rectangle 13">
            <a:extLst>
              <a:ext uri="{FF2B5EF4-FFF2-40B4-BE49-F238E27FC236}">
                <a16:creationId xmlns:a16="http://schemas.microsoft.com/office/drawing/2014/main" id="{D6DAF949-58A4-CA9A-637E-F6B9C887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7192" name="Rectangle 14">
            <a:extLst>
              <a:ext uri="{FF2B5EF4-FFF2-40B4-BE49-F238E27FC236}">
                <a16:creationId xmlns:a16="http://schemas.microsoft.com/office/drawing/2014/main" id="{CD32B435-3277-E394-E1A5-F48D56CF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7193" name="Rectangle 15">
            <a:extLst>
              <a:ext uri="{FF2B5EF4-FFF2-40B4-BE49-F238E27FC236}">
                <a16:creationId xmlns:a16="http://schemas.microsoft.com/office/drawing/2014/main" id="{B143E71C-D8C8-EE57-F56B-ACC75E54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7194" name="Rectangle 16">
            <a:extLst>
              <a:ext uri="{FF2B5EF4-FFF2-40B4-BE49-F238E27FC236}">
                <a16:creationId xmlns:a16="http://schemas.microsoft.com/office/drawing/2014/main" id="{A791F6CB-CBD9-DAA8-97A3-485DEAE1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7195" name="Rectangle 17">
            <a:extLst>
              <a:ext uri="{FF2B5EF4-FFF2-40B4-BE49-F238E27FC236}">
                <a16:creationId xmlns:a16="http://schemas.microsoft.com/office/drawing/2014/main" id="{21A9BCEE-D909-6056-4D2E-C51D9EFE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7196" name="Rectangle 18">
            <a:extLst>
              <a:ext uri="{FF2B5EF4-FFF2-40B4-BE49-F238E27FC236}">
                <a16:creationId xmlns:a16="http://schemas.microsoft.com/office/drawing/2014/main" id="{115EE09D-96F6-3FF6-56BC-F3D8FFB3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7197" name="Rectangle 19">
            <a:extLst>
              <a:ext uri="{FF2B5EF4-FFF2-40B4-BE49-F238E27FC236}">
                <a16:creationId xmlns:a16="http://schemas.microsoft.com/office/drawing/2014/main" id="{DF3F3F9C-DF8B-5D37-45E7-438519F7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7198" name="Rectangle 20">
            <a:extLst>
              <a:ext uri="{FF2B5EF4-FFF2-40B4-BE49-F238E27FC236}">
                <a16:creationId xmlns:a16="http://schemas.microsoft.com/office/drawing/2014/main" id="{C01ECB96-0B34-2FEA-D936-EB1AF6321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7199" name="Rectangle 24">
            <a:extLst>
              <a:ext uri="{FF2B5EF4-FFF2-40B4-BE49-F238E27FC236}">
                <a16:creationId xmlns:a16="http://schemas.microsoft.com/office/drawing/2014/main" id="{3747F4A1-401F-319F-9BF4-F90DE7D1A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7200" name="Rectangle 26">
            <a:extLst>
              <a:ext uri="{FF2B5EF4-FFF2-40B4-BE49-F238E27FC236}">
                <a16:creationId xmlns:a16="http://schemas.microsoft.com/office/drawing/2014/main" id="{B7EE117E-E83A-0316-101C-4AB4E0B0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7201" name="Rectangle 37">
            <a:extLst>
              <a:ext uri="{FF2B5EF4-FFF2-40B4-BE49-F238E27FC236}">
                <a16:creationId xmlns:a16="http://schemas.microsoft.com/office/drawing/2014/main" id="{F7E4D3DC-7901-D88A-88C0-A42F5FE3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7202" name="Rectangle 38">
            <a:extLst>
              <a:ext uri="{FF2B5EF4-FFF2-40B4-BE49-F238E27FC236}">
                <a16:creationId xmlns:a16="http://schemas.microsoft.com/office/drawing/2014/main" id="{0F20E6DD-D3A8-D543-37DD-DEC3756F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7203" name="Rectangle 39">
            <a:extLst>
              <a:ext uri="{FF2B5EF4-FFF2-40B4-BE49-F238E27FC236}">
                <a16:creationId xmlns:a16="http://schemas.microsoft.com/office/drawing/2014/main" id="{43A74E75-AC73-F9D0-3F3B-4E07C474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7204" name="Rectangle 41">
            <a:extLst>
              <a:ext uri="{FF2B5EF4-FFF2-40B4-BE49-F238E27FC236}">
                <a16:creationId xmlns:a16="http://schemas.microsoft.com/office/drawing/2014/main" id="{72C05C97-1B45-4056-ECCB-599E01FE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7205" name="Rectangle 42">
            <a:extLst>
              <a:ext uri="{FF2B5EF4-FFF2-40B4-BE49-F238E27FC236}">
                <a16:creationId xmlns:a16="http://schemas.microsoft.com/office/drawing/2014/main" id="{B1DF263D-D9F9-DCD5-77F8-3466BB1E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7206" name="Rectangle 43">
            <a:extLst>
              <a:ext uri="{FF2B5EF4-FFF2-40B4-BE49-F238E27FC236}">
                <a16:creationId xmlns:a16="http://schemas.microsoft.com/office/drawing/2014/main" id="{12D686CB-54A9-B42A-A1C7-9E4343E9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7207" name="Rectangle 44">
            <a:extLst>
              <a:ext uri="{FF2B5EF4-FFF2-40B4-BE49-F238E27FC236}">
                <a16:creationId xmlns:a16="http://schemas.microsoft.com/office/drawing/2014/main" id="{F71077AB-4E84-D25D-ACE9-54883202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7208" name="Rectangle 46">
            <a:extLst>
              <a:ext uri="{FF2B5EF4-FFF2-40B4-BE49-F238E27FC236}">
                <a16:creationId xmlns:a16="http://schemas.microsoft.com/office/drawing/2014/main" id="{AEC21D01-07CC-5994-A0A5-9B39D705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70" name="Ink 2">
                <a:extLst>
                  <a:ext uri="{FF2B5EF4-FFF2-40B4-BE49-F238E27FC236}">
                    <a16:creationId xmlns:a16="http://schemas.microsoft.com/office/drawing/2014/main" id="{3B7DC88C-FB97-83FE-BF2D-FB06E72B7D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7170" name="Ink 2">
                <a:extLst>
                  <a:ext uri="{FF2B5EF4-FFF2-40B4-BE49-F238E27FC236}">
                    <a16:creationId xmlns:a16="http://schemas.microsoft.com/office/drawing/2014/main" id="{3B7DC88C-FB97-83FE-BF2D-FB06E72B7D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171" name="Ink 3">
                <a:extLst>
                  <a:ext uri="{FF2B5EF4-FFF2-40B4-BE49-F238E27FC236}">
                    <a16:creationId xmlns:a16="http://schemas.microsoft.com/office/drawing/2014/main" id="{5F0B8A36-27DC-70FA-72E7-D15B1AC1C9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7171" name="Ink 3">
                <a:extLst>
                  <a:ext uri="{FF2B5EF4-FFF2-40B4-BE49-F238E27FC236}">
                    <a16:creationId xmlns:a16="http://schemas.microsoft.com/office/drawing/2014/main" id="{5F0B8A36-27DC-70FA-72E7-D15B1AC1C9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2" name="Ink 4">
                <a:extLst>
                  <a:ext uri="{FF2B5EF4-FFF2-40B4-BE49-F238E27FC236}">
                    <a16:creationId xmlns:a16="http://schemas.microsoft.com/office/drawing/2014/main" id="{8A847124-DA50-9051-1538-E7D67F0BC2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7172" name="Ink 4">
                <a:extLst>
                  <a:ext uri="{FF2B5EF4-FFF2-40B4-BE49-F238E27FC236}">
                    <a16:creationId xmlns:a16="http://schemas.microsoft.com/office/drawing/2014/main" id="{8A847124-DA50-9051-1538-E7D67F0BC2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3" name="Ink 5">
                <a:extLst>
                  <a:ext uri="{FF2B5EF4-FFF2-40B4-BE49-F238E27FC236}">
                    <a16:creationId xmlns:a16="http://schemas.microsoft.com/office/drawing/2014/main" id="{78EAE0C5-2659-354D-C569-BA9EFA4C8B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7173" name="Ink 5">
                <a:extLst>
                  <a:ext uri="{FF2B5EF4-FFF2-40B4-BE49-F238E27FC236}">
                    <a16:creationId xmlns:a16="http://schemas.microsoft.com/office/drawing/2014/main" id="{78EAE0C5-2659-354D-C569-BA9EFA4C8B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4" name="Ink 6">
                <a:extLst>
                  <a:ext uri="{FF2B5EF4-FFF2-40B4-BE49-F238E27FC236}">
                    <a16:creationId xmlns:a16="http://schemas.microsoft.com/office/drawing/2014/main" id="{A4B30E72-CCED-6C19-D9AC-EEA98EEFC8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7174" name="Ink 6">
                <a:extLst>
                  <a:ext uri="{FF2B5EF4-FFF2-40B4-BE49-F238E27FC236}">
                    <a16:creationId xmlns:a16="http://schemas.microsoft.com/office/drawing/2014/main" id="{A4B30E72-CCED-6C19-D9AC-EEA98EEFC8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5" name="Ink 7">
                <a:extLst>
                  <a:ext uri="{FF2B5EF4-FFF2-40B4-BE49-F238E27FC236}">
                    <a16:creationId xmlns:a16="http://schemas.microsoft.com/office/drawing/2014/main" id="{3AF8E161-6261-1ECB-322D-B78023D65D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7175" name="Ink 7">
                <a:extLst>
                  <a:ext uri="{FF2B5EF4-FFF2-40B4-BE49-F238E27FC236}">
                    <a16:creationId xmlns:a16="http://schemas.microsoft.com/office/drawing/2014/main" id="{3AF8E161-6261-1ECB-322D-B78023D65D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6" name="Ink 8">
                <a:extLst>
                  <a:ext uri="{FF2B5EF4-FFF2-40B4-BE49-F238E27FC236}">
                    <a16:creationId xmlns:a16="http://schemas.microsoft.com/office/drawing/2014/main" id="{521ACFAC-9B7B-3731-553A-DC2D5A9CD7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7176" name="Ink 8">
                <a:extLst>
                  <a:ext uri="{FF2B5EF4-FFF2-40B4-BE49-F238E27FC236}">
                    <a16:creationId xmlns:a16="http://schemas.microsoft.com/office/drawing/2014/main" id="{521ACFAC-9B7B-3731-553A-DC2D5A9CD7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7" name="Ink 9">
                <a:extLst>
                  <a:ext uri="{FF2B5EF4-FFF2-40B4-BE49-F238E27FC236}">
                    <a16:creationId xmlns:a16="http://schemas.microsoft.com/office/drawing/2014/main" id="{41AA769E-48DF-D3D3-43FE-4110A1D332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7177" name="Ink 9">
                <a:extLst>
                  <a:ext uri="{FF2B5EF4-FFF2-40B4-BE49-F238E27FC236}">
                    <a16:creationId xmlns:a16="http://schemas.microsoft.com/office/drawing/2014/main" id="{41AA769E-48DF-D3D3-43FE-4110A1D332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8" name="Ink 23">
                <a:extLst>
                  <a:ext uri="{FF2B5EF4-FFF2-40B4-BE49-F238E27FC236}">
                    <a16:creationId xmlns:a16="http://schemas.microsoft.com/office/drawing/2014/main" id="{32CB607B-EC5A-950F-5675-999F5DC30F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7178" name="Ink 23">
                <a:extLst>
                  <a:ext uri="{FF2B5EF4-FFF2-40B4-BE49-F238E27FC236}">
                    <a16:creationId xmlns:a16="http://schemas.microsoft.com/office/drawing/2014/main" id="{32CB607B-EC5A-950F-5675-999F5DC30F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9" name="Ink 25">
                <a:extLst>
                  <a:ext uri="{FF2B5EF4-FFF2-40B4-BE49-F238E27FC236}">
                    <a16:creationId xmlns:a16="http://schemas.microsoft.com/office/drawing/2014/main" id="{DDE69BE5-A318-DAE4-9EDD-998B4D69E6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7179" name="Ink 25">
                <a:extLst>
                  <a:ext uri="{FF2B5EF4-FFF2-40B4-BE49-F238E27FC236}">
                    <a16:creationId xmlns:a16="http://schemas.microsoft.com/office/drawing/2014/main" id="{DDE69BE5-A318-DAE4-9EDD-998B4D69E6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80" name="Ink 47">
                <a:extLst>
                  <a:ext uri="{FF2B5EF4-FFF2-40B4-BE49-F238E27FC236}">
                    <a16:creationId xmlns:a16="http://schemas.microsoft.com/office/drawing/2014/main" id="{134F5882-1FF1-9E4D-2119-1B91AB2CBE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7180" name="Ink 47">
                <a:extLst>
                  <a:ext uri="{FF2B5EF4-FFF2-40B4-BE49-F238E27FC236}">
                    <a16:creationId xmlns:a16="http://schemas.microsoft.com/office/drawing/2014/main" id="{134F5882-1FF1-9E4D-2119-1B91AB2CBE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81" name="Ink 48">
                <a:extLst>
                  <a:ext uri="{FF2B5EF4-FFF2-40B4-BE49-F238E27FC236}">
                    <a16:creationId xmlns:a16="http://schemas.microsoft.com/office/drawing/2014/main" id="{18FF19DF-D3B8-0F96-8DA1-E74F8C1D10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7181" name="Ink 48">
                <a:extLst>
                  <a:ext uri="{FF2B5EF4-FFF2-40B4-BE49-F238E27FC236}">
                    <a16:creationId xmlns:a16="http://schemas.microsoft.com/office/drawing/2014/main" id="{18FF19DF-D3B8-0F96-8DA1-E74F8C1D10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82" name="Ink 49">
                <a:extLst>
                  <a:ext uri="{FF2B5EF4-FFF2-40B4-BE49-F238E27FC236}">
                    <a16:creationId xmlns:a16="http://schemas.microsoft.com/office/drawing/2014/main" id="{05DC5F16-D52A-C163-7582-6B120E1236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7182" name="Ink 49">
                <a:extLst>
                  <a:ext uri="{FF2B5EF4-FFF2-40B4-BE49-F238E27FC236}">
                    <a16:creationId xmlns:a16="http://schemas.microsoft.com/office/drawing/2014/main" id="{05DC5F16-D52A-C163-7582-6B120E1236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83" name="Ink 54">
                <a:extLst>
                  <a:ext uri="{FF2B5EF4-FFF2-40B4-BE49-F238E27FC236}">
                    <a16:creationId xmlns:a16="http://schemas.microsoft.com/office/drawing/2014/main" id="{518F9157-03B6-795F-C2E7-D66EEB5CE4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7950" y="3224213"/>
              <a:ext cx="92075" cy="22225"/>
            </p14:xfrm>
          </p:contentPart>
        </mc:Choice>
        <mc:Fallback>
          <p:pic>
            <p:nvPicPr>
              <p:cNvPr id="7183" name="Ink 54">
                <a:extLst>
                  <a:ext uri="{FF2B5EF4-FFF2-40B4-BE49-F238E27FC236}">
                    <a16:creationId xmlns:a16="http://schemas.microsoft.com/office/drawing/2014/main" id="{518F9157-03B6-795F-C2E7-D66EEB5CE4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0927" y="3219084"/>
                <a:ext cx="105340" cy="3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84" name="Ink 55">
                <a:extLst>
                  <a:ext uri="{FF2B5EF4-FFF2-40B4-BE49-F238E27FC236}">
                    <a16:creationId xmlns:a16="http://schemas.microsoft.com/office/drawing/2014/main" id="{09FB0AEE-05B9-CBDF-4465-05AA2B00CA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1413" y="2628900"/>
              <a:ext cx="1519237" cy="514350"/>
            </p14:xfrm>
          </p:contentPart>
        </mc:Choice>
        <mc:Fallback>
          <p:pic>
            <p:nvPicPr>
              <p:cNvPr id="7184" name="Ink 55">
                <a:extLst>
                  <a:ext uri="{FF2B5EF4-FFF2-40B4-BE49-F238E27FC236}">
                    <a16:creationId xmlns:a16="http://schemas.microsoft.com/office/drawing/2014/main" id="{09FB0AEE-05B9-CBDF-4465-05AA2B00CA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74947" y="2622493"/>
                <a:ext cx="1531451" cy="526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85" name="Ink 56">
                <a:extLst>
                  <a:ext uri="{FF2B5EF4-FFF2-40B4-BE49-F238E27FC236}">
                    <a16:creationId xmlns:a16="http://schemas.microsoft.com/office/drawing/2014/main" id="{4A4D1011-A062-3FBF-CE4A-AAE2964BD0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2079625"/>
              <a:ext cx="46038" cy="309563"/>
            </p14:xfrm>
          </p:contentPart>
        </mc:Choice>
        <mc:Fallback>
          <p:pic>
            <p:nvPicPr>
              <p:cNvPr id="7185" name="Ink 56">
                <a:extLst>
                  <a:ext uri="{FF2B5EF4-FFF2-40B4-BE49-F238E27FC236}">
                    <a16:creationId xmlns:a16="http://schemas.microsoft.com/office/drawing/2014/main" id="{4A4D1011-A062-3FBF-CE4A-AAE2964BD0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02101" y="2073108"/>
                <a:ext cx="58267" cy="32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86" name="Ink 57">
                <a:extLst>
                  <a:ext uri="{FF2B5EF4-FFF2-40B4-BE49-F238E27FC236}">
                    <a16:creationId xmlns:a16="http://schemas.microsoft.com/office/drawing/2014/main" id="{8DD9E900-D509-40F9-C29D-6D9F66B3A5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1622425"/>
              <a:ext cx="2230437" cy="927100"/>
            </p14:xfrm>
          </p:contentPart>
        </mc:Choice>
        <mc:Fallback>
          <p:pic>
            <p:nvPicPr>
              <p:cNvPr id="7186" name="Ink 57">
                <a:extLst>
                  <a:ext uri="{FF2B5EF4-FFF2-40B4-BE49-F238E27FC236}">
                    <a16:creationId xmlns:a16="http://schemas.microsoft.com/office/drawing/2014/main" id="{8DD9E900-D509-40F9-C29D-6D9F66B3A5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7929" y="1615959"/>
                <a:ext cx="2242684" cy="93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87" name="Ink 58">
                <a:extLst>
                  <a:ext uri="{FF2B5EF4-FFF2-40B4-BE49-F238E27FC236}">
                    <a16:creationId xmlns:a16="http://schemas.microsoft.com/office/drawing/2014/main" id="{52553D9E-DC28-854E-084D-92E7D50358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1189038"/>
              <a:ext cx="80963" cy="422275"/>
            </p14:xfrm>
          </p:contentPart>
        </mc:Choice>
        <mc:Fallback>
          <p:pic>
            <p:nvPicPr>
              <p:cNvPr id="7187" name="Ink 58">
                <a:extLst>
                  <a:ext uri="{FF2B5EF4-FFF2-40B4-BE49-F238E27FC236}">
                    <a16:creationId xmlns:a16="http://schemas.microsoft.com/office/drawing/2014/main" id="{52553D9E-DC28-854E-084D-92E7D50358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59177" y="1182553"/>
                <a:ext cx="93143" cy="434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1227528-649F-A967-35A4-08D880FA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OS SALVOS FARÃO NO CÉU DURANTE 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A2A7A3D-CE76-5812-52BA-119F0222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Os salvos receberão autoridade de julgar.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Os salvos decidirão o retorno de Lúcifer ao Céu.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>
                <a:solidFill>
                  <a:srgbClr val="FFFF00"/>
                </a:solidFill>
                <a:latin typeface="Zurich Cn BT" pitchFamily="34" charset="0"/>
              </a:rPr>
              <a:t>(   ) Os salvos entenderão porque muitos não estarão lá.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D76AA-8D11-0F18-F342-8A298985D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07181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580F834-9C9F-4292-235C-AA4901B65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133850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>
              <a:solidFill>
                <a:srgbClr val="FF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6F7FC-FD13-6AFC-1F41-A3CF675A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229225"/>
            <a:ext cx="452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DB9B6BC-6B8E-DAE4-C055-8EF813FD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FICARÁ A TERRA DURANTE ESTE PERÍODO?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8C28BEA-41AD-153E-E332-37A36C6C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FICARÁ A TERRA DURANTE ESTE PERÍODO?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F2F22FD8-D269-32E7-1D9B-C185DCDE1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Jer 4:23-26; 25:33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4D49E77-2FAD-41F7-94B8-8FD8B442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“Olhei para a terra, e ei-la sem  forma e vazia; para os céus, e não tinham luz.</a:t>
            </a:r>
          </a:p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Olhei para os montes, e eis que tremiam, e todos os outeiros estremeciam.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CC65D46-993C-62F3-F3CD-1C374558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FICARÁ A TERRA DURANTE ESTE PERÍODO?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8B1CAE4-C296-A967-2E13-D6A6974F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Jer 4:23-26; 25:33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EEDAB35-0032-378F-E242-B7A663D8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Olhei, e eis que não havia homem  nenhum, e todas as aves  dos céus haviam fugido.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BD39093-35D9-7410-23DB-CFA6A331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FICARÁ A TERRA DURANTE ESTE PERÍODO?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3D65389F-5205-0B20-CF1B-412FCA70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Jer 4:23-26; 25:33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5DCCD60-7387-50DA-59F5-D08E391C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Olhei ainda, e eis que a terra fértil era  um deserto, e todas as suas cidades estavam derribadas diante do SENHOR, diante do furor da sua ira.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">
            <a:extLst>
              <a:ext uri="{FF2B5EF4-FFF2-40B4-BE49-F238E27FC236}">
                <a16:creationId xmlns:a16="http://schemas.microsoft.com/office/drawing/2014/main" id="{6A57C64B-85D2-311C-E6D7-C0BFEDE9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037" name="Rectangle 14">
            <a:extLst>
              <a:ext uri="{FF2B5EF4-FFF2-40B4-BE49-F238E27FC236}">
                <a16:creationId xmlns:a16="http://schemas.microsoft.com/office/drawing/2014/main" id="{8973424D-E4B3-493A-1E22-A4E4C130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038" name="Rectangle 16">
            <a:extLst>
              <a:ext uri="{FF2B5EF4-FFF2-40B4-BE49-F238E27FC236}">
                <a16:creationId xmlns:a16="http://schemas.microsoft.com/office/drawing/2014/main" id="{E85FEAE4-6381-1ABF-2512-D7C98469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039" name="Rectangle 18">
            <a:extLst>
              <a:ext uri="{FF2B5EF4-FFF2-40B4-BE49-F238E27FC236}">
                <a16:creationId xmlns:a16="http://schemas.microsoft.com/office/drawing/2014/main" id="{4CF151CE-70A2-FCC0-6C12-3441B475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040" name="Rectangle 19">
            <a:extLst>
              <a:ext uri="{FF2B5EF4-FFF2-40B4-BE49-F238E27FC236}">
                <a16:creationId xmlns:a16="http://schemas.microsoft.com/office/drawing/2014/main" id="{BF0F62FA-A98D-2AB1-13BB-B2E28A4DD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041" name="Rectangle 20">
            <a:extLst>
              <a:ext uri="{FF2B5EF4-FFF2-40B4-BE49-F238E27FC236}">
                <a16:creationId xmlns:a16="http://schemas.microsoft.com/office/drawing/2014/main" id="{FD65AAE8-0653-3A9E-990F-083C006D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042" name="Rectangle 24">
            <a:extLst>
              <a:ext uri="{FF2B5EF4-FFF2-40B4-BE49-F238E27FC236}">
                <a16:creationId xmlns:a16="http://schemas.microsoft.com/office/drawing/2014/main" id="{5F286E90-A841-B5BE-66F3-B30905E9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043" name="Rectangle 41">
            <a:extLst>
              <a:ext uri="{FF2B5EF4-FFF2-40B4-BE49-F238E27FC236}">
                <a16:creationId xmlns:a16="http://schemas.microsoft.com/office/drawing/2014/main" id="{D710762C-BDF8-EA87-05C8-3C93AEBB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044" name="Rectangle 42">
            <a:extLst>
              <a:ext uri="{FF2B5EF4-FFF2-40B4-BE49-F238E27FC236}">
                <a16:creationId xmlns:a16="http://schemas.microsoft.com/office/drawing/2014/main" id="{A6F691C4-829C-184F-E487-C0B5530A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045" name="Rectangle 46">
            <a:extLst>
              <a:ext uri="{FF2B5EF4-FFF2-40B4-BE49-F238E27FC236}">
                <a16:creationId xmlns:a16="http://schemas.microsoft.com/office/drawing/2014/main" id="{0D6FCC93-EFDE-0EA2-D063-A6F65183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6" name="Ink 2">
                <a:extLst>
                  <a:ext uri="{FF2B5EF4-FFF2-40B4-BE49-F238E27FC236}">
                    <a16:creationId xmlns:a16="http://schemas.microsoft.com/office/drawing/2014/main" id="{97EFB92F-BA20-5A46-1DF5-8A3C2B5941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026" name="Ink 2">
                <a:extLst>
                  <a:ext uri="{FF2B5EF4-FFF2-40B4-BE49-F238E27FC236}">
                    <a16:creationId xmlns:a16="http://schemas.microsoft.com/office/drawing/2014/main" id="{97EFB92F-BA20-5A46-1DF5-8A3C2B5941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7" name="Ink 3">
                <a:extLst>
                  <a:ext uri="{FF2B5EF4-FFF2-40B4-BE49-F238E27FC236}">
                    <a16:creationId xmlns:a16="http://schemas.microsoft.com/office/drawing/2014/main" id="{F3C07CBD-AC57-A16C-2214-89FF5CAC62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027" name="Ink 3">
                <a:extLst>
                  <a:ext uri="{FF2B5EF4-FFF2-40B4-BE49-F238E27FC236}">
                    <a16:creationId xmlns:a16="http://schemas.microsoft.com/office/drawing/2014/main" id="{F3C07CBD-AC57-A16C-2214-89FF5CAC62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8" name="Ink 4">
                <a:extLst>
                  <a:ext uri="{FF2B5EF4-FFF2-40B4-BE49-F238E27FC236}">
                    <a16:creationId xmlns:a16="http://schemas.microsoft.com/office/drawing/2014/main" id="{C468F6C0-8398-BE18-E265-2A24DA4245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028" name="Ink 4">
                <a:extLst>
                  <a:ext uri="{FF2B5EF4-FFF2-40B4-BE49-F238E27FC236}">
                    <a16:creationId xmlns:a16="http://schemas.microsoft.com/office/drawing/2014/main" id="{C468F6C0-8398-BE18-E265-2A24DA4245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9" name="Ink 5">
                <a:extLst>
                  <a:ext uri="{FF2B5EF4-FFF2-40B4-BE49-F238E27FC236}">
                    <a16:creationId xmlns:a16="http://schemas.microsoft.com/office/drawing/2014/main" id="{14E8BC93-FCFF-52D5-28C2-E0E87EFBD8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029" name="Ink 5">
                <a:extLst>
                  <a:ext uri="{FF2B5EF4-FFF2-40B4-BE49-F238E27FC236}">
                    <a16:creationId xmlns:a16="http://schemas.microsoft.com/office/drawing/2014/main" id="{14E8BC93-FCFF-52D5-28C2-E0E87EFBD8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0" name="Ink 6">
                <a:extLst>
                  <a:ext uri="{FF2B5EF4-FFF2-40B4-BE49-F238E27FC236}">
                    <a16:creationId xmlns:a16="http://schemas.microsoft.com/office/drawing/2014/main" id="{4B522EBF-B7E4-8F79-EEA8-415AC244D7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030" name="Ink 6">
                <a:extLst>
                  <a:ext uri="{FF2B5EF4-FFF2-40B4-BE49-F238E27FC236}">
                    <a16:creationId xmlns:a16="http://schemas.microsoft.com/office/drawing/2014/main" id="{4B522EBF-B7E4-8F79-EEA8-415AC244D7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1" name="Ink 7">
                <a:extLst>
                  <a:ext uri="{FF2B5EF4-FFF2-40B4-BE49-F238E27FC236}">
                    <a16:creationId xmlns:a16="http://schemas.microsoft.com/office/drawing/2014/main" id="{7DD6D56B-7D4F-A4CA-ECA0-DD59EC15AF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031" name="Ink 7">
                <a:extLst>
                  <a:ext uri="{FF2B5EF4-FFF2-40B4-BE49-F238E27FC236}">
                    <a16:creationId xmlns:a16="http://schemas.microsoft.com/office/drawing/2014/main" id="{7DD6D56B-7D4F-A4CA-ECA0-DD59EC15AF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2" name="Ink 9">
                <a:extLst>
                  <a:ext uri="{FF2B5EF4-FFF2-40B4-BE49-F238E27FC236}">
                    <a16:creationId xmlns:a16="http://schemas.microsoft.com/office/drawing/2014/main" id="{7C548183-DE5C-0F55-5C65-7F316876B7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032" name="Ink 9">
                <a:extLst>
                  <a:ext uri="{FF2B5EF4-FFF2-40B4-BE49-F238E27FC236}">
                    <a16:creationId xmlns:a16="http://schemas.microsoft.com/office/drawing/2014/main" id="{7C548183-DE5C-0F55-5C65-7F316876B7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3" name="Ink 23">
                <a:extLst>
                  <a:ext uri="{FF2B5EF4-FFF2-40B4-BE49-F238E27FC236}">
                    <a16:creationId xmlns:a16="http://schemas.microsoft.com/office/drawing/2014/main" id="{F96B3397-FB74-5A65-C8FB-B0C20E648C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033" name="Ink 23">
                <a:extLst>
                  <a:ext uri="{FF2B5EF4-FFF2-40B4-BE49-F238E27FC236}">
                    <a16:creationId xmlns:a16="http://schemas.microsoft.com/office/drawing/2014/main" id="{F96B3397-FB74-5A65-C8FB-B0C20E648C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4" name="Ink 25">
                <a:extLst>
                  <a:ext uri="{FF2B5EF4-FFF2-40B4-BE49-F238E27FC236}">
                    <a16:creationId xmlns:a16="http://schemas.microsoft.com/office/drawing/2014/main" id="{D2BB5F14-AEDC-CFE6-2964-0371EF368C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034" name="Ink 25">
                <a:extLst>
                  <a:ext uri="{FF2B5EF4-FFF2-40B4-BE49-F238E27FC236}">
                    <a16:creationId xmlns:a16="http://schemas.microsoft.com/office/drawing/2014/main" id="{D2BB5F14-AEDC-CFE6-2964-0371EF368C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5" name="Ink 47">
                <a:extLst>
                  <a:ext uri="{FF2B5EF4-FFF2-40B4-BE49-F238E27FC236}">
                    <a16:creationId xmlns:a16="http://schemas.microsoft.com/office/drawing/2014/main" id="{2E9BBDBC-6173-8198-71A4-AAC2EABB32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7013" y="3325813"/>
              <a:ext cx="204787" cy="252412"/>
            </p14:xfrm>
          </p:contentPart>
        </mc:Choice>
        <mc:Fallback>
          <p:pic>
            <p:nvPicPr>
              <p:cNvPr id="1035" name="Ink 47">
                <a:extLst>
                  <a:ext uri="{FF2B5EF4-FFF2-40B4-BE49-F238E27FC236}">
                    <a16:creationId xmlns:a16="http://schemas.microsoft.com/office/drawing/2014/main" id="{2E9BBDBC-6173-8198-71A4-AAC2EABB32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004" y="3316634"/>
                <a:ext cx="222805" cy="2707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B6B720A-2F4D-AA3A-2265-2E452421A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FICARÁ A TERRA DURANTE ESTE PERÍODO?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8BB074C-36A2-1AF2-113A-D21384F4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Jer 4:23-26; 25:33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4D52655-D1CB-35AC-F4FD-ECD2BA4C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...E os mortos do Senhor naquele dia se encontrarão desde uma extremidade da terra até a outra; não serão pranteados, nem recolhidos, nem sepultados; mas serão como esterco sobre a superfície da terra.”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68F6CF2-BFC4-03E4-8A59-3B86B7FB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QUEM PERMANECERÁ NA TERRA DURANTE OS MIL ANOS?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10">
            <a:extLst>
              <a:ext uri="{FF2B5EF4-FFF2-40B4-BE49-F238E27FC236}">
                <a16:creationId xmlns:a16="http://schemas.microsoft.com/office/drawing/2014/main" id="{4713E5E5-0B39-F6B5-5916-5DEB8639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8215" name="Rectangle 11">
            <a:extLst>
              <a:ext uri="{FF2B5EF4-FFF2-40B4-BE49-F238E27FC236}">
                <a16:creationId xmlns:a16="http://schemas.microsoft.com/office/drawing/2014/main" id="{01B93210-1E7B-C70B-5661-60098AFF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8216" name="Rectangle 12">
            <a:extLst>
              <a:ext uri="{FF2B5EF4-FFF2-40B4-BE49-F238E27FC236}">
                <a16:creationId xmlns:a16="http://schemas.microsoft.com/office/drawing/2014/main" id="{963CD248-F627-6884-4423-EAC9BBD2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8217" name="Rectangle 13">
            <a:extLst>
              <a:ext uri="{FF2B5EF4-FFF2-40B4-BE49-F238E27FC236}">
                <a16:creationId xmlns:a16="http://schemas.microsoft.com/office/drawing/2014/main" id="{40D4A72E-A2A2-902B-348B-ED46EF01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8218" name="Rectangle 14">
            <a:extLst>
              <a:ext uri="{FF2B5EF4-FFF2-40B4-BE49-F238E27FC236}">
                <a16:creationId xmlns:a16="http://schemas.microsoft.com/office/drawing/2014/main" id="{7391FD38-AB75-EF24-D0B4-FB3A568B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8219" name="Rectangle 15">
            <a:extLst>
              <a:ext uri="{FF2B5EF4-FFF2-40B4-BE49-F238E27FC236}">
                <a16:creationId xmlns:a16="http://schemas.microsoft.com/office/drawing/2014/main" id="{4330D0A3-1EC9-C20F-0CAA-C988E98B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8220" name="Rectangle 16">
            <a:extLst>
              <a:ext uri="{FF2B5EF4-FFF2-40B4-BE49-F238E27FC236}">
                <a16:creationId xmlns:a16="http://schemas.microsoft.com/office/drawing/2014/main" id="{E1B89383-B22C-19A3-1020-BA095747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8221" name="Rectangle 17">
            <a:extLst>
              <a:ext uri="{FF2B5EF4-FFF2-40B4-BE49-F238E27FC236}">
                <a16:creationId xmlns:a16="http://schemas.microsoft.com/office/drawing/2014/main" id="{84768C78-46B3-37BC-A168-8DDAF090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8222" name="Rectangle 18">
            <a:extLst>
              <a:ext uri="{FF2B5EF4-FFF2-40B4-BE49-F238E27FC236}">
                <a16:creationId xmlns:a16="http://schemas.microsoft.com/office/drawing/2014/main" id="{AA3EB2AD-0563-91FB-3554-70F3F219F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8223" name="Rectangle 19">
            <a:extLst>
              <a:ext uri="{FF2B5EF4-FFF2-40B4-BE49-F238E27FC236}">
                <a16:creationId xmlns:a16="http://schemas.microsoft.com/office/drawing/2014/main" id="{417D87B7-9A12-7E0C-335A-2E1319C20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8224" name="Rectangle 20">
            <a:extLst>
              <a:ext uri="{FF2B5EF4-FFF2-40B4-BE49-F238E27FC236}">
                <a16:creationId xmlns:a16="http://schemas.microsoft.com/office/drawing/2014/main" id="{E50FE2C2-2152-C640-28AF-CA28FE158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8225" name="Rectangle 22">
            <a:extLst>
              <a:ext uri="{FF2B5EF4-FFF2-40B4-BE49-F238E27FC236}">
                <a16:creationId xmlns:a16="http://schemas.microsoft.com/office/drawing/2014/main" id="{E07243D0-5E92-D7A1-5F49-D154F4D9D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8226" name="Rectangle 24">
            <a:extLst>
              <a:ext uri="{FF2B5EF4-FFF2-40B4-BE49-F238E27FC236}">
                <a16:creationId xmlns:a16="http://schemas.microsoft.com/office/drawing/2014/main" id="{18C4E212-89FE-E614-B544-27B2E673A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8227" name="Rectangle 25">
            <a:extLst>
              <a:ext uri="{FF2B5EF4-FFF2-40B4-BE49-F238E27FC236}">
                <a16:creationId xmlns:a16="http://schemas.microsoft.com/office/drawing/2014/main" id="{705731BF-86A8-0E54-3B81-CAA1AE05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8228" name="Rectangle 26">
            <a:extLst>
              <a:ext uri="{FF2B5EF4-FFF2-40B4-BE49-F238E27FC236}">
                <a16:creationId xmlns:a16="http://schemas.microsoft.com/office/drawing/2014/main" id="{CD8D8118-B556-BDA2-09F1-95D55165F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8229" name="Rectangle 27">
            <a:extLst>
              <a:ext uri="{FF2B5EF4-FFF2-40B4-BE49-F238E27FC236}">
                <a16:creationId xmlns:a16="http://schemas.microsoft.com/office/drawing/2014/main" id="{BBF0414D-22AC-CAAF-BD4A-FFD4EE3B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8230" name="Rectangle 28">
            <a:extLst>
              <a:ext uri="{FF2B5EF4-FFF2-40B4-BE49-F238E27FC236}">
                <a16:creationId xmlns:a16="http://schemas.microsoft.com/office/drawing/2014/main" id="{9AE11DDC-0A91-6D48-013E-AC55C1CB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8231" name="Rectangle 29">
            <a:extLst>
              <a:ext uri="{FF2B5EF4-FFF2-40B4-BE49-F238E27FC236}">
                <a16:creationId xmlns:a16="http://schemas.microsoft.com/office/drawing/2014/main" id="{7156AED8-FEDE-DD28-61C6-D14CEB97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8232" name="Rectangle 30">
            <a:extLst>
              <a:ext uri="{FF2B5EF4-FFF2-40B4-BE49-F238E27FC236}">
                <a16:creationId xmlns:a16="http://schemas.microsoft.com/office/drawing/2014/main" id="{707F8747-E679-8FB8-9150-230F5719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8233" name="Rectangle 31">
            <a:extLst>
              <a:ext uri="{FF2B5EF4-FFF2-40B4-BE49-F238E27FC236}">
                <a16:creationId xmlns:a16="http://schemas.microsoft.com/office/drawing/2014/main" id="{1D315E7E-371D-75AE-6212-A7B15CC7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8234" name="Rectangle 32">
            <a:extLst>
              <a:ext uri="{FF2B5EF4-FFF2-40B4-BE49-F238E27FC236}">
                <a16:creationId xmlns:a16="http://schemas.microsoft.com/office/drawing/2014/main" id="{2ECB1B49-8292-FB6D-F41B-6D77D2DF1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8235" name="Rectangle 36">
            <a:extLst>
              <a:ext uri="{FF2B5EF4-FFF2-40B4-BE49-F238E27FC236}">
                <a16:creationId xmlns:a16="http://schemas.microsoft.com/office/drawing/2014/main" id="{B8A7051D-D61B-9D6D-DF8A-29A6B2F37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194" name="Ink 2">
                <a:extLst>
                  <a:ext uri="{FF2B5EF4-FFF2-40B4-BE49-F238E27FC236}">
                    <a16:creationId xmlns:a16="http://schemas.microsoft.com/office/drawing/2014/main" id="{2D4BE98C-9B8E-E206-0B96-6557B81A06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8194" name="Ink 2">
                <a:extLst>
                  <a:ext uri="{FF2B5EF4-FFF2-40B4-BE49-F238E27FC236}">
                    <a16:creationId xmlns:a16="http://schemas.microsoft.com/office/drawing/2014/main" id="{2D4BE98C-9B8E-E206-0B96-6557B81A06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5" name="Ink 3">
                <a:extLst>
                  <a:ext uri="{FF2B5EF4-FFF2-40B4-BE49-F238E27FC236}">
                    <a16:creationId xmlns:a16="http://schemas.microsoft.com/office/drawing/2014/main" id="{307EA683-39B8-C904-4FB3-413A78B350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8195" name="Ink 3">
                <a:extLst>
                  <a:ext uri="{FF2B5EF4-FFF2-40B4-BE49-F238E27FC236}">
                    <a16:creationId xmlns:a16="http://schemas.microsoft.com/office/drawing/2014/main" id="{307EA683-39B8-C904-4FB3-413A78B350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6" name="Ink 4">
                <a:extLst>
                  <a:ext uri="{FF2B5EF4-FFF2-40B4-BE49-F238E27FC236}">
                    <a16:creationId xmlns:a16="http://schemas.microsoft.com/office/drawing/2014/main" id="{3BC4F811-026B-B626-9A92-6DFAFC521A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8196" name="Ink 4">
                <a:extLst>
                  <a:ext uri="{FF2B5EF4-FFF2-40B4-BE49-F238E27FC236}">
                    <a16:creationId xmlns:a16="http://schemas.microsoft.com/office/drawing/2014/main" id="{3BC4F811-026B-B626-9A92-6DFAFC521A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7" name="Ink 5">
                <a:extLst>
                  <a:ext uri="{FF2B5EF4-FFF2-40B4-BE49-F238E27FC236}">
                    <a16:creationId xmlns:a16="http://schemas.microsoft.com/office/drawing/2014/main" id="{756F4018-4BA8-86CC-4077-7923B255C3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8197" name="Ink 5">
                <a:extLst>
                  <a:ext uri="{FF2B5EF4-FFF2-40B4-BE49-F238E27FC236}">
                    <a16:creationId xmlns:a16="http://schemas.microsoft.com/office/drawing/2014/main" id="{756F4018-4BA8-86CC-4077-7923B255C3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8" name="Ink 6">
                <a:extLst>
                  <a:ext uri="{FF2B5EF4-FFF2-40B4-BE49-F238E27FC236}">
                    <a16:creationId xmlns:a16="http://schemas.microsoft.com/office/drawing/2014/main" id="{03938739-5505-41A1-7804-764C5A1333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8198" name="Ink 6">
                <a:extLst>
                  <a:ext uri="{FF2B5EF4-FFF2-40B4-BE49-F238E27FC236}">
                    <a16:creationId xmlns:a16="http://schemas.microsoft.com/office/drawing/2014/main" id="{03938739-5505-41A1-7804-764C5A1333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9" name="Ink 7">
                <a:extLst>
                  <a:ext uri="{FF2B5EF4-FFF2-40B4-BE49-F238E27FC236}">
                    <a16:creationId xmlns:a16="http://schemas.microsoft.com/office/drawing/2014/main" id="{D6A2BF1C-7C40-8E8A-EB9E-194B691040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8199" name="Ink 7">
                <a:extLst>
                  <a:ext uri="{FF2B5EF4-FFF2-40B4-BE49-F238E27FC236}">
                    <a16:creationId xmlns:a16="http://schemas.microsoft.com/office/drawing/2014/main" id="{D6A2BF1C-7C40-8E8A-EB9E-194B691040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00" name="Ink 8">
                <a:extLst>
                  <a:ext uri="{FF2B5EF4-FFF2-40B4-BE49-F238E27FC236}">
                    <a16:creationId xmlns:a16="http://schemas.microsoft.com/office/drawing/2014/main" id="{9BF3AB92-4586-577C-E584-0C7E57065B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8200" name="Ink 8">
                <a:extLst>
                  <a:ext uri="{FF2B5EF4-FFF2-40B4-BE49-F238E27FC236}">
                    <a16:creationId xmlns:a16="http://schemas.microsoft.com/office/drawing/2014/main" id="{9BF3AB92-4586-577C-E584-0C7E57065B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1" name="Ink 9">
                <a:extLst>
                  <a:ext uri="{FF2B5EF4-FFF2-40B4-BE49-F238E27FC236}">
                    <a16:creationId xmlns:a16="http://schemas.microsoft.com/office/drawing/2014/main" id="{97DDEC2C-D47B-0313-C4A5-9C8E1C2C65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8201" name="Ink 9">
                <a:extLst>
                  <a:ext uri="{FF2B5EF4-FFF2-40B4-BE49-F238E27FC236}">
                    <a16:creationId xmlns:a16="http://schemas.microsoft.com/office/drawing/2014/main" id="{97DDEC2C-D47B-0313-C4A5-9C8E1C2C65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2" name="Ink 21">
                <a:extLst>
                  <a:ext uri="{FF2B5EF4-FFF2-40B4-BE49-F238E27FC236}">
                    <a16:creationId xmlns:a16="http://schemas.microsoft.com/office/drawing/2014/main" id="{78FB5C5D-A0B4-4CA2-8181-DF83843A2C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8202" name="Ink 21">
                <a:extLst>
                  <a:ext uri="{FF2B5EF4-FFF2-40B4-BE49-F238E27FC236}">
                    <a16:creationId xmlns:a16="http://schemas.microsoft.com/office/drawing/2014/main" id="{78FB5C5D-A0B4-4CA2-8181-DF83843A2C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3" name="Ink 23">
                <a:extLst>
                  <a:ext uri="{FF2B5EF4-FFF2-40B4-BE49-F238E27FC236}">
                    <a16:creationId xmlns:a16="http://schemas.microsoft.com/office/drawing/2014/main" id="{0375736D-8736-9AE4-20C0-04E27F49D6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8203" name="Ink 23">
                <a:extLst>
                  <a:ext uri="{FF2B5EF4-FFF2-40B4-BE49-F238E27FC236}">
                    <a16:creationId xmlns:a16="http://schemas.microsoft.com/office/drawing/2014/main" id="{0375736D-8736-9AE4-20C0-04E27F49D6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04" name="Ink 33">
                <a:extLst>
                  <a:ext uri="{FF2B5EF4-FFF2-40B4-BE49-F238E27FC236}">
                    <a16:creationId xmlns:a16="http://schemas.microsoft.com/office/drawing/2014/main" id="{2C2C7757-31E6-DED1-83AF-65B5B37BE8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8204" name="Ink 33">
                <a:extLst>
                  <a:ext uri="{FF2B5EF4-FFF2-40B4-BE49-F238E27FC236}">
                    <a16:creationId xmlns:a16="http://schemas.microsoft.com/office/drawing/2014/main" id="{2C2C7757-31E6-DED1-83AF-65B5B37BE8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05" name="Ink 34">
                <a:extLst>
                  <a:ext uri="{FF2B5EF4-FFF2-40B4-BE49-F238E27FC236}">
                    <a16:creationId xmlns:a16="http://schemas.microsoft.com/office/drawing/2014/main" id="{5975BF67-F4AB-9C0B-7640-CE2EB1A68F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8205" name="Ink 34">
                <a:extLst>
                  <a:ext uri="{FF2B5EF4-FFF2-40B4-BE49-F238E27FC236}">
                    <a16:creationId xmlns:a16="http://schemas.microsoft.com/office/drawing/2014/main" id="{5975BF67-F4AB-9C0B-7640-CE2EB1A68F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206" name="Ink 35">
                <a:extLst>
                  <a:ext uri="{FF2B5EF4-FFF2-40B4-BE49-F238E27FC236}">
                    <a16:creationId xmlns:a16="http://schemas.microsoft.com/office/drawing/2014/main" id="{1A2FC278-C572-8C9A-67A1-0C702ADF77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8206" name="Ink 35">
                <a:extLst>
                  <a:ext uri="{FF2B5EF4-FFF2-40B4-BE49-F238E27FC236}">
                    <a16:creationId xmlns:a16="http://schemas.microsoft.com/office/drawing/2014/main" id="{1A2FC278-C572-8C9A-67A1-0C702ADF77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207" name="Ink 43">
                <a:extLst>
                  <a:ext uri="{FF2B5EF4-FFF2-40B4-BE49-F238E27FC236}">
                    <a16:creationId xmlns:a16="http://schemas.microsoft.com/office/drawing/2014/main" id="{40B49975-AD99-19A0-224D-33315DB293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8207" name="Ink 43">
                <a:extLst>
                  <a:ext uri="{FF2B5EF4-FFF2-40B4-BE49-F238E27FC236}">
                    <a16:creationId xmlns:a16="http://schemas.microsoft.com/office/drawing/2014/main" id="{40B49975-AD99-19A0-224D-33315DB293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08" name="Ink 44">
                <a:extLst>
                  <a:ext uri="{FF2B5EF4-FFF2-40B4-BE49-F238E27FC236}">
                    <a16:creationId xmlns:a16="http://schemas.microsoft.com/office/drawing/2014/main" id="{92781AFA-9BCE-734F-91B4-3E0428EA66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8208" name="Ink 44">
                <a:extLst>
                  <a:ext uri="{FF2B5EF4-FFF2-40B4-BE49-F238E27FC236}">
                    <a16:creationId xmlns:a16="http://schemas.microsoft.com/office/drawing/2014/main" id="{92781AFA-9BCE-734F-91B4-3E0428EA66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09" name="Ink 45">
                <a:extLst>
                  <a:ext uri="{FF2B5EF4-FFF2-40B4-BE49-F238E27FC236}">
                    <a16:creationId xmlns:a16="http://schemas.microsoft.com/office/drawing/2014/main" id="{E68BFBFB-DD89-C34D-D52A-09B663BF72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8209" name="Ink 45">
                <a:extLst>
                  <a:ext uri="{FF2B5EF4-FFF2-40B4-BE49-F238E27FC236}">
                    <a16:creationId xmlns:a16="http://schemas.microsoft.com/office/drawing/2014/main" id="{E68BFBFB-DD89-C34D-D52A-09B663BF72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210" name="Ink 47">
                <a:extLst>
                  <a:ext uri="{FF2B5EF4-FFF2-40B4-BE49-F238E27FC236}">
                    <a16:creationId xmlns:a16="http://schemas.microsoft.com/office/drawing/2014/main" id="{6EFAFD4B-C9CD-D10F-E435-2B0CD0B596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3006725"/>
              <a:ext cx="331788" cy="68263"/>
            </p14:xfrm>
          </p:contentPart>
        </mc:Choice>
        <mc:Fallback>
          <p:pic>
            <p:nvPicPr>
              <p:cNvPr id="8210" name="Ink 47">
                <a:extLst>
                  <a:ext uri="{FF2B5EF4-FFF2-40B4-BE49-F238E27FC236}">
                    <a16:creationId xmlns:a16="http://schemas.microsoft.com/office/drawing/2014/main" id="{6EFAFD4B-C9CD-D10F-E435-2B0CD0B596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4044" y="2996466"/>
                <a:ext cx="350501" cy="88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211" name="Ink 48">
                <a:extLst>
                  <a:ext uri="{FF2B5EF4-FFF2-40B4-BE49-F238E27FC236}">
                    <a16:creationId xmlns:a16="http://schemas.microsoft.com/office/drawing/2014/main" id="{8AFBF185-8759-807A-196F-BBB75038F6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4513" y="2492375"/>
              <a:ext cx="184150" cy="57150"/>
            </p14:xfrm>
          </p:contentPart>
        </mc:Choice>
        <mc:Fallback>
          <p:pic>
            <p:nvPicPr>
              <p:cNvPr id="8211" name="Ink 48">
                <a:extLst>
                  <a:ext uri="{FF2B5EF4-FFF2-40B4-BE49-F238E27FC236}">
                    <a16:creationId xmlns:a16="http://schemas.microsoft.com/office/drawing/2014/main" id="{8AFBF185-8759-807A-196F-BBB75038F6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45107" y="2483203"/>
                <a:ext cx="202963" cy="7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212" name="Ink 49">
                <a:extLst>
                  <a:ext uri="{FF2B5EF4-FFF2-40B4-BE49-F238E27FC236}">
                    <a16:creationId xmlns:a16="http://schemas.microsoft.com/office/drawing/2014/main" id="{9675AD29-8147-5217-9CEE-EBC370F62A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813" y="1908175"/>
              <a:ext cx="12700" cy="1588"/>
            </p14:xfrm>
          </p:contentPart>
        </mc:Choice>
        <mc:Fallback>
          <p:pic>
            <p:nvPicPr>
              <p:cNvPr id="8212" name="Ink 49">
                <a:extLst>
                  <a:ext uri="{FF2B5EF4-FFF2-40B4-BE49-F238E27FC236}">
                    <a16:creationId xmlns:a16="http://schemas.microsoft.com/office/drawing/2014/main" id="{9675AD29-8147-5217-9CEE-EBC370F62A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57427" y="1866887"/>
                <a:ext cx="35472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13" name="Ink 50">
                <a:extLst>
                  <a:ext uri="{FF2B5EF4-FFF2-40B4-BE49-F238E27FC236}">
                    <a16:creationId xmlns:a16="http://schemas.microsoft.com/office/drawing/2014/main" id="{C6F1E7B9-A768-3242-4128-F0605C6558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488" y="6035675"/>
              <a:ext cx="1520825" cy="650875"/>
            </p14:xfrm>
          </p:contentPart>
        </mc:Choice>
        <mc:Fallback>
          <p:pic>
            <p:nvPicPr>
              <p:cNvPr id="8213" name="Ink 50">
                <a:extLst>
                  <a:ext uri="{FF2B5EF4-FFF2-40B4-BE49-F238E27FC236}">
                    <a16:creationId xmlns:a16="http://schemas.microsoft.com/office/drawing/2014/main" id="{C6F1E7B9-A768-3242-4128-F0605C6558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8142" y="6026392"/>
                <a:ext cx="1539516" cy="6694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A1E89C5-B7AF-DA3D-0AB1-5F0D4E84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QUEM PERMANECERÁ NA TERRA DURANTE OS MIL ANOS? 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CA307512-543F-E7B5-A7B9-617491ED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20:1-3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F3D7B2F-DD24-25D9-3E23-65CA4876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“Então, vi descer do céu um anjo; tinha na mão  a chave  do abismo  e uma grande corrente.</a:t>
            </a:r>
            <a:b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</a:b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Ele segurou o dragão, a antiga serpente, que é o diabo, Satanás, e o prendeu por mil anos;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5FC8BAA-5F1B-5211-397F-E2C4C89C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QUEM PERMANECERÁ NA TERRA DURANTE OS MIL ANOS?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E123F6D2-BBD8-7A3B-9D0D-EF44DA7E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20:1-3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795714-EC33-073F-C3D7-DD6F5D14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lançou-o no abismo, fechou-o e pôs selo sobre ele, para que não mais enganasse as nações até se completarem os mil anos. Depois disto, é necessário que ele seja solto pouco tempo.”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10">
            <a:extLst>
              <a:ext uri="{FF2B5EF4-FFF2-40B4-BE49-F238E27FC236}">
                <a16:creationId xmlns:a16="http://schemas.microsoft.com/office/drawing/2014/main" id="{D0E5FF9C-4D1A-DAFE-2E3C-1B0571FD1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9239" name="Rectangle 11">
            <a:extLst>
              <a:ext uri="{FF2B5EF4-FFF2-40B4-BE49-F238E27FC236}">
                <a16:creationId xmlns:a16="http://schemas.microsoft.com/office/drawing/2014/main" id="{B2D60038-BE0A-0D45-E013-09B31178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9240" name="Rectangle 12">
            <a:extLst>
              <a:ext uri="{FF2B5EF4-FFF2-40B4-BE49-F238E27FC236}">
                <a16:creationId xmlns:a16="http://schemas.microsoft.com/office/drawing/2014/main" id="{EF746E10-72A9-407F-65B4-5D3C9996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9241" name="Rectangle 13">
            <a:extLst>
              <a:ext uri="{FF2B5EF4-FFF2-40B4-BE49-F238E27FC236}">
                <a16:creationId xmlns:a16="http://schemas.microsoft.com/office/drawing/2014/main" id="{FE7A56D2-42D2-03F7-CE69-0E590DCF6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9242" name="Rectangle 14">
            <a:extLst>
              <a:ext uri="{FF2B5EF4-FFF2-40B4-BE49-F238E27FC236}">
                <a16:creationId xmlns:a16="http://schemas.microsoft.com/office/drawing/2014/main" id="{5075505F-5DC0-B6CC-E998-24CC5093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9243" name="Rectangle 15">
            <a:extLst>
              <a:ext uri="{FF2B5EF4-FFF2-40B4-BE49-F238E27FC236}">
                <a16:creationId xmlns:a16="http://schemas.microsoft.com/office/drawing/2014/main" id="{C3F1C8BE-71D9-7C63-700E-055FFD0D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9244" name="Rectangle 16">
            <a:extLst>
              <a:ext uri="{FF2B5EF4-FFF2-40B4-BE49-F238E27FC236}">
                <a16:creationId xmlns:a16="http://schemas.microsoft.com/office/drawing/2014/main" id="{50EE77D6-C769-77CB-4149-D4FD15565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9245" name="Rectangle 17">
            <a:extLst>
              <a:ext uri="{FF2B5EF4-FFF2-40B4-BE49-F238E27FC236}">
                <a16:creationId xmlns:a16="http://schemas.microsoft.com/office/drawing/2014/main" id="{B46440E0-8458-2668-EC0E-1BAB849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9246" name="Rectangle 18">
            <a:extLst>
              <a:ext uri="{FF2B5EF4-FFF2-40B4-BE49-F238E27FC236}">
                <a16:creationId xmlns:a16="http://schemas.microsoft.com/office/drawing/2014/main" id="{04DEA5EA-8122-E0D6-700E-F3CB321C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9247" name="Rectangle 19">
            <a:extLst>
              <a:ext uri="{FF2B5EF4-FFF2-40B4-BE49-F238E27FC236}">
                <a16:creationId xmlns:a16="http://schemas.microsoft.com/office/drawing/2014/main" id="{C5073CB7-26E5-06C9-2705-DF1B63EE4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9248" name="Rectangle 20">
            <a:extLst>
              <a:ext uri="{FF2B5EF4-FFF2-40B4-BE49-F238E27FC236}">
                <a16:creationId xmlns:a16="http://schemas.microsoft.com/office/drawing/2014/main" id="{E650F53E-19DE-7C5A-64FA-542CA2A5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9249" name="Rectangle 22">
            <a:extLst>
              <a:ext uri="{FF2B5EF4-FFF2-40B4-BE49-F238E27FC236}">
                <a16:creationId xmlns:a16="http://schemas.microsoft.com/office/drawing/2014/main" id="{A300A6D6-B6D2-5AAD-7E28-5E304B317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9250" name="Rectangle 24">
            <a:extLst>
              <a:ext uri="{FF2B5EF4-FFF2-40B4-BE49-F238E27FC236}">
                <a16:creationId xmlns:a16="http://schemas.microsoft.com/office/drawing/2014/main" id="{C18698D4-D40C-ECFB-E962-84432A56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9251" name="Rectangle 25">
            <a:extLst>
              <a:ext uri="{FF2B5EF4-FFF2-40B4-BE49-F238E27FC236}">
                <a16:creationId xmlns:a16="http://schemas.microsoft.com/office/drawing/2014/main" id="{DFD0405E-01AA-DF93-3816-5A10FC26A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9252" name="Rectangle 26">
            <a:extLst>
              <a:ext uri="{FF2B5EF4-FFF2-40B4-BE49-F238E27FC236}">
                <a16:creationId xmlns:a16="http://schemas.microsoft.com/office/drawing/2014/main" id="{347ACD8E-E537-3214-6FE4-C8514C9F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9253" name="Rectangle 27">
            <a:extLst>
              <a:ext uri="{FF2B5EF4-FFF2-40B4-BE49-F238E27FC236}">
                <a16:creationId xmlns:a16="http://schemas.microsoft.com/office/drawing/2014/main" id="{FF52E5A7-0494-83F8-05FD-DF204C025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9254" name="Rectangle 28">
            <a:extLst>
              <a:ext uri="{FF2B5EF4-FFF2-40B4-BE49-F238E27FC236}">
                <a16:creationId xmlns:a16="http://schemas.microsoft.com/office/drawing/2014/main" id="{DCF6B39C-D636-B3C1-11D0-D674E8DA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9255" name="Rectangle 29">
            <a:extLst>
              <a:ext uri="{FF2B5EF4-FFF2-40B4-BE49-F238E27FC236}">
                <a16:creationId xmlns:a16="http://schemas.microsoft.com/office/drawing/2014/main" id="{24E82DFF-D0E5-018E-84E4-8BD1ABC8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9256" name="Rectangle 30">
            <a:extLst>
              <a:ext uri="{FF2B5EF4-FFF2-40B4-BE49-F238E27FC236}">
                <a16:creationId xmlns:a16="http://schemas.microsoft.com/office/drawing/2014/main" id="{E410D281-03A0-92A3-C7A0-819348EF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9257" name="Rectangle 31">
            <a:extLst>
              <a:ext uri="{FF2B5EF4-FFF2-40B4-BE49-F238E27FC236}">
                <a16:creationId xmlns:a16="http://schemas.microsoft.com/office/drawing/2014/main" id="{9296108C-B7CA-7E05-8A98-E5CE4A97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9258" name="Rectangle 32">
            <a:extLst>
              <a:ext uri="{FF2B5EF4-FFF2-40B4-BE49-F238E27FC236}">
                <a16:creationId xmlns:a16="http://schemas.microsoft.com/office/drawing/2014/main" id="{7795A8A6-AFF5-61B3-D80B-00715CE3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9259" name="Rectangle 36">
            <a:extLst>
              <a:ext uri="{FF2B5EF4-FFF2-40B4-BE49-F238E27FC236}">
                <a16:creationId xmlns:a16="http://schemas.microsoft.com/office/drawing/2014/main" id="{0B0A596B-7D7F-BFE4-7B30-E08EB6F9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9260" name="Rectangle 40">
            <a:extLst>
              <a:ext uri="{FF2B5EF4-FFF2-40B4-BE49-F238E27FC236}">
                <a16:creationId xmlns:a16="http://schemas.microsoft.com/office/drawing/2014/main" id="{D13544D5-110D-9F0A-0FD2-B7E578F3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9261" name="Rectangle 41">
            <a:extLst>
              <a:ext uri="{FF2B5EF4-FFF2-40B4-BE49-F238E27FC236}">
                <a16:creationId xmlns:a16="http://schemas.microsoft.com/office/drawing/2014/main" id="{2981CD38-F875-DE05-1319-AC782197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9262" name="Rectangle 42">
            <a:extLst>
              <a:ext uri="{FF2B5EF4-FFF2-40B4-BE49-F238E27FC236}">
                <a16:creationId xmlns:a16="http://schemas.microsoft.com/office/drawing/2014/main" id="{94C15CD8-B4E0-9CE9-7BAC-6D9ECA2B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218" name="Ink 2">
                <a:extLst>
                  <a:ext uri="{FF2B5EF4-FFF2-40B4-BE49-F238E27FC236}">
                    <a16:creationId xmlns:a16="http://schemas.microsoft.com/office/drawing/2014/main" id="{799C34C6-A27F-39F5-6326-402526D8C2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9218" name="Ink 2">
                <a:extLst>
                  <a:ext uri="{FF2B5EF4-FFF2-40B4-BE49-F238E27FC236}">
                    <a16:creationId xmlns:a16="http://schemas.microsoft.com/office/drawing/2014/main" id="{799C34C6-A27F-39F5-6326-402526D8C2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9" name="Ink 3">
                <a:extLst>
                  <a:ext uri="{FF2B5EF4-FFF2-40B4-BE49-F238E27FC236}">
                    <a16:creationId xmlns:a16="http://schemas.microsoft.com/office/drawing/2014/main" id="{11B09CA5-E758-17AD-55DF-0FE1217500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9219" name="Ink 3">
                <a:extLst>
                  <a:ext uri="{FF2B5EF4-FFF2-40B4-BE49-F238E27FC236}">
                    <a16:creationId xmlns:a16="http://schemas.microsoft.com/office/drawing/2014/main" id="{11B09CA5-E758-17AD-55DF-0FE1217500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20" name="Ink 4">
                <a:extLst>
                  <a:ext uri="{FF2B5EF4-FFF2-40B4-BE49-F238E27FC236}">
                    <a16:creationId xmlns:a16="http://schemas.microsoft.com/office/drawing/2014/main" id="{FEA89CB4-BB67-6AFB-616B-9A90F0990E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9220" name="Ink 4">
                <a:extLst>
                  <a:ext uri="{FF2B5EF4-FFF2-40B4-BE49-F238E27FC236}">
                    <a16:creationId xmlns:a16="http://schemas.microsoft.com/office/drawing/2014/main" id="{FEA89CB4-BB67-6AFB-616B-9A90F0990E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1" name="Ink 5">
                <a:extLst>
                  <a:ext uri="{FF2B5EF4-FFF2-40B4-BE49-F238E27FC236}">
                    <a16:creationId xmlns:a16="http://schemas.microsoft.com/office/drawing/2014/main" id="{E3ED6CCB-D1D2-C3E8-58D3-6CAA57C858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9221" name="Ink 5">
                <a:extLst>
                  <a:ext uri="{FF2B5EF4-FFF2-40B4-BE49-F238E27FC236}">
                    <a16:creationId xmlns:a16="http://schemas.microsoft.com/office/drawing/2014/main" id="{E3ED6CCB-D1D2-C3E8-58D3-6CAA57C858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2" name="Ink 6">
                <a:extLst>
                  <a:ext uri="{FF2B5EF4-FFF2-40B4-BE49-F238E27FC236}">
                    <a16:creationId xmlns:a16="http://schemas.microsoft.com/office/drawing/2014/main" id="{105A969B-E0A7-53FA-86CE-E2BFF405EF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9222" name="Ink 6">
                <a:extLst>
                  <a:ext uri="{FF2B5EF4-FFF2-40B4-BE49-F238E27FC236}">
                    <a16:creationId xmlns:a16="http://schemas.microsoft.com/office/drawing/2014/main" id="{105A969B-E0A7-53FA-86CE-E2BFF405EF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3" name="Ink 7">
                <a:extLst>
                  <a:ext uri="{FF2B5EF4-FFF2-40B4-BE49-F238E27FC236}">
                    <a16:creationId xmlns:a16="http://schemas.microsoft.com/office/drawing/2014/main" id="{325824EF-7BF4-7AD5-4CFA-6174286044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9223" name="Ink 7">
                <a:extLst>
                  <a:ext uri="{FF2B5EF4-FFF2-40B4-BE49-F238E27FC236}">
                    <a16:creationId xmlns:a16="http://schemas.microsoft.com/office/drawing/2014/main" id="{325824EF-7BF4-7AD5-4CFA-6174286044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4" name="Ink 8">
                <a:extLst>
                  <a:ext uri="{FF2B5EF4-FFF2-40B4-BE49-F238E27FC236}">
                    <a16:creationId xmlns:a16="http://schemas.microsoft.com/office/drawing/2014/main" id="{331167B9-96D3-D11C-FB0B-0BDF5A0831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9224" name="Ink 8">
                <a:extLst>
                  <a:ext uri="{FF2B5EF4-FFF2-40B4-BE49-F238E27FC236}">
                    <a16:creationId xmlns:a16="http://schemas.microsoft.com/office/drawing/2014/main" id="{331167B9-96D3-D11C-FB0B-0BDF5A0831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5" name="Ink 9">
                <a:extLst>
                  <a:ext uri="{FF2B5EF4-FFF2-40B4-BE49-F238E27FC236}">
                    <a16:creationId xmlns:a16="http://schemas.microsoft.com/office/drawing/2014/main" id="{8E91A5D1-601D-DEFC-60DB-8728D63990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9225" name="Ink 9">
                <a:extLst>
                  <a:ext uri="{FF2B5EF4-FFF2-40B4-BE49-F238E27FC236}">
                    <a16:creationId xmlns:a16="http://schemas.microsoft.com/office/drawing/2014/main" id="{8E91A5D1-601D-DEFC-60DB-8728D63990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6" name="Ink 21">
                <a:extLst>
                  <a:ext uri="{FF2B5EF4-FFF2-40B4-BE49-F238E27FC236}">
                    <a16:creationId xmlns:a16="http://schemas.microsoft.com/office/drawing/2014/main" id="{D36BED09-14B3-2BC9-D962-D7714FCA1D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9226" name="Ink 21">
                <a:extLst>
                  <a:ext uri="{FF2B5EF4-FFF2-40B4-BE49-F238E27FC236}">
                    <a16:creationId xmlns:a16="http://schemas.microsoft.com/office/drawing/2014/main" id="{D36BED09-14B3-2BC9-D962-D7714FCA1D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7" name="Ink 23">
                <a:extLst>
                  <a:ext uri="{FF2B5EF4-FFF2-40B4-BE49-F238E27FC236}">
                    <a16:creationId xmlns:a16="http://schemas.microsoft.com/office/drawing/2014/main" id="{E74187DC-78F0-2288-2E7D-D102335CDB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9227" name="Ink 23">
                <a:extLst>
                  <a:ext uri="{FF2B5EF4-FFF2-40B4-BE49-F238E27FC236}">
                    <a16:creationId xmlns:a16="http://schemas.microsoft.com/office/drawing/2014/main" id="{E74187DC-78F0-2288-2E7D-D102335CDB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8" name="Ink 33">
                <a:extLst>
                  <a:ext uri="{FF2B5EF4-FFF2-40B4-BE49-F238E27FC236}">
                    <a16:creationId xmlns:a16="http://schemas.microsoft.com/office/drawing/2014/main" id="{DBCAEA6F-5EFC-9F96-0786-5BFF8CC5C7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9228" name="Ink 33">
                <a:extLst>
                  <a:ext uri="{FF2B5EF4-FFF2-40B4-BE49-F238E27FC236}">
                    <a16:creationId xmlns:a16="http://schemas.microsoft.com/office/drawing/2014/main" id="{DBCAEA6F-5EFC-9F96-0786-5BFF8CC5C7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29" name="Ink 34">
                <a:extLst>
                  <a:ext uri="{FF2B5EF4-FFF2-40B4-BE49-F238E27FC236}">
                    <a16:creationId xmlns:a16="http://schemas.microsoft.com/office/drawing/2014/main" id="{548315AA-498B-9128-D9F8-DFDF26F684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9229" name="Ink 34">
                <a:extLst>
                  <a:ext uri="{FF2B5EF4-FFF2-40B4-BE49-F238E27FC236}">
                    <a16:creationId xmlns:a16="http://schemas.microsoft.com/office/drawing/2014/main" id="{548315AA-498B-9128-D9F8-DFDF26F684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30" name="Ink 35">
                <a:extLst>
                  <a:ext uri="{FF2B5EF4-FFF2-40B4-BE49-F238E27FC236}">
                    <a16:creationId xmlns:a16="http://schemas.microsoft.com/office/drawing/2014/main" id="{EFE512E1-B8AD-F5A7-6C4A-5A130C895F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9230" name="Ink 35">
                <a:extLst>
                  <a:ext uri="{FF2B5EF4-FFF2-40B4-BE49-F238E27FC236}">
                    <a16:creationId xmlns:a16="http://schemas.microsoft.com/office/drawing/2014/main" id="{EFE512E1-B8AD-F5A7-6C4A-5A130C895F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31" name="Ink 37">
                <a:extLst>
                  <a:ext uri="{FF2B5EF4-FFF2-40B4-BE49-F238E27FC236}">
                    <a16:creationId xmlns:a16="http://schemas.microsoft.com/office/drawing/2014/main" id="{F92D7A88-335E-A546-5D2E-F8E7BB6B16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9231" name="Ink 37">
                <a:extLst>
                  <a:ext uri="{FF2B5EF4-FFF2-40B4-BE49-F238E27FC236}">
                    <a16:creationId xmlns:a16="http://schemas.microsoft.com/office/drawing/2014/main" id="{F92D7A88-335E-A546-5D2E-F8E7BB6B16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32" name="Ink 38">
                <a:extLst>
                  <a:ext uri="{FF2B5EF4-FFF2-40B4-BE49-F238E27FC236}">
                    <a16:creationId xmlns:a16="http://schemas.microsoft.com/office/drawing/2014/main" id="{AEF829C0-F5AB-5E1C-35D7-070EA189BE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9232" name="Ink 38">
                <a:extLst>
                  <a:ext uri="{FF2B5EF4-FFF2-40B4-BE49-F238E27FC236}">
                    <a16:creationId xmlns:a16="http://schemas.microsoft.com/office/drawing/2014/main" id="{AEF829C0-F5AB-5E1C-35D7-070EA189BE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33" name="Ink 43">
                <a:extLst>
                  <a:ext uri="{FF2B5EF4-FFF2-40B4-BE49-F238E27FC236}">
                    <a16:creationId xmlns:a16="http://schemas.microsoft.com/office/drawing/2014/main" id="{4845E97D-AEAB-BE0E-1F91-4E0CBC6429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9233" name="Ink 43">
                <a:extLst>
                  <a:ext uri="{FF2B5EF4-FFF2-40B4-BE49-F238E27FC236}">
                    <a16:creationId xmlns:a16="http://schemas.microsoft.com/office/drawing/2014/main" id="{4845E97D-AEAB-BE0E-1F91-4E0CBC6429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34" name="Ink 44">
                <a:extLst>
                  <a:ext uri="{FF2B5EF4-FFF2-40B4-BE49-F238E27FC236}">
                    <a16:creationId xmlns:a16="http://schemas.microsoft.com/office/drawing/2014/main" id="{2524B2BF-0B8B-552F-7659-B386579573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9234" name="Ink 44">
                <a:extLst>
                  <a:ext uri="{FF2B5EF4-FFF2-40B4-BE49-F238E27FC236}">
                    <a16:creationId xmlns:a16="http://schemas.microsoft.com/office/drawing/2014/main" id="{2524B2BF-0B8B-552F-7659-B386579573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35" name="Ink 45">
                <a:extLst>
                  <a:ext uri="{FF2B5EF4-FFF2-40B4-BE49-F238E27FC236}">
                    <a16:creationId xmlns:a16="http://schemas.microsoft.com/office/drawing/2014/main" id="{870C1E40-F8ED-E387-FB4C-09ADBBA8EE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9235" name="Ink 45">
                <a:extLst>
                  <a:ext uri="{FF2B5EF4-FFF2-40B4-BE49-F238E27FC236}">
                    <a16:creationId xmlns:a16="http://schemas.microsoft.com/office/drawing/2014/main" id="{870C1E40-F8ED-E387-FB4C-09ADBBA8EE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36" name="Ink 46">
                <a:extLst>
                  <a:ext uri="{FF2B5EF4-FFF2-40B4-BE49-F238E27FC236}">
                    <a16:creationId xmlns:a16="http://schemas.microsoft.com/office/drawing/2014/main" id="{63779AAD-963E-CFDC-0677-E7F53B84EF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9236" name="Ink 46">
                <a:extLst>
                  <a:ext uri="{FF2B5EF4-FFF2-40B4-BE49-F238E27FC236}">
                    <a16:creationId xmlns:a16="http://schemas.microsoft.com/office/drawing/2014/main" id="{63779AAD-963E-CFDC-0677-E7F53B84EF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37" name="Ink 47">
                <a:extLst>
                  <a:ext uri="{FF2B5EF4-FFF2-40B4-BE49-F238E27FC236}">
                    <a16:creationId xmlns:a16="http://schemas.microsoft.com/office/drawing/2014/main" id="{F60B3477-471A-C59F-D65C-EF1E542C4A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622675"/>
              <a:ext cx="2400300" cy="2149475"/>
            </p14:xfrm>
          </p:contentPart>
        </mc:Choice>
        <mc:Fallback>
          <p:pic>
            <p:nvPicPr>
              <p:cNvPr id="9237" name="Ink 47">
                <a:extLst>
                  <a:ext uri="{FF2B5EF4-FFF2-40B4-BE49-F238E27FC236}">
                    <a16:creationId xmlns:a16="http://schemas.microsoft.com/office/drawing/2014/main" id="{F60B3477-471A-C59F-D65C-EF1E542C4A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05085" y="3616202"/>
                <a:ext cx="2412535" cy="21617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C1D058D-CAC5-0F90-5BD2-2970DF1C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PASSADOS OS MIL ANOS, O QUE OCORRERÁ A SATANÁS E OS ÍMPIOS? 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CA6D311-F6C4-B918-11D6-2D2E3D38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PASSADOS OS MIL ANOS, O QUE OCORRERÁ A SATANÁS E OS ÍMPIOS? 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EE2A0465-1C19-1B0E-0DF7-0339ABDF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20:5-7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7387A0A-588F-A5DB-960C-E0C7F2B6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“Os restantes dos mortos não reviveram até que se completassem os mil anos...”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75AEF9F-CF1E-10C2-3813-C47FF8F7A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PASSADOS OS MIL ANOS, O QUE OCORRERÁ A SATANÁS E OS ÍMPIOS? 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0752FB09-CBA5-4130-85E6-B32CC4FE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20:5-7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D18F6DC-3AF4-2980-AF88-68D17B81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Bem-aventurado e santo é aquele que tem parte na primeira ressurreição; sobre esses a segunda morte  não tem autoridade; pelo contrário, serão sacerdotes de Deus  e de Cristo e reinarão com ele os mil anos.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F303F2A-B3B3-00AE-98E8-69B55675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PASSADOS OS MIL ANOS, O QUE OCORRERÁ A SATANÁS E OS ÍMPIOS? 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20EDA9DE-7759-C5DC-F806-8618C884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20:5-7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D71AA90-8CE2-6A78-89B1-93D91157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Quando, porém, se completarem os mil anos, Satanás será solto da sua prisão”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9">
            <a:extLst>
              <a:ext uri="{FF2B5EF4-FFF2-40B4-BE49-F238E27FC236}">
                <a16:creationId xmlns:a16="http://schemas.microsoft.com/office/drawing/2014/main" id="{1E234613-1C62-2DCD-3B3E-8DC53BC4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2065" name="Rectangle 10">
            <a:extLst>
              <a:ext uri="{FF2B5EF4-FFF2-40B4-BE49-F238E27FC236}">
                <a16:creationId xmlns:a16="http://schemas.microsoft.com/office/drawing/2014/main" id="{9C1AF13F-B2AB-8ED1-2DF6-7DD7D2F0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2066" name="Rectangle 13">
            <a:extLst>
              <a:ext uri="{FF2B5EF4-FFF2-40B4-BE49-F238E27FC236}">
                <a16:creationId xmlns:a16="http://schemas.microsoft.com/office/drawing/2014/main" id="{E1D4E3E8-E7FA-7E44-1FBB-DB57BCED6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2067" name="Rectangle 14">
            <a:extLst>
              <a:ext uri="{FF2B5EF4-FFF2-40B4-BE49-F238E27FC236}">
                <a16:creationId xmlns:a16="http://schemas.microsoft.com/office/drawing/2014/main" id="{6ED8A292-0D5C-021B-119E-E566F6C0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2068" name="Rectangle 15">
            <a:extLst>
              <a:ext uri="{FF2B5EF4-FFF2-40B4-BE49-F238E27FC236}">
                <a16:creationId xmlns:a16="http://schemas.microsoft.com/office/drawing/2014/main" id="{370ED5FE-9044-A462-BBDC-E72D7927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2069" name="Rectangle 17">
            <a:extLst>
              <a:ext uri="{FF2B5EF4-FFF2-40B4-BE49-F238E27FC236}">
                <a16:creationId xmlns:a16="http://schemas.microsoft.com/office/drawing/2014/main" id="{6B8A7524-3485-53A2-1C3B-7B3B99EEB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2070" name="Rectangle 18">
            <a:extLst>
              <a:ext uri="{FF2B5EF4-FFF2-40B4-BE49-F238E27FC236}">
                <a16:creationId xmlns:a16="http://schemas.microsoft.com/office/drawing/2014/main" id="{6AF48C07-3377-564C-291A-6FAAC527A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2071" name="Rectangle 19">
            <a:extLst>
              <a:ext uri="{FF2B5EF4-FFF2-40B4-BE49-F238E27FC236}">
                <a16:creationId xmlns:a16="http://schemas.microsoft.com/office/drawing/2014/main" id="{F6AF7F10-B3ED-C39F-8C28-0FECF1298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2072" name="Rectangle 21">
            <a:extLst>
              <a:ext uri="{FF2B5EF4-FFF2-40B4-BE49-F238E27FC236}">
                <a16:creationId xmlns:a16="http://schemas.microsoft.com/office/drawing/2014/main" id="{6E88284E-5DA7-C1A4-D3E0-98B7C4DC7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2073" name="Rectangle 23">
            <a:extLst>
              <a:ext uri="{FF2B5EF4-FFF2-40B4-BE49-F238E27FC236}">
                <a16:creationId xmlns:a16="http://schemas.microsoft.com/office/drawing/2014/main" id="{913284F3-A7C2-5857-8321-8D1862E1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2074" name="Rectangle 24">
            <a:extLst>
              <a:ext uri="{FF2B5EF4-FFF2-40B4-BE49-F238E27FC236}">
                <a16:creationId xmlns:a16="http://schemas.microsoft.com/office/drawing/2014/main" id="{3563F5D3-4170-3A9A-70B0-DCEE6D81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2075" name="Rectangle 28">
            <a:extLst>
              <a:ext uri="{FF2B5EF4-FFF2-40B4-BE49-F238E27FC236}">
                <a16:creationId xmlns:a16="http://schemas.microsoft.com/office/drawing/2014/main" id="{0E96B9B2-0B55-57EE-E78F-13FC1FE9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50" name="Ink 2">
                <a:extLst>
                  <a:ext uri="{FF2B5EF4-FFF2-40B4-BE49-F238E27FC236}">
                    <a16:creationId xmlns:a16="http://schemas.microsoft.com/office/drawing/2014/main" id="{65C31D53-BEE4-0AC4-2F3D-A0CBA7A724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2050" name="Ink 2">
                <a:extLst>
                  <a:ext uri="{FF2B5EF4-FFF2-40B4-BE49-F238E27FC236}">
                    <a16:creationId xmlns:a16="http://schemas.microsoft.com/office/drawing/2014/main" id="{65C31D53-BEE4-0AC4-2F3D-A0CBA7A724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1" name="Ink 3">
                <a:extLst>
                  <a:ext uri="{FF2B5EF4-FFF2-40B4-BE49-F238E27FC236}">
                    <a16:creationId xmlns:a16="http://schemas.microsoft.com/office/drawing/2014/main" id="{C5C23C61-6F04-56E7-7BD9-E08948252A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2051" name="Ink 3">
                <a:extLst>
                  <a:ext uri="{FF2B5EF4-FFF2-40B4-BE49-F238E27FC236}">
                    <a16:creationId xmlns:a16="http://schemas.microsoft.com/office/drawing/2014/main" id="{C5C23C61-6F04-56E7-7BD9-E08948252A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2" name="Ink 4">
                <a:extLst>
                  <a:ext uri="{FF2B5EF4-FFF2-40B4-BE49-F238E27FC236}">
                    <a16:creationId xmlns:a16="http://schemas.microsoft.com/office/drawing/2014/main" id="{921A5097-E817-DC62-A2E2-095E4869AB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2052" name="Ink 4">
                <a:extLst>
                  <a:ext uri="{FF2B5EF4-FFF2-40B4-BE49-F238E27FC236}">
                    <a16:creationId xmlns:a16="http://schemas.microsoft.com/office/drawing/2014/main" id="{921A5097-E817-DC62-A2E2-095E4869AB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3" name="Ink 5">
                <a:extLst>
                  <a:ext uri="{FF2B5EF4-FFF2-40B4-BE49-F238E27FC236}">
                    <a16:creationId xmlns:a16="http://schemas.microsoft.com/office/drawing/2014/main" id="{D31963E2-9691-7837-25B4-AB5F5B6DA7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2053" name="Ink 5">
                <a:extLst>
                  <a:ext uri="{FF2B5EF4-FFF2-40B4-BE49-F238E27FC236}">
                    <a16:creationId xmlns:a16="http://schemas.microsoft.com/office/drawing/2014/main" id="{D31963E2-9691-7837-25B4-AB5F5B6DA7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4" name="Ink 6">
                <a:extLst>
                  <a:ext uri="{FF2B5EF4-FFF2-40B4-BE49-F238E27FC236}">
                    <a16:creationId xmlns:a16="http://schemas.microsoft.com/office/drawing/2014/main" id="{4F82DF87-0198-30CF-89B1-A65FD0EA3F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2054" name="Ink 6">
                <a:extLst>
                  <a:ext uri="{FF2B5EF4-FFF2-40B4-BE49-F238E27FC236}">
                    <a16:creationId xmlns:a16="http://schemas.microsoft.com/office/drawing/2014/main" id="{4F82DF87-0198-30CF-89B1-A65FD0EA3F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55" name="Ink 7">
                <a:extLst>
                  <a:ext uri="{FF2B5EF4-FFF2-40B4-BE49-F238E27FC236}">
                    <a16:creationId xmlns:a16="http://schemas.microsoft.com/office/drawing/2014/main" id="{94D28F3B-8493-0913-6337-52AECFCAF2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2055" name="Ink 7">
                <a:extLst>
                  <a:ext uri="{FF2B5EF4-FFF2-40B4-BE49-F238E27FC236}">
                    <a16:creationId xmlns:a16="http://schemas.microsoft.com/office/drawing/2014/main" id="{94D28F3B-8493-0913-6337-52AECFCAF2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56" name="Ink 8">
                <a:extLst>
                  <a:ext uri="{FF2B5EF4-FFF2-40B4-BE49-F238E27FC236}">
                    <a16:creationId xmlns:a16="http://schemas.microsoft.com/office/drawing/2014/main" id="{4F7DC313-590E-2094-FAD1-4CE2B74BA6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2056" name="Ink 8">
                <a:extLst>
                  <a:ext uri="{FF2B5EF4-FFF2-40B4-BE49-F238E27FC236}">
                    <a16:creationId xmlns:a16="http://schemas.microsoft.com/office/drawing/2014/main" id="{4F7DC313-590E-2094-FAD1-4CE2B74BA6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7" name="Ink 20">
                <a:extLst>
                  <a:ext uri="{FF2B5EF4-FFF2-40B4-BE49-F238E27FC236}">
                    <a16:creationId xmlns:a16="http://schemas.microsoft.com/office/drawing/2014/main" id="{D7359E1D-EF20-77AA-2357-B38816D6E0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2057" name="Ink 20">
                <a:extLst>
                  <a:ext uri="{FF2B5EF4-FFF2-40B4-BE49-F238E27FC236}">
                    <a16:creationId xmlns:a16="http://schemas.microsoft.com/office/drawing/2014/main" id="{D7359E1D-EF20-77AA-2357-B38816D6E0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8" name="Ink 22">
                <a:extLst>
                  <a:ext uri="{FF2B5EF4-FFF2-40B4-BE49-F238E27FC236}">
                    <a16:creationId xmlns:a16="http://schemas.microsoft.com/office/drawing/2014/main" id="{ADC275F7-3C25-CD7A-BB86-DA3A6D9C23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2058" name="Ink 22">
                <a:extLst>
                  <a:ext uri="{FF2B5EF4-FFF2-40B4-BE49-F238E27FC236}">
                    <a16:creationId xmlns:a16="http://schemas.microsoft.com/office/drawing/2014/main" id="{ADC275F7-3C25-CD7A-BB86-DA3A6D9C23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9" name="Ink 30">
                <a:extLst>
                  <a:ext uri="{FF2B5EF4-FFF2-40B4-BE49-F238E27FC236}">
                    <a16:creationId xmlns:a16="http://schemas.microsoft.com/office/drawing/2014/main" id="{B07F4672-FE5D-A564-B7D5-1CC9CCE1AD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25" y="4321175"/>
              <a:ext cx="46038" cy="411163"/>
            </p14:xfrm>
          </p:contentPart>
        </mc:Choice>
        <mc:Fallback>
          <p:pic>
            <p:nvPicPr>
              <p:cNvPr id="2059" name="Ink 30">
                <a:extLst>
                  <a:ext uri="{FF2B5EF4-FFF2-40B4-BE49-F238E27FC236}">
                    <a16:creationId xmlns:a16="http://schemas.microsoft.com/office/drawing/2014/main" id="{B07F4672-FE5D-A564-B7D5-1CC9CCE1AD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7774" y="4311822"/>
                <a:ext cx="64741" cy="429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0" name="Ink 31">
                <a:extLst>
                  <a:ext uri="{FF2B5EF4-FFF2-40B4-BE49-F238E27FC236}">
                    <a16:creationId xmlns:a16="http://schemas.microsoft.com/office/drawing/2014/main" id="{41F439CA-FF84-62C4-09D6-BFF3EBF5ED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2811463"/>
              <a:ext cx="411163" cy="538162"/>
            </p14:xfrm>
          </p:contentPart>
        </mc:Choice>
        <mc:Fallback>
          <p:pic>
            <p:nvPicPr>
              <p:cNvPr id="2060" name="Ink 31">
                <a:extLst>
                  <a:ext uri="{FF2B5EF4-FFF2-40B4-BE49-F238E27FC236}">
                    <a16:creationId xmlns:a16="http://schemas.microsoft.com/office/drawing/2014/main" id="{41F439CA-FF84-62C4-09D6-BFF3EBF5ED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83022" y="2802097"/>
                <a:ext cx="429869" cy="556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61" name="Ink 32">
                <a:extLst>
                  <a:ext uri="{FF2B5EF4-FFF2-40B4-BE49-F238E27FC236}">
                    <a16:creationId xmlns:a16="http://schemas.microsoft.com/office/drawing/2014/main" id="{AF7F4A7D-FD99-02FE-DC93-F7132BB571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4213" y="1931988"/>
              <a:ext cx="434975" cy="674687"/>
            </p14:xfrm>
          </p:contentPart>
        </mc:Choice>
        <mc:Fallback>
          <p:pic>
            <p:nvPicPr>
              <p:cNvPr id="2061" name="Ink 32">
                <a:extLst>
                  <a:ext uri="{FF2B5EF4-FFF2-40B4-BE49-F238E27FC236}">
                    <a16:creationId xmlns:a16="http://schemas.microsoft.com/office/drawing/2014/main" id="{AF7F4A7D-FD99-02FE-DC93-F7132BB571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44882" y="1922627"/>
                <a:ext cx="453637" cy="69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62" name="Ink 33">
                <a:extLst>
                  <a:ext uri="{FF2B5EF4-FFF2-40B4-BE49-F238E27FC236}">
                    <a16:creationId xmlns:a16="http://schemas.microsoft.com/office/drawing/2014/main" id="{B0F160E2-5B2C-6FB2-9C2D-1608995C62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1531938"/>
              <a:ext cx="639762" cy="250825"/>
            </p14:xfrm>
          </p:contentPart>
        </mc:Choice>
        <mc:Fallback>
          <p:pic>
            <p:nvPicPr>
              <p:cNvPr id="2062" name="Ink 33">
                <a:extLst>
                  <a:ext uri="{FF2B5EF4-FFF2-40B4-BE49-F238E27FC236}">
                    <a16:creationId xmlns:a16="http://schemas.microsoft.com/office/drawing/2014/main" id="{B0F160E2-5B2C-6FB2-9C2D-1608995C62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79688" y="1522675"/>
                <a:ext cx="658462" cy="269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3" name="Ink 34">
                <a:extLst>
                  <a:ext uri="{FF2B5EF4-FFF2-40B4-BE49-F238E27FC236}">
                    <a16:creationId xmlns:a16="http://schemas.microsoft.com/office/drawing/2014/main" id="{E808642E-1EF3-01DC-E9D3-DE86F6D9AB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593725"/>
              <a:ext cx="1474788" cy="595313"/>
            </p14:xfrm>
          </p:contentPart>
        </mc:Choice>
        <mc:Fallback>
          <p:pic>
            <p:nvPicPr>
              <p:cNvPr id="2063" name="Ink 34">
                <a:extLst>
                  <a:ext uri="{FF2B5EF4-FFF2-40B4-BE49-F238E27FC236}">
                    <a16:creationId xmlns:a16="http://schemas.microsoft.com/office/drawing/2014/main" id="{E808642E-1EF3-01DC-E9D3-DE86F6D9AB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4186" y="584384"/>
                <a:ext cx="1493465" cy="6139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Rectangle 10">
            <a:extLst>
              <a:ext uri="{FF2B5EF4-FFF2-40B4-BE49-F238E27FC236}">
                <a16:creationId xmlns:a16="http://schemas.microsoft.com/office/drawing/2014/main" id="{5582A2D8-12B1-67EF-1E45-4C7AAC6F0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0265" name="Rectangle 11">
            <a:extLst>
              <a:ext uri="{FF2B5EF4-FFF2-40B4-BE49-F238E27FC236}">
                <a16:creationId xmlns:a16="http://schemas.microsoft.com/office/drawing/2014/main" id="{E5CF4B5A-8E37-0B8D-D8C0-6A9DD5F94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0266" name="Rectangle 12">
            <a:extLst>
              <a:ext uri="{FF2B5EF4-FFF2-40B4-BE49-F238E27FC236}">
                <a16:creationId xmlns:a16="http://schemas.microsoft.com/office/drawing/2014/main" id="{2C08F842-52F8-2B54-D446-B41DCA6B3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0267" name="Rectangle 13">
            <a:extLst>
              <a:ext uri="{FF2B5EF4-FFF2-40B4-BE49-F238E27FC236}">
                <a16:creationId xmlns:a16="http://schemas.microsoft.com/office/drawing/2014/main" id="{9A7656B7-A1E1-6D11-1E9A-BF913F6C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0268" name="Rectangle 14">
            <a:extLst>
              <a:ext uri="{FF2B5EF4-FFF2-40B4-BE49-F238E27FC236}">
                <a16:creationId xmlns:a16="http://schemas.microsoft.com/office/drawing/2014/main" id="{E27FBEB3-3C17-8C63-F6D5-5D917134E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0269" name="Rectangle 15">
            <a:extLst>
              <a:ext uri="{FF2B5EF4-FFF2-40B4-BE49-F238E27FC236}">
                <a16:creationId xmlns:a16="http://schemas.microsoft.com/office/drawing/2014/main" id="{C6CBCD96-211A-0E48-93D0-9691F6FB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0270" name="Rectangle 16">
            <a:extLst>
              <a:ext uri="{FF2B5EF4-FFF2-40B4-BE49-F238E27FC236}">
                <a16:creationId xmlns:a16="http://schemas.microsoft.com/office/drawing/2014/main" id="{05FE2B73-3728-06F6-77EF-DCFBE8C1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0271" name="Rectangle 17">
            <a:extLst>
              <a:ext uri="{FF2B5EF4-FFF2-40B4-BE49-F238E27FC236}">
                <a16:creationId xmlns:a16="http://schemas.microsoft.com/office/drawing/2014/main" id="{2E5B2E8E-6DB9-9B87-A88E-F96066C0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0272" name="Rectangle 18">
            <a:extLst>
              <a:ext uri="{FF2B5EF4-FFF2-40B4-BE49-F238E27FC236}">
                <a16:creationId xmlns:a16="http://schemas.microsoft.com/office/drawing/2014/main" id="{EB1A6248-D09B-91F4-1D73-648AF3D7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0273" name="Rectangle 19">
            <a:extLst>
              <a:ext uri="{FF2B5EF4-FFF2-40B4-BE49-F238E27FC236}">
                <a16:creationId xmlns:a16="http://schemas.microsoft.com/office/drawing/2014/main" id="{7A2BB58C-587B-7725-E698-64D79B96E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0274" name="Rectangle 20">
            <a:extLst>
              <a:ext uri="{FF2B5EF4-FFF2-40B4-BE49-F238E27FC236}">
                <a16:creationId xmlns:a16="http://schemas.microsoft.com/office/drawing/2014/main" id="{A7D95CE8-2999-B720-2CAB-10419897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0275" name="Rectangle 22">
            <a:extLst>
              <a:ext uri="{FF2B5EF4-FFF2-40B4-BE49-F238E27FC236}">
                <a16:creationId xmlns:a16="http://schemas.microsoft.com/office/drawing/2014/main" id="{F5132C6A-402C-D9C6-CAB0-0811DD8B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0276" name="Rectangle 24">
            <a:extLst>
              <a:ext uri="{FF2B5EF4-FFF2-40B4-BE49-F238E27FC236}">
                <a16:creationId xmlns:a16="http://schemas.microsoft.com/office/drawing/2014/main" id="{1E10E26C-0720-6A81-55A2-921F15BF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0277" name="Rectangle 25">
            <a:extLst>
              <a:ext uri="{FF2B5EF4-FFF2-40B4-BE49-F238E27FC236}">
                <a16:creationId xmlns:a16="http://schemas.microsoft.com/office/drawing/2014/main" id="{4B7807E1-9400-BE8B-95DE-254BBA603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0278" name="Rectangle 26">
            <a:extLst>
              <a:ext uri="{FF2B5EF4-FFF2-40B4-BE49-F238E27FC236}">
                <a16:creationId xmlns:a16="http://schemas.microsoft.com/office/drawing/2014/main" id="{1A3EE534-1C2D-9E60-5D5C-4FA4C401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0279" name="Rectangle 27">
            <a:extLst>
              <a:ext uri="{FF2B5EF4-FFF2-40B4-BE49-F238E27FC236}">
                <a16:creationId xmlns:a16="http://schemas.microsoft.com/office/drawing/2014/main" id="{5D862341-1D4F-7647-A18E-7F607C28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0280" name="Rectangle 28">
            <a:extLst>
              <a:ext uri="{FF2B5EF4-FFF2-40B4-BE49-F238E27FC236}">
                <a16:creationId xmlns:a16="http://schemas.microsoft.com/office/drawing/2014/main" id="{C324CABA-E22A-662D-B614-09EFDA02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0281" name="Rectangle 29">
            <a:extLst>
              <a:ext uri="{FF2B5EF4-FFF2-40B4-BE49-F238E27FC236}">
                <a16:creationId xmlns:a16="http://schemas.microsoft.com/office/drawing/2014/main" id="{AF322772-2643-56D7-F2D5-03148747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0282" name="Rectangle 30">
            <a:extLst>
              <a:ext uri="{FF2B5EF4-FFF2-40B4-BE49-F238E27FC236}">
                <a16:creationId xmlns:a16="http://schemas.microsoft.com/office/drawing/2014/main" id="{8384DBDD-AD4D-DA9F-F82F-FC651F53D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0283" name="Rectangle 31">
            <a:extLst>
              <a:ext uri="{FF2B5EF4-FFF2-40B4-BE49-F238E27FC236}">
                <a16:creationId xmlns:a16="http://schemas.microsoft.com/office/drawing/2014/main" id="{02A2CDEB-DFF5-7AC5-374F-4907D53F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0284" name="Rectangle 32">
            <a:extLst>
              <a:ext uri="{FF2B5EF4-FFF2-40B4-BE49-F238E27FC236}">
                <a16:creationId xmlns:a16="http://schemas.microsoft.com/office/drawing/2014/main" id="{B0C36D77-F0E3-E2DB-8B86-30D6B273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0285" name="Rectangle 36">
            <a:extLst>
              <a:ext uri="{FF2B5EF4-FFF2-40B4-BE49-F238E27FC236}">
                <a16:creationId xmlns:a16="http://schemas.microsoft.com/office/drawing/2014/main" id="{0FAEE6B9-A20E-69AF-DB13-03EF3A1C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0286" name="Rectangle 39">
            <a:extLst>
              <a:ext uri="{FF2B5EF4-FFF2-40B4-BE49-F238E27FC236}">
                <a16:creationId xmlns:a16="http://schemas.microsoft.com/office/drawing/2014/main" id="{51169B83-6253-4BC0-0E64-E5FFC5B9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0287" name="Rectangle 40">
            <a:extLst>
              <a:ext uri="{FF2B5EF4-FFF2-40B4-BE49-F238E27FC236}">
                <a16:creationId xmlns:a16="http://schemas.microsoft.com/office/drawing/2014/main" id="{7B35016C-9A57-7CE5-CC64-D335EDD6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0288" name="Rectangle 41">
            <a:extLst>
              <a:ext uri="{FF2B5EF4-FFF2-40B4-BE49-F238E27FC236}">
                <a16:creationId xmlns:a16="http://schemas.microsoft.com/office/drawing/2014/main" id="{24A00C1E-AB97-0B7B-53AA-FDF52802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0289" name="Rectangle 47">
            <a:extLst>
              <a:ext uri="{FF2B5EF4-FFF2-40B4-BE49-F238E27FC236}">
                <a16:creationId xmlns:a16="http://schemas.microsoft.com/office/drawing/2014/main" id="{539A8417-0EF3-5D86-3AAA-485C2519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9863"/>
            <a:ext cx="204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Satanás é solto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42" name="Ink 2">
                <a:extLst>
                  <a:ext uri="{FF2B5EF4-FFF2-40B4-BE49-F238E27FC236}">
                    <a16:creationId xmlns:a16="http://schemas.microsoft.com/office/drawing/2014/main" id="{92A122C9-29B3-7813-09BD-EB1EEE2E87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0242" name="Ink 2">
                <a:extLst>
                  <a:ext uri="{FF2B5EF4-FFF2-40B4-BE49-F238E27FC236}">
                    <a16:creationId xmlns:a16="http://schemas.microsoft.com/office/drawing/2014/main" id="{92A122C9-29B3-7813-09BD-EB1EEE2E87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3" name="Ink 3">
                <a:extLst>
                  <a:ext uri="{FF2B5EF4-FFF2-40B4-BE49-F238E27FC236}">
                    <a16:creationId xmlns:a16="http://schemas.microsoft.com/office/drawing/2014/main" id="{3C7E00BC-7F5D-C76B-4040-153D0C9EE2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0243" name="Ink 3">
                <a:extLst>
                  <a:ext uri="{FF2B5EF4-FFF2-40B4-BE49-F238E27FC236}">
                    <a16:creationId xmlns:a16="http://schemas.microsoft.com/office/drawing/2014/main" id="{3C7E00BC-7F5D-C76B-4040-153D0C9EE2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4" name="Ink 4">
                <a:extLst>
                  <a:ext uri="{FF2B5EF4-FFF2-40B4-BE49-F238E27FC236}">
                    <a16:creationId xmlns:a16="http://schemas.microsoft.com/office/drawing/2014/main" id="{8C2E1F51-0921-C0E9-C7E9-2F3CC4163E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0244" name="Ink 4">
                <a:extLst>
                  <a:ext uri="{FF2B5EF4-FFF2-40B4-BE49-F238E27FC236}">
                    <a16:creationId xmlns:a16="http://schemas.microsoft.com/office/drawing/2014/main" id="{8C2E1F51-0921-C0E9-C7E9-2F3CC4163E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5" name="Ink 5">
                <a:extLst>
                  <a:ext uri="{FF2B5EF4-FFF2-40B4-BE49-F238E27FC236}">
                    <a16:creationId xmlns:a16="http://schemas.microsoft.com/office/drawing/2014/main" id="{3994A139-C73F-765C-71B2-74A80E2D59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0245" name="Ink 5">
                <a:extLst>
                  <a:ext uri="{FF2B5EF4-FFF2-40B4-BE49-F238E27FC236}">
                    <a16:creationId xmlns:a16="http://schemas.microsoft.com/office/drawing/2014/main" id="{3994A139-C73F-765C-71B2-74A80E2D59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6" name="Ink 6">
                <a:extLst>
                  <a:ext uri="{FF2B5EF4-FFF2-40B4-BE49-F238E27FC236}">
                    <a16:creationId xmlns:a16="http://schemas.microsoft.com/office/drawing/2014/main" id="{44B2AC06-C147-5FD8-7646-02E294F217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0246" name="Ink 6">
                <a:extLst>
                  <a:ext uri="{FF2B5EF4-FFF2-40B4-BE49-F238E27FC236}">
                    <a16:creationId xmlns:a16="http://schemas.microsoft.com/office/drawing/2014/main" id="{44B2AC06-C147-5FD8-7646-02E294F217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7" name="Ink 7">
                <a:extLst>
                  <a:ext uri="{FF2B5EF4-FFF2-40B4-BE49-F238E27FC236}">
                    <a16:creationId xmlns:a16="http://schemas.microsoft.com/office/drawing/2014/main" id="{97917A04-2AF8-AF91-EBE8-1C530BFAD7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0247" name="Ink 7">
                <a:extLst>
                  <a:ext uri="{FF2B5EF4-FFF2-40B4-BE49-F238E27FC236}">
                    <a16:creationId xmlns:a16="http://schemas.microsoft.com/office/drawing/2014/main" id="{97917A04-2AF8-AF91-EBE8-1C530BFAD7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8" name="Ink 8">
                <a:extLst>
                  <a:ext uri="{FF2B5EF4-FFF2-40B4-BE49-F238E27FC236}">
                    <a16:creationId xmlns:a16="http://schemas.microsoft.com/office/drawing/2014/main" id="{85368180-90B2-1370-B755-F986D23424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0248" name="Ink 8">
                <a:extLst>
                  <a:ext uri="{FF2B5EF4-FFF2-40B4-BE49-F238E27FC236}">
                    <a16:creationId xmlns:a16="http://schemas.microsoft.com/office/drawing/2014/main" id="{85368180-90B2-1370-B755-F986D23424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49" name="Ink 9">
                <a:extLst>
                  <a:ext uri="{FF2B5EF4-FFF2-40B4-BE49-F238E27FC236}">
                    <a16:creationId xmlns:a16="http://schemas.microsoft.com/office/drawing/2014/main" id="{E4571EAD-510D-777E-C5D3-3AD9F9F0C5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0249" name="Ink 9">
                <a:extLst>
                  <a:ext uri="{FF2B5EF4-FFF2-40B4-BE49-F238E27FC236}">
                    <a16:creationId xmlns:a16="http://schemas.microsoft.com/office/drawing/2014/main" id="{E4571EAD-510D-777E-C5D3-3AD9F9F0C5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50" name="Ink 21">
                <a:extLst>
                  <a:ext uri="{FF2B5EF4-FFF2-40B4-BE49-F238E27FC236}">
                    <a16:creationId xmlns:a16="http://schemas.microsoft.com/office/drawing/2014/main" id="{9DE4B50B-9518-F45F-AE06-7232BDC92D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0250" name="Ink 21">
                <a:extLst>
                  <a:ext uri="{FF2B5EF4-FFF2-40B4-BE49-F238E27FC236}">
                    <a16:creationId xmlns:a16="http://schemas.microsoft.com/office/drawing/2014/main" id="{9DE4B50B-9518-F45F-AE06-7232BDC92D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51" name="Ink 23">
                <a:extLst>
                  <a:ext uri="{FF2B5EF4-FFF2-40B4-BE49-F238E27FC236}">
                    <a16:creationId xmlns:a16="http://schemas.microsoft.com/office/drawing/2014/main" id="{251FD0CE-8E63-BB73-9E34-6207A731C4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0251" name="Ink 23">
                <a:extLst>
                  <a:ext uri="{FF2B5EF4-FFF2-40B4-BE49-F238E27FC236}">
                    <a16:creationId xmlns:a16="http://schemas.microsoft.com/office/drawing/2014/main" id="{251FD0CE-8E63-BB73-9E34-6207A731C4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252" name="Ink 33">
                <a:extLst>
                  <a:ext uri="{FF2B5EF4-FFF2-40B4-BE49-F238E27FC236}">
                    <a16:creationId xmlns:a16="http://schemas.microsoft.com/office/drawing/2014/main" id="{41E8CEDC-1737-BA5F-DDDF-C7799FA83C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0252" name="Ink 33">
                <a:extLst>
                  <a:ext uri="{FF2B5EF4-FFF2-40B4-BE49-F238E27FC236}">
                    <a16:creationId xmlns:a16="http://schemas.microsoft.com/office/drawing/2014/main" id="{41E8CEDC-1737-BA5F-DDDF-C7799FA83C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53" name="Ink 34">
                <a:extLst>
                  <a:ext uri="{FF2B5EF4-FFF2-40B4-BE49-F238E27FC236}">
                    <a16:creationId xmlns:a16="http://schemas.microsoft.com/office/drawing/2014/main" id="{C9B1E518-DFD2-8CC0-69EB-1E336118B8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0253" name="Ink 34">
                <a:extLst>
                  <a:ext uri="{FF2B5EF4-FFF2-40B4-BE49-F238E27FC236}">
                    <a16:creationId xmlns:a16="http://schemas.microsoft.com/office/drawing/2014/main" id="{C9B1E518-DFD2-8CC0-69EB-1E336118B8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54" name="Ink 35">
                <a:extLst>
                  <a:ext uri="{FF2B5EF4-FFF2-40B4-BE49-F238E27FC236}">
                    <a16:creationId xmlns:a16="http://schemas.microsoft.com/office/drawing/2014/main" id="{3598731A-AF5D-ADFE-6481-293E472EB5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0254" name="Ink 35">
                <a:extLst>
                  <a:ext uri="{FF2B5EF4-FFF2-40B4-BE49-F238E27FC236}">
                    <a16:creationId xmlns:a16="http://schemas.microsoft.com/office/drawing/2014/main" id="{3598731A-AF5D-ADFE-6481-293E472EB5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55" name="Ink 37">
                <a:extLst>
                  <a:ext uri="{FF2B5EF4-FFF2-40B4-BE49-F238E27FC236}">
                    <a16:creationId xmlns:a16="http://schemas.microsoft.com/office/drawing/2014/main" id="{60E021F4-835F-9779-6E83-F45F124387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0255" name="Ink 37">
                <a:extLst>
                  <a:ext uri="{FF2B5EF4-FFF2-40B4-BE49-F238E27FC236}">
                    <a16:creationId xmlns:a16="http://schemas.microsoft.com/office/drawing/2014/main" id="{60E021F4-835F-9779-6E83-F45F124387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6" name="Ink 38">
                <a:extLst>
                  <a:ext uri="{FF2B5EF4-FFF2-40B4-BE49-F238E27FC236}">
                    <a16:creationId xmlns:a16="http://schemas.microsoft.com/office/drawing/2014/main" id="{EF522C44-F50D-0AF2-D210-996A703376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0256" name="Ink 38">
                <a:extLst>
                  <a:ext uri="{FF2B5EF4-FFF2-40B4-BE49-F238E27FC236}">
                    <a16:creationId xmlns:a16="http://schemas.microsoft.com/office/drawing/2014/main" id="{EF522C44-F50D-0AF2-D210-996A703376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57" name="Ink 42">
                <a:extLst>
                  <a:ext uri="{FF2B5EF4-FFF2-40B4-BE49-F238E27FC236}">
                    <a16:creationId xmlns:a16="http://schemas.microsoft.com/office/drawing/2014/main" id="{6E4FE64C-66A2-4B39-5590-EF9DA262B5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0257" name="Ink 42">
                <a:extLst>
                  <a:ext uri="{FF2B5EF4-FFF2-40B4-BE49-F238E27FC236}">
                    <a16:creationId xmlns:a16="http://schemas.microsoft.com/office/drawing/2014/main" id="{6E4FE64C-66A2-4B39-5590-EF9DA262B5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258" name="Ink 43">
                <a:extLst>
                  <a:ext uri="{FF2B5EF4-FFF2-40B4-BE49-F238E27FC236}">
                    <a16:creationId xmlns:a16="http://schemas.microsoft.com/office/drawing/2014/main" id="{C5B46452-AB32-94CB-F610-8C119DCD1A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0258" name="Ink 43">
                <a:extLst>
                  <a:ext uri="{FF2B5EF4-FFF2-40B4-BE49-F238E27FC236}">
                    <a16:creationId xmlns:a16="http://schemas.microsoft.com/office/drawing/2014/main" id="{C5B46452-AB32-94CB-F610-8C119DCD1A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259" name="Ink 44">
                <a:extLst>
                  <a:ext uri="{FF2B5EF4-FFF2-40B4-BE49-F238E27FC236}">
                    <a16:creationId xmlns:a16="http://schemas.microsoft.com/office/drawing/2014/main" id="{37257BB1-5BC6-7205-6002-5EBD133FA3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0259" name="Ink 44">
                <a:extLst>
                  <a:ext uri="{FF2B5EF4-FFF2-40B4-BE49-F238E27FC236}">
                    <a16:creationId xmlns:a16="http://schemas.microsoft.com/office/drawing/2014/main" id="{37257BB1-5BC6-7205-6002-5EBD133FA3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60" name="Ink 45">
                <a:extLst>
                  <a:ext uri="{FF2B5EF4-FFF2-40B4-BE49-F238E27FC236}">
                    <a16:creationId xmlns:a16="http://schemas.microsoft.com/office/drawing/2014/main" id="{F25C5940-4C31-3EA8-CC33-6E2CAFEEE3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0260" name="Ink 45">
                <a:extLst>
                  <a:ext uri="{FF2B5EF4-FFF2-40B4-BE49-F238E27FC236}">
                    <a16:creationId xmlns:a16="http://schemas.microsoft.com/office/drawing/2014/main" id="{F25C5940-4C31-3EA8-CC33-6E2CAFEEE3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61" name="Ink 46">
                <a:extLst>
                  <a:ext uri="{FF2B5EF4-FFF2-40B4-BE49-F238E27FC236}">
                    <a16:creationId xmlns:a16="http://schemas.microsoft.com/office/drawing/2014/main" id="{FE33295E-4313-3832-E2E5-DF78DA8141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3652838"/>
              <a:ext cx="2063750" cy="1938337"/>
            </p14:xfrm>
          </p:contentPart>
        </mc:Choice>
        <mc:Fallback>
          <p:pic>
            <p:nvPicPr>
              <p:cNvPr id="10261" name="Ink 46">
                <a:extLst>
                  <a:ext uri="{FF2B5EF4-FFF2-40B4-BE49-F238E27FC236}">
                    <a16:creationId xmlns:a16="http://schemas.microsoft.com/office/drawing/2014/main" id="{FE33295E-4313-3832-E2E5-DF78DA8141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98695" y="3635223"/>
                <a:ext cx="2098290" cy="1972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262" name="Ink 48">
                <a:extLst>
                  <a:ext uri="{FF2B5EF4-FFF2-40B4-BE49-F238E27FC236}">
                    <a16:creationId xmlns:a16="http://schemas.microsoft.com/office/drawing/2014/main" id="{46CB6ED7-9350-10EB-785D-3281D79954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1177925"/>
              <a:ext cx="788987" cy="1303338"/>
            </p14:xfrm>
          </p:contentPart>
        </mc:Choice>
        <mc:Fallback>
          <p:pic>
            <p:nvPicPr>
              <p:cNvPr id="10262" name="Ink 48">
                <a:extLst>
                  <a:ext uri="{FF2B5EF4-FFF2-40B4-BE49-F238E27FC236}">
                    <a16:creationId xmlns:a16="http://schemas.microsoft.com/office/drawing/2014/main" id="{46CB6ED7-9350-10EB-785D-3281D79954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83371" y="1171430"/>
                <a:ext cx="801203" cy="1315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63" name="Ink 49">
                <a:extLst>
                  <a:ext uri="{FF2B5EF4-FFF2-40B4-BE49-F238E27FC236}">
                    <a16:creationId xmlns:a16="http://schemas.microsoft.com/office/drawing/2014/main" id="{0FD56AEE-508C-C069-B023-213A3C3B39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4813" y="3725863"/>
              <a:ext cx="2171700" cy="742950"/>
            </p14:xfrm>
          </p:contentPart>
        </mc:Choice>
        <mc:Fallback>
          <p:pic>
            <p:nvPicPr>
              <p:cNvPr id="10263" name="Ink 49">
                <a:extLst>
                  <a:ext uri="{FF2B5EF4-FFF2-40B4-BE49-F238E27FC236}">
                    <a16:creationId xmlns:a16="http://schemas.microsoft.com/office/drawing/2014/main" id="{0FD56AEE-508C-C069-B023-213A3C3B39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48345" y="3719431"/>
                <a:ext cx="2183917" cy="7551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70B2FD7-B039-16A1-2470-34D78076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OUTROS EVENTOS MARCAM O FIM DOS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AF340FD-0C2E-C992-8B83-EBDBCEF1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OUTROS EVENTOS MARCAM O FIM DOS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8361EA57-F0E2-8F6C-F0AF-11F732DCE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21:2,10; 20:5,7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FE619E6-DC0E-DD58-261D-FDD7E6C6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“Mas os outros mortos não reviveram, até que os mil anos se completassem...”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10">
            <a:extLst>
              <a:ext uri="{FF2B5EF4-FFF2-40B4-BE49-F238E27FC236}">
                <a16:creationId xmlns:a16="http://schemas.microsoft.com/office/drawing/2014/main" id="{F958C164-26F6-4A62-C938-3C86687D4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1287" name="Rectangle 11">
            <a:extLst>
              <a:ext uri="{FF2B5EF4-FFF2-40B4-BE49-F238E27FC236}">
                <a16:creationId xmlns:a16="http://schemas.microsoft.com/office/drawing/2014/main" id="{A40B5DEE-C0B1-1307-F0B7-24A4321B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1288" name="Rectangle 12">
            <a:extLst>
              <a:ext uri="{FF2B5EF4-FFF2-40B4-BE49-F238E27FC236}">
                <a16:creationId xmlns:a16="http://schemas.microsoft.com/office/drawing/2014/main" id="{39D27176-41FE-AA73-3C41-F432BDCF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1289" name="Rectangle 13">
            <a:extLst>
              <a:ext uri="{FF2B5EF4-FFF2-40B4-BE49-F238E27FC236}">
                <a16:creationId xmlns:a16="http://schemas.microsoft.com/office/drawing/2014/main" id="{A4D5109A-EDD4-E2FC-EDA7-E00369EF7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1290" name="Rectangle 14">
            <a:extLst>
              <a:ext uri="{FF2B5EF4-FFF2-40B4-BE49-F238E27FC236}">
                <a16:creationId xmlns:a16="http://schemas.microsoft.com/office/drawing/2014/main" id="{922C9295-EB29-FFA0-B59B-C4E7B5CE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1291" name="Rectangle 15">
            <a:extLst>
              <a:ext uri="{FF2B5EF4-FFF2-40B4-BE49-F238E27FC236}">
                <a16:creationId xmlns:a16="http://schemas.microsoft.com/office/drawing/2014/main" id="{E04AC309-4A3D-2B04-966A-04197B8D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1292" name="Rectangle 16">
            <a:extLst>
              <a:ext uri="{FF2B5EF4-FFF2-40B4-BE49-F238E27FC236}">
                <a16:creationId xmlns:a16="http://schemas.microsoft.com/office/drawing/2014/main" id="{8C22AACC-36BA-7F8D-1240-1D287ABCC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1293" name="Rectangle 17">
            <a:extLst>
              <a:ext uri="{FF2B5EF4-FFF2-40B4-BE49-F238E27FC236}">
                <a16:creationId xmlns:a16="http://schemas.microsoft.com/office/drawing/2014/main" id="{63DF5F51-49A6-1227-BC87-B4AF7B78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1294" name="Rectangle 18">
            <a:extLst>
              <a:ext uri="{FF2B5EF4-FFF2-40B4-BE49-F238E27FC236}">
                <a16:creationId xmlns:a16="http://schemas.microsoft.com/office/drawing/2014/main" id="{A346D58B-6FC4-D3E5-D5B4-231CAF7CC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1295" name="Rectangle 19">
            <a:extLst>
              <a:ext uri="{FF2B5EF4-FFF2-40B4-BE49-F238E27FC236}">
                <a16:creationId xmlns:a16="http://schemas.microsoft.com/office/drawing/2014/main" id="{CA83CB86-27B3-6A80-292A-A8C7BC1F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1296" name="Rectangle 20">
            <a:extLst>
              <a:ext uri="{FF2B5EF4-FFF2-40B4-BE49-F238E27FC236}">
                <a16:creationId xmlns:a16="http://schemas.microsoft.com/office/drawing/2014/main" id="{5712BD71-5473-136D-C886-5D7D0885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1297" name="Rectangle 22">
            <a:extLst>
              <a:ext uri="{FF2B5EF4-FFF2-40B4-BE49-F238E27FC236}">
                <a16:creationId xmlns:a16="http://schemas.microsoft.com/office/drawing/2014/main" id="{24803C82-FB0E-70C4-C07B-8C26C65A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1298" name="Rectangle 24">
            <a:extLst>
              <a:ext uri="{FF2B5EF4-FFF2-40B4-BE49-F238E27FC236}">
                <a16:creationId xmlns:a16="http://schemas.microsoft.com/office/drawing/2014/main" id="{C3E800D1-E512-483E-DE2F-368727E7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1299" name="Rectangle 25">
            <a:extLst>
              <a:ext uri="{FF2B5EF4-FFF2-40B4-BE49-F238E27FC236}">
                <a16:creationId xmlns:a16="http://schemas.microsoft.com/office/drawing/2014/main" id="{0821AEB1-8698-01FA-4CA9-9A91FB77C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1300" name="Rectangle 26">
            <a:extLst>
              <a:ext uri="{FF2B5EF4-FFF2-40B4-BE49-F238E27FC236}">
                <a16:creationId xmlns:a16="http://schemas.microsoft.com/office/drawing/2014/main" id="{3C5EF308-43A0-F575-1A52-C094741A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1301" name="Rectangle 27">
            <a:extLst>
              <a:ext uri="{FF2B5EF4-FFF2-40B4-BE49-F238E27FC236}">
                <a16:creationId xmlns:a16="http://schemas.microsoft.com/office/drawing/2014/main" id="{71ED7446-ACE6-5E53-70D1-A2AFAE2C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1302" name="Rectangle 28">
            <a:extLst>
              <a:ext uri="{FF2B5EF4-FFF2-40B4-BE49-F238E27FC236}">
                <a16:creationId xmlns:a16="http://schemas.microsoft.com/office/drawing/2014/main" id="{CC6D8A88-153F-2735-F049-A7FFC24F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1303" name="Rectangle 29">
            <a:extLst>
              <a:ext uri="{FF2B5EF4-FFF2-40B4-BE49-F238E27FC236}">
                <a16:creationId xmlns:a16="http://schemas.microsoft.com/office/drawing/2014/main" id="{C0FE71EB-2822-C731-F375-0151A80E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1304" name="Rectangle 30">
            <a:extLst>
              <a:ext uri="{FF2B5EF4-FFF2-40B4-BE49-F238E27FC236}">
                <a16:creationId xmlns:a16="http://schemas.microsoft.com/office/drawing/2014/main" id="{AA346F66-C62B-145A-372B-3F7543FF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1305" name="Rectangle 31">
            <a:extLst>
              <a:ext uri="{FF2B5EF4-FFF2-40B4-BE49-F238E27FC236}">
                <a16:creationId xmlns:a16="http://schemas.microsoft.com/office/drawing/2014/main" id="{EBC2FF56-1357-205B-F68C-9BDE844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1306" name="Rectangle 32">
            <a:extLst>
              <a:ext uri="{FF2B5EF4-FFF2-40B4-BE49-F238E27FC236}">
                <a16:creationId xmlns:a16="http://schemas.microsoft.com/office/drawing/2014/main" id="{C9280DBB-7E85-15DC-D607-FE063626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1307" name="Rectangle 36">
            <a:extLst>
              <a:ext uri="{FF2B5EF4-FFF2-40B4-BE49-F238E27FC236}">
                <a16:creationId xmlns:a16="http://schemas.microsoft.com/office/drawing/2014/main" id="{FBA0A681-16E4-02B2-49B0-C215E3A1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1308" name="Rectangle 39">
            <a:extLst>
              <a:ext uri="{FF2B5EF4-FFF2-40B4-BE49-F238E27FC236}">
                <a16:creationId xmlns:a16="http://schemas.microsoft.com/office/drawing/2014/main" id="{F76DC31F-7401-51AC-CC7C-6EB4193A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1309" name="Rectangle 40">
            <a:extLst>
              <a:ext uri="{FF2B5EF4-FFF2-40B4-BE49-F238E27FC236}">
                <a16:creationId xmlns:a16="http://schemas.microsoft.com/office/drawing/2014/main" id="{F953FBF8-1BF9-9496-3A19-303E4FFA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1310" name="Rectangle 41">
            <a:extLst>
              <a:ext uri="{FF2B5EF4-FFF2-40B4-BE49-F238E27FC236}">
                <a16:creationId xmlns:a16="http://schemas.microsoft.com/office/drawing/2014/main" id="{FCA8320B-A57D-6B18-1B6F-A3D25F5F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266" name="Ink 2">
                <a:extLst>
                  <a:ext uri="{FF2B5EF4-FFF2-40B4-BE49-F238E27FC236}">
                    <a16:creationId xmlns:a16="http://schemas.microsoft.com/office/drawing/2014/main" id="{73174B86-DD7C-0E17-1B86-DE2BA9C053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1266" name="Ink 2">
                <a:extLst>
                  <a:ext uri="{FF2B5EF4-FFF2-40B4-BE49-F238E27FC236}">
                    <a16:creationId xmlns:a16="http://schemas.microsoft.com/office/drawing/2014/main" id="{73174B86-DD7C-0E17-1B86-DE2BA9C053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67" name="Ink 3">
                <a:extLst>
                  <a:ext uri="{FF2B5EF4-FFF2-40B4-BE49-F238E27FC236}">
                    <a16:creationId xmlns:a16="http://schemas.microsoft.com/office/drawing/2014/main" id="{C7751706-7CB6-9CB7-8C64-7B5CC8345C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1267" name="Ink 3">
                <a:extLst>
                  <a:ext uri="{FF2B5EF4-FFF2-40B4-BE49-F238E27FC236}">
                    <a16:creationId xmlns:a16="http://schemas.microsoft.com/office/drawing/2014/main" id="{C7751706-7CB6-9CB7-8C64-7B5CC8345C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8" name="Ink 4">
                <a:extLst>
                  <a:ext uri="{FF2B5EF4-FFF2-40B4-BE49-F238E27FC236}">
                    <a16:creationId xmlns:a16="http://schemas.microsoft.com/office/drawing/2014/main" id="{01FBABAD-86C5-D8A4-BDCE-6A2FECDA60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1268" name="Ink 4">
                <a:extLst>
                  <a:ext uri="{FF2B5EF4-FFF2-40B4-BE49-F238E27FC236}">
                    <a16:creationId xmlns:a16="http://schemas.microsoft.com/office/drawing/2014/main" id="{01FBABAD-86C5-D8A4-BDCE-6A2FECDA60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9" name="Ink 5">
                <a:extLst>
                  <a:ext uri="{FF2B5EF4-FFF2-40B4-BE49-F238E27FC236}">
                    <a16:creationId xmlns:a16="http://schemas.microsoft.com/office/drawing/2014/main" id="{F36232AB-0F54-1B42-0D44-A371E2B517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1269" name="Ink 5">
                <a:extLst>
                  <a:ext uri="{FF2B5EF4-FFF2-40B4-BE49-F238E27FC236}">
                    <a16:creationId xmlns:a16="http://schemas.microsoft.com/office/drawing/2014/main" id="{F36232AB-0F54-1B42-0D44-A371E2B517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70" name="Ink 6">
                <a:extLst>
                  <a:ext uri="{FF2B5EF4-FFF2-40B4-BE49-F238E27FC236}">
                    <a16:creationId xmlns:a16="http://schemas.microsoft.com/office/drawing/2014/main" id="{F96637B5-C68E-5F6F-D75A-512AD51105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1270" name="Ink 6">
                <a:extLst>
                  <a:ext uri="{FF2B5EF4-FFF2-40B4-BE49-F238E27FC236}">
                    <a16:creationId xmlns:a16="http://schemas.microsoft.com/office/drawing/2014/main" id="{F96637B5-C68E-5F6F-D75A-512AD51105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1" name="Ink 7">
                <a:extLst>
                  <a:ext uri="{FF2B5EF4-FFF2-40B4-BE49-F238E27FC236}">
                    <a16:creationId xmlns:a16="http://schemas.microsoft.com/office/drawing/2014/main" id="{D1322289-A7F6-DC0E-15A6-E0812F56CD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1271" name="Ink 7">
                <a:extLst>
                  <a:ext uri="{FF2B5EF4-FFF2-40B4-BE49-F238E27FC236}">
                    <a16:creationId xmlns:a16="http://schemas.microsoft.com/office/drawing/2014/main" id="{D1322289-A7F6-DC0E-15A6-E0812F56CD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2" name="Ink 8">
                <a:extLst>
                  <a:ext uri="{FF2B5EF4-FFF2-40B4-BE49-F238E27FC236}">
                    <a16:creationId xmlns:a16="http://schemas.microsoft.com/office/drawing/2014/main" id="{F7FD99B2-274D-47A6-7754-F13EED8847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1272" name="Ink 8">
                <a:extLst>
                  <a:ext uri="{FF2B5EF4-FFF2-40B4-BE49-F238E27FC236}">
                    <a16:creationId xmlns:a16="http://schemas.microsoft.com/office/drawing/2014/main" id="{F7FD99B2-274D-47A6-7754-F13EED8847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3" name="Ink 9">
                <a:extLst>
                  <a:ext uri="{FF2B5EF4-FFF2-40B4-BE49-F238E27FC236}">
                    <a16:creationId xmlns:a16="http://schemas.microsoft.com/office/drawing/2014/main" id="{2AADC5A4-6880-875B-561A-A8B3284BFBF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1273" name="Ink 9">
                <a:extLst>
                  <a:ext uri="{FF2B5EF4-FFF2-40B4-BE49-F238E27FC236}">
                    <a16:creationId xmlns:a16="http://schemas.microsoft.com/office/drawing/2014/main" id="{2AADC5A4-6880-875B-561A-A8B3284BFBF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4" name="Ink 21">
                <a:extLst>
                  <a:ext uri="{FF2B5EF4-FFF2-40B4-BE49-F238E27FC236}">
                    <a16:creationId xmlns:a16="http://schemas.microsoft.com/office/drawing/2014/main" id="{2863EF02-72AC-33B2-4F92-8A7DB7FF2A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1274" name="Ink 21">
                <a:extLst>
                  <a:ext uri="{FF2B5EF4-FFF2-40B4-BE49-F238E27FC236}">
                    <a16:creationId xmlns:a16="http://schemas.microsoft.com/office/drawing/2014/main" id="{2863EF02-72AC-33B2-4F92-8A7DB7FF2A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5" name="Ink 23">
                <a:extLst>
                  <a:ext uri="{FF2B5EF4-FFF2-40B4-BE49-F238E27FC236}">
                    <a16:creationId xmlns:a16="http://schemas.microsoft.com/office/drawing/2014/main" id="{D13115A2-E20C-BAC7-FC81-296008ACFB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1275" name="Ink 23">
                <a:extLst>
                  <a:ext uri="{FF2B5EF4-FFF2-40B4-BE49-F238E27FC236}">
                    <a16:creationId xmlns:a16="http://schemas.microsoft.com/office/drawing/2014/main" id="{D13115A2-E20C-BAC7-FC81-296008ACFB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6" name="Ink 33">
                <a:extLst>
                  <a:ext uri="{FF2B5EF4-FFF2-40B4-BE49-F238E27FC236}">
                    <a16:creationId xmlns:a16="http://schemas.microsoft.com/office/drawing/2014/main" id="{A2A61914-0FE7-4071-7170-84FC16F132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1276" name="Ink 33">
                <a:extLst>
                  <a:ext uri="{FF2B5EF4-FFF2-40B4-BE49-F238E27FC236}">
                    <a16:creationId xmlns:a16="http://schemas.microsoft.com/office/drawing/2014/main" id="{A2A61914-0FE7-4071-7170-84FC16F132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77" name="Ink 34">
                <a:extLst>
                  <a:ext uri="{FF2B5EF4-FFF2-40B4-BE49-F238E27FC236}">
                    <a16:creationId xmlns:a16="http://schemas.microsoft.com/office/drawing/2014/main" id="{EE896E50-D511-F766-6427-436EF7DD3B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1277" name="Ink 34">
                <a:extLst>
                  <a:ext uri="{FF2B5EF4-FFF2-40B4-BE49-F238E27FC236}">
                    <a16:creationId xmlns:a16="http://schemas.microsoft.com/office/drawing/2014/main" id="{EE896E50-D511-F766-6427-436EF7DD3B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78" name="Ink 35">
                <a:extLst>
                  <a:ext uri="{FF2B5EF4-FFF2-40B4-BE49-F238E27FC236}">
                    <a16:creationId xmlns:a16="http://schemas.microsoft.com/office/drawing/2014/main" id="{A8F2595D-2D96-DA6E-715A-17F9BD4EA9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1278" name="Ink 35">
                <a:extLst>
                  <a:ext uri="{FF2B5EF4-FFF2-40B4-BE49-F238E27FC236}">
                    <a16:creationId xmlns:a16="http://schemas.microsoft.com/office/drawing/2014/main" id="{A8F2595D-2D96-DA6E-715A-17F9BD4EA9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79" name="Ink 37">
                <a:extLst>
                  <a:ext uri="{FF2B5EF4-FFF2-40B4-BE49-F238E27FC236}">
                    <a16:creationId xmlns:a16="http://schemas.microsoft.com/office/drawing/2014/main" id="{60D27231-EA9F-B49C-4F83-3BAC681B62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1279" name="Ink 37">
                <a:extLst>
                  <a:ext uri="{FF2B5EF4-FFF2-40B4-BE49-F238E27FC236}">
                    <a16:creationId xmlns:a16="http://schemas.microsoft.com/office/drawing/2014/main" id="{60D27231-EA9F-B49C-4F83-3BAC681B62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280" name="Ink 38">
                <a:extLst>
                  <a:ext uri="{FF2B5EF4-FFF2-40B4-BE49-F238E27FC236}">
                    <a16:creationId xmlns:a16="http://schemas.microsoft.com/office/drawing/2014/main" id="{94A191F3-1067-FF98-3C3A-A54B2CC33A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1280" name="Ink 38">
                <a:extLst>
                  <a:ext uri="{FF2B5EF4-FFF2-40B4-BE49-F238E27FC236}">
                    <a16:creationId xmlns:a16="http://schemas.microsoft.com/office/drawing/2014/main" id="{94A191F3-1067-FF98-3C3A-A54B2CC33A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81" name="Ink 42">
                <a:extLst>
                  <a:ext uri="{FF2B5EF4-FFF2-40B4-BE49-F238E27FC236}">
                    <a16:creationId xmlns:a16="http://schemas.microsoft.com/office/drawing/2014/main" id="{3DE77875-3297-881C-A1F0-20248E6411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1281" name="Ink 42">
                <a:extLst>
                  <a:ext uri="{FF2B5EF4-FFF2-40B4-BE49-F238E27FC236}">
                    <a16:creationId xmlns:a16="http://schemas.microsoft.com/office/drawing/2014/main" id="{3DE77875-3297-881C-A1F0-20248E6411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282" name="Ink 43">
                <a:extLst>
                  <a:ext uri="{FF2B5EF4-FFF2-40B4-BE49-F238E27FC236}">
                    <a16:creationId xmlns:a16="http://schemas.microsoft.com/office/drawing/2014/main" id="{CC401B38-9F02-8E75-AA54-0042696139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1282" name="Ink 43">
                <a:extLst>
                  <a:ext uri="{FF2B5EF4-FFF2-40B4-BE49-F238E27FC236}">
                    <a16:creationId xmlns:a16="http://schemas.microsoft.com/office/drawing/2014/main" id="{CC401B38-9F02-8E75-AA54-0042696139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283" name="Ink 44">
                <a:extLst>
                  <a:ext uri="{FF2B5EF4-FFF2-40B4-BE49-F238E27FC236}">
                    <a16:creationId xmlns:a16="http://schemas.microsoft.com/office/drawing/2014/main" id="{59E0FC37-D942-32B2-B42A-D7C5340594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1283" name="Ink 44">
                <a:extLst>
                  <a:ext uri="{FF2B5EF4-FFF2-40B4-BE49-F238E27FC236}">
                    <a16:creationId xmlns:a16="http://schemas.microsoft.com/office/drawing/2014/main" id="{59E0FC37-D942-32B2-B42A-D7C5340594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284" name="Ink 45">
                <a:extLst>
                  <a:ext uri="{FF2B5EF4-FFF2-40B4-BE49-F238E27FC236}">
                    <a16:creationId xmlns:a16="http://schemas.microsoft.com/office/drawing/2014/main" id="{398A9FA7-EE83-E306-A2CD-F0D335B4FB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1284" name="Ink 45">
                <a:extLst>
                  <a:ext uri="{FF2B5EF4-FFF2-40B4-BE49-F238E27FC236}">
                    <a16:creationId xmlns:a16="http://schemas.microsoft.com/office/drawing/2014/main" id="{398A9FA7-EE83-E306-A2CD-F0D335B4FB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85" name="Ink 46">
                <a:extLst>
                  <a:ext uri="{FF2B5EF4-FFF2-40B4-BE49-F238E27FC236}">
                    <a16:creationId xmlns:a16="http://schemas.microsoft.com/office/drawing/2014/main" id="{79375421-6489-167F-8291-774E53BCD3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1285" name="Ink 46">
                <a:extLst>
                  <a:ext uri="{FF2B5EF4-FFF2-40B4-BE49-F238E27FC236}">
                    <a16:creationId xmlns:a16="http://schemas.microsoft.com/office/drawing/2014/main" id="{79375421-6489-167F-8291-774E53BCD3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Rectangle 10">
            <a:extLst>
              <a:ext uri="{FF2B5EF4-FFF2-40B4-BE49-F238E27FC236}">
                <a16:creationId xmlns:a16="http://schemas.microsoft.com/office/drawing/2014/main" id="{87708F66-E4C8-5C3E-C717-C4180C7F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2311" name="Rectangle 11">
            <a:extLst>
              <a:ext uri="{FF2B5EF4-FFF2-40B4-BE49-F238E27FC236}">
                <a16:creationId xmlns:a16="http://schemas.microsoft.com/office/drawing/2014/main" id="{A3CD9D02-BE1E-A7F9-7CCD-B43805CE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2312" name="Rectangle 12">
            <a:extLst>
              <a:ext uri="{FF2B5EF4-FFF2-40B4-BE49-F238E27FC236}">
                <a16:creationId xmlns:a16="http://schemas.microsoft.com/office/drawing/2014/main" id="{0827DDA3-BD28-2F0C-8CAB-884B75F9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2313" name="Rectangle 13">
            <a:extLst>
              <a:ext uri="{FF2B5EF4-FFF2-40B4-BE49-F238E27FC236}">
                <a16:creationId xmlns:a16="http://schemas.microsoft.com/office/drawing/2014/main" id="{D9CE02E7-223D-1A3B-C555-B524738E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2314" name="Rectangle 14">
            <a:extLst>
              <a:ext uri="{FF2B5EF4-FFF2-40B4-BE49-F238E27FC236}">
                <a16:creationId xmlns:a16="http://schemas.microsoft.com/office/drawing/2014/main" id="{0F28F63E-AC40-B356-13B7-9F77A0E58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2315" name="Rectangle 15">
            <a:extLst>
              <a:ext uri="{FF2B5EF4-FFF2-40B4-BE49-F238E27FC236}">
                <a16:creationId xmlns:a16="http://schemas.microsoft.com/office/drawing/2014/main" id="{04A589E7-8587-EF79-B336-EED10D2A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2316" name="Rectangle 16">
            <a:extLst>
              <a:ext uri="{FF2B5EF4-FFF2-40B4-BE49-F238E27FC236}">
                <a16:creationId xmlns:a16="http://schemas.microsoft.com/office/drawing/2014/main" id="{C004E174-0105-CD4E-B140-26071220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2317" name="Rectangle 17">
            <a:extLst>
              <a:ext uri="{FF2B5EF4-FFF2-40B4-BE49-F238E27FC236}">
                <a16:creationId xmlns:a16="http://schemas.microsoft.com/office/drawing/2014/main" id="{B7296DB6-E9B3-9B29-DE50-9141AF89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2318" name="Rectangle 18">
            <a:extLst>
              <a:ext uri="{FF2B5EF4-FFF2-40B4-BE49-F238E27FC236}">
                <a16:creationId xmlns:a16="http://schemas.microsoft.com/office/drawing/2014/main" id="{29AA551D-C3FE-3F12-6B84-612ECC9C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2319" name="Rectangle 19">
            <a:extLst>
              <a:ext uri="{FF2B5EF4-FFF2-40B4-BE49-F238E27FC236}">
                <a16:creationId xmlns:a16="http://schemas.microsoft.com/office/drawing/2014/main" id="{63875DD3-47D8-129D-8473-5A4EB1CF2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2320" name="Rectangle 20">
            <a:extLst>
              <a:ext uri="{FF2B5EF4-FFF2-40B4-BE49-F238E27FC236}">
                <a16:creationId xmlns:a16="http://schemas.microsoft.com/office/drawing/2014/main" id="{6520E849-B4CD-CBBD-01CE-E748EC13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2321" name="Rectangle 22">
            <a:extLst>
              <a:ext uri="{FF2B5EF4-FFF2-40B4-BE49-F238E27FC236}">
                <a16:creationId xmlns:a16="http://schemas.microsoft.com/office/drawing/2014/main" id="{ABA6960F-08CD-2FB6-8B52-F8E6BD2BB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2322" name="Rectangle 24">
            <a:extLst>
              <a:ext uri="{FF2B5EF4-FFF2-40B4-BE49-F238E27FC236}">
                <a16:creationId xmlns:a16="http://schemas.microsoft.com/office/drawing/2014/main" id="{A0F5BB24-4CD5-0196-A39B-CE5E82F3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2323" name="Rectangle 25">
            <a:extLst>
              <a:ext uri="{FF2B5EF4-FFF2-40B4-BE49-F238E27FC236}">
                <a16:creationId xmlns:a16="http://schemas.microsoft.com/office/drawing/2014/main" id="{4D74E0A6-2146-A89A-55A2-368A50C40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2324" name="Rectangle 26">
            <a:extLst>
              <a:ext uri="{FF2B5EF4-FFF2-40B4-BE49-F238E27FC236}">
                <a16:creationId xmlns:a16="http://schemas.microsoft.com/office/drawing/2014/main" id="{789E3CBB-30F4-6E0D-FA03-FAB693C4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2325" name="Rectangle 27">
            <a:extLst>
              <a:ext uri="{FF2B5EF4-FFF2-40B4-BE49-F238E27FC236}">
                <a16:creationId xmlns:a16="http://schemas.microsoft.com/office/drawing/2014/main" id="{DF1D9B4C-41CC-3EAB-9DFF-972F1ED3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2326" name="Rectangle 28">
            <a:extLst>
              <a:ext uri="{FF2B5EF4-FFF2-40B4-BE49-F238E27FC236}">
                <a16:creationId xmlns:a16="http://schemas.microsoft.com/office/drawing/2014/main" id="{B75F22E7-B1A1-ED45-6A9D-DCE28D31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2327" name="Rectangle 29">
            <a:extLst>
              <a:ext uri="{FF2B5EF4-FFF2-40B4-BE49-F238E27FC236}">
                <a16:creationId xmlns:a16="http://schemas.microsoft.com/office/drawing/2014/main" id="{400211AA-1114-4C6B-D8F5-9BAB12D1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2328" name="Rectangle 30">
            <a:extLst>
              <a:ext uri="{FF2B5EF4-FFF2-40B4-BE49-F238E27FC236}">
                <a16:creationId xmlns:a16="http://schemas.microsoft.com/office/drawing/2014/main" id="{956F5395-39EF-FD55-9F3F-C80C502F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2329" name="Rectangle 31">
            <a:extLst>
              <a:ext uri="{FF2B5EF4-FFF2-40B4-BE49-F238E27FC236}">
                <a16:creationId xmlns:a16="http://schemas.microsoft.com/office/drawing/2014/main" id="{9F3D5294-6B51-1A1A-A7F5-F978D82B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2330" name="Rectangle 32">
            <a:extLst>
              <a:ext uri="{FF2B5EF4-FFF2-40B4-BE49-F238E27FC236}">
                <a16:creationId xmlns:a16="http://schemas.microsoft.com/office/drawing/2014/main" id="{FBFD3F43-F895-94A7-ED2B-54C67041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2331" name="Rectangle 36">
            <a:extLst>
              <a:ext uri="{FF2B5EF4-FFF2-40B4-BE49-F238E27FC236}">
                <a16:creationId xmlns:a16="http://schemas.microsoft.com/office/drawing/2014/main" id="{53C55177-2030-5CEB-4B78-A403320D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2332" name="Rectangle 39">
            <a:extLst>
              <a:ext uri="{FF2B5EF4-FFF2-40B4-BE49-F238E27FC236}">
                <a16:creationId xmlns:a16="http://schemas.microsoft.com/office/drawing/2014/main" id="{C8E9C5FD-0687-C1E8-51A9-C648260A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2333" name="Rectangle 40">
            <a:extLst>
              <a:ext uri="{FF2B5EF4-FFF2-40B4-BE49-F238E27FC236}">
                <a16:creationId xmlns:a16="http://schemas.microsoft.com/office/drawing/2014/main" id="{F415B174-FF49-7D4A-DAFE-48078D9C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2334" name="Rectangle 41">
            <a:extLst>
              <a:ext uri="{FF2B5EF4-FFF2-40B4-BE49-F238E27FC236}">
                <a16:creationId xmlns:a16="http://schemas.microsoft.com/office/drawing/2014/main" id="{91EFB9ED-88B1-16FB-DAD1-90F20BE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2335" name="Rectangle 47">
            <a:extLst>
              <a:ext uri="{FF2B5EF4-FFF2-40B4-BE49-F238E27FC236}">
                <a16:creationId xmlns:a16="http://schemas.microsoft.com/office/drawing/2014/main" id="{343C968E-FE9C-CB66-7911-FBD4A73B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0"/>
            <a:ext cx="260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2ª  RESSURREIÇÃO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290" name="Ink 2">
                <a:extLst>
                  <a:ext uri="{FF2B5EF4-FFF2-40B4-BE49-F238E27FC236}">
                    <a16:creationId xmlns:a16="http://schemas.microsoft.com/office/drawing/2014/main" id="{EC7E998F-46B8-3D1C-66AD-477D48CDB2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2290" name="Ink 2">
                <a:extLst>
                  <a:ext uri="{FF2B5EF4-FFF2-40B4-BE49-F238E27FC236}">
                    <a16:creationId xmlns:a16="http://schemas.microsoft.com/office/drawing/2014/main" id="{EC7E998F-46B8-3D1C-66AD-477D48CDB2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1" name="Ink 3">
                <a:extLst>
                  <a:ext uri="{FF2B5EF4-FFF2-40B4-BE49-F238E27FC236}">
                    <a16:creationId xmlns:a16="http://schemas.microsoft.com/office/drawing/2014/main" id="{1535CF4B-D72A-A921-5BB8-BF717767FD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2291" name="Ink 3">
                <a:extLst>
                  <a:ext uri="{FF2B5EF4-FFF2-40B4-BE49-F238E27FC236}">
                    <a16:creationId xmlns:a16="http://schemas.microsoft.com/office/drawing/2014/main" id="{1535CF4B-D72A-A921-5BB8-BF717767FD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2" name="Ink 4">
                <a:extLst>
                  <a:ext uri="{FF2B5EF4-FFF2-40B4-BE49-F238E27FC236}">
                    <a16:creationId xmlns:a16="http://schemas.microsoft.com/office/drawing/2014/main" id="{B1CA6E56-17B5-9C77-C572-A8901D4FB0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2292" name="Ink 4">
                <a:extLst>
                  <a:ext uri="{FF2B5EF4-FFF2-40B4-BE49-F238E27FC236}">
                    <a16:creationId xmlns:a16="http://schemas.microsoft.com/office/drawing/2014/main" id="{B1CA6E56-17B5-9C77-C572-A8901D4FB0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3" name="Ink 5">
                <a:extLst>
                  <a:ext uri="{FF2B5EF4-FFF2-40B4-BE49-F238E27FC236}">
                    <a16:creationId xmlns:a16="http://schemas.microsoft.com/office/drawing/2014/main" id="{132814F2-A861-CFEF-F3E9-784F6D53FA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2293" name="Ink 5">
                <a:extLst>
                  <a:ext uri="{FF2B5EF4-FFF2-40B4-BE49-F238E27FC236}">
                    <a16:creationId xmlns:a16="http://schemas.microsoft.com/office/drawing/2014/main" id="{132814F2-A861-CFEF-F3E9-784F6D53FA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4" name="Ink 6">
                <a:extLst>
                  <a:ext uri="{FF2B5EF4-FFF2-40B4-BE49-F238E27FC236}">
                    <a16:creationId xmlns:a16="http://schemas.microsoft.com/office/drawing/2014/main" id="{DBF34C31-B2AB-A845-87BC-F8B49EA951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2294" name="Ink 6">
                <a:extLst>
                  <a:ext uri="{FF2B5EF4-FFF2-40B4-BE49-F238E27FC236}">
                    <a16:creationId xmlns:a16="http://schemas.microsoft.com/office/drawing/2014/main" id="{DBF34C31-B2AB-A845-87BC-F8B49EA951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5" name="Ink 7">
                <a:extLst>
                  <a:ext uri="{FF2B5EF4-FFF2-40B4-BE49-F238E27FC236}">
                    <a16:creationId xmlns:a16="http://schemas.microsoft.com/office/drawing/2014/main" id="{7C6D2B2A-07DD-3090-7CFC-FC344D1CD9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2295" name="Ink 7">
                <a:extLst>
                  <a:ext uri="{FF2B5EF4-FFF2-40B4-BE49-F238E27FC236}">
                    <a16:creationId xmlns:a16="http://schemas.microsoft.com/office/drawing/2014/main" id="{7C6D2B2A-07DD-3090-7CFC-FC344D1CD9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6" name="Ink 8">
                <a:extLst>
                  <a:ext uri="{FF2B5EF4-FFF2-40B4-BE49-F238E27FC236}">
                    <a16:creationId xmlns:a16="http://schemas.microsoft.com/office/drawing/2014/main" id="{F99D2669-0DC9-58F5-6FBA-D67E1AFE67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2296" name="Ink 8">
                <a:extLst>
                  <a:ext uri="{FF2B5EF4-FFF2-40B4-BE49-F238E27FC236}">
                    <a16:creationId xmlns:a16="http://schemas.microsoft.com/office/drawing/2014/main" id="{F99D2669-0DC9-58F5-6FBA-D67E1AFE67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7" name="Ink 9">
                <a:extLst>
                  <a:ext uri="{FF2B5EF4-FFF2-40B4-BE49-F238E27FC236}">
                    <a16:creationId xmlns:a16="http://schemas.microsoft.com/office/drawing/2014/main" id="{7E22426B-0D96-841B-B7AF-A7929B5F56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2297" name="Ink 9">
                <a:extLst>
                  <a:ext uri="{FF2B5EF4-FFF2-40B4-BE49-F238E27FC236}">
                    <a16:creationId xmlns:a16="http://schemas.microsoft.com/office/drawing/2014/main" id="{7E22426B-0D96-841B-B7AF-A7929B5F56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298" name="Ink 21">
                <a:extLst>
                  <a:ext uri="{FF2B5EF4-FFF2-40B4-BE49-F238E27FC236}">
                    <a16:creationId xmlns:a16="http://schemas.microsoft.com/office/drawing/2014/main" id="{1B1874AE-35BB-39D4-65AF-A9F279BD95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2298" name="Ink 21">
                <a:extLst>
                  <a:ext uri="{FF2B5EF4-FFF2-40B4-BE49-F238E27FC236}">
                    <a16:creationId xmlns:a16="http://schemas.microsoft.com/office/drawing/2014/main" id="{1B1874AE-35BB-39D4-65AF-A9F279BD95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299" name="Ink 23">
                <a:extLst>
                  <a:ext uri="{FF2B5EF4-FFF2-40B4-BE49-F238E27FC236}">
                    <a16:creationId xmlns:a16="http://schemas.microsoft.com/office/drawing/2014/main" id="{72CB4F33-D763-F97F-D03B-E75F5392A4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2299" name="Ink 23">
                <a:extLst>
                  <a:ext uri="{FF2B5EF4-FFF2-40B4-BE49-F238E27FC236}">
                    <a16:creationId xmlns:a16="http://schemas.microsoft.com/office/drawing/2014/main" id="{72CB4F33-D763-F97F-D03B-E75F5392A4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300" name="Ink 33">
                <a:extLst>
                  <a:ext uri="{FF2B5EF4-FFF2-40B4-BE49-F238E27FC236}">
                    <a16:creationId xmlns:a16="http://schemas.microsoft.com/office/drawing/2014/main" id="{F1AF81B3-0079-733F-7E03-E5FA123B09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2300" name="Ink 33">
                <a:extLst>
                  <a:ext uri="{FF2B5EF4-FFF2-40B4-BE49-F238E27FC236}">
                    <a16:creationId xmlns:a16="http://schemas.microsoft.com/office/drawing/2014/main" id="{F1AF81B3-0079-733F-7E03-E5FA123B09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01" name="Ink 34">
                <a:extLst>
                  <a:ext uri="{FF2B5EF4-FFF2-40B4-BE49-F238E27FC236}">
                    <a16:creationId xmlns:a16="http://schemas.microsoft.com/office/drawing/2014/main" id="{B3A80565-87AD-4D86-82B3-75DC3C671B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2301" name="Ink 34">
                <a:extLst>
                  <a:ext uri="{FF2B5EF4-FFF2-40B4-BE49-F238E27FC236}">
                    <a16:creationId xmlns:a16="http://schemas.microsoft.com/office/drawing/2014/main" id="{B3A80565-87AD-4D86-82B3-75DC3C671B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02" name="Ink 35">
                <a:extLst>
                  <a:ext uri="{FF2B5EF4-FFF2-40B4-BE49-F238E27FC236}">
                    <a16:creationId xmlns:a16="http://schemas.microsoft.com/office/drawing/2014/main" id="{F028DBE5-8637-F23C-01EF-D6DF8882A9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2302" name="Ink 35">
                <a:extLst>
                  <a:ext uri="{FF2B5EF4-FFF2-40B4-BE49-F238E27FC236}">
                    <a16:creationId xmlns:a16="http://schemas.microsoft.com/office/drawing/2014/main" id="{F028DBE5-8637-F23C-01EF-D6DF8882A9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303" name="Ink 37">
                <a:extLst>
                  <a:ext uri="{FF2B5EF4-FFF2-40B4-BE49-F238E27FC236}">
                    <a16:creationId xmlns:a16="http://schemas.microsoft.com/office/drawing/2014/main" id="{7B9901B2-ADEF-9563-67C1-EA04C6CA7A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2303" name="Ink 37">
                <a:extLst>
                  <a:ext uri="{FF2B5EF4-FFF2-40B4-BE49-F238E27FC236}">
                    <a16:creationId xmlns:a16="http://schemas.microsoft.com/office/drawing/2014/main" id="{7B9901B2-ADEF-9563-67C1-EA04C6CA7A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04" name="Ink 38">
                <a:extLst>
                  <a:ext uri="{FF2B5EF4-FFF2-40B4-BE49-F238E27FC236}">
                    <a16:creationId xmlns:a16="http://schemas.microsoft.com/office/drawing/2014/main" id="{A0B94415-5237-5A7D-C513-BAD95A0BE0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2304" name="Ink 38">
                <a:extLst>
                  <a:ext uri="{FF2B5EF4-FFF2-40B4-BE49-F238E27FC236}">
                    <a16:creationId xmlns:a16="http://schemas.microsoft.com/office/drawing/2014/main" id="{A0B94415-5237-5A7D-C513-BAD95A0BE0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05" name="Ink 42">
                <a:extLst>
                  <a:ext uri="{FF2B5EF4-FFF2-40B4-BE49-F238E27FC236}">
                    <a16:creationId xmlns:a16="http://schemas.microsoft.com/office/drawing/2014/main" id="{50D71B24-A98D-15B5-FEEC-1B859ADA62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2305" name="Ink 42">
                <a:extLst>
                  <a:ext uri="{FF2B5EF4-FFF2-40B4-BE49-F238E27FC236}">
                    <a16:creationId xmlns:a16="http://schemas.microsoft.com/office/drawing/2014/main" id="{50D71B24-A98D-15B5-FEEC-1B859ADA62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306" name="Ink 43">
                <a:extLst>
                  <a:ext uri="{FF2B5EF4-FFF2-40B4-BE49-F238E27FC236}">
                    <a16:creationId xmlns:a16="http://schemas.microsoft.com/office/drawing/2014/main" id="{546919BA-8DFC-C0D6-D7B5-738FEDEAA2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2306" name="Ink 43">
                <a:extLst>
                  <a:ext uri="{FF2B5EF4-FFF2-40B4-BE49-F238E27FC236}">
                    <a16:creationId xmlns:a16="http://schemas.microsoft.com/office/drawing/2014/main" id="{546919BA-8DFC-C0D6-D7B5-738FEDEAA2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07" name="Ink 44">
                <a:extLst>
                  <a:ext uri="{FF2B5EF4-FFF2-40B4-BE49-F238E27FC236}">
                    <a16:creationId xmlns:a16="http://schemas.microsoft.com/office/drawing/2014/main" id="{160CECDE-E610-2774-9F10-CBB71BF042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2307" name="Ink 44">
                <a:extLst>
                  <a:ext uri="{FF2B5EF4-FFF2-40B4-BE49-F238E27FC236}">
                    <a16:creationId xmlns:a16="http://schemas.microsoft.com/office/drawing/2014/main" id="{160CECDE-E610-2774-9F10-CBB71BF042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308" name="Ink 45">
                <a:extLst>
                  <a:ext uri="{FF2B5EF4-FFF2-40B4-BE49-F238E27FC236}">
                    <a16:creationId xmlns:a16="http://schemas.microsoft.com/office/drawing/2014/main" id="{33DAC673-3AD3-90D9-EA78-B79F48CC9B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2308" name="Ink 45">
                <a:extLst>
                  <a:ext uri="{FF2B5EF4-FFF2-40B4-BE49-F238E27FC236}">
                    <a16:creationId xmlns:a16="http://schemas.microsoft.com/office/drawing/2014/main" id="{33DAC673-3AD3-90D9-EA78-B79F48CC9B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309" name="Ink 46">
                <a:extLst>
                  <a:ext uri="{FF2B5EF4-FFF2-40B4-BE49-F238E27FC236}">
                    <a16:creationId xmlns:a16="http://schemas.microsoft.com/office/drawing/2014/main" id="{C7C9C0D8-11FB-99BD-749F-7A65D9C15B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2309" name="Ink 46">
                <a:extLst>
                  <a:ext uri="{FF2B5EF4-FFF2-40B4-BE49-F238E27FC236}">
                    <a16:creationId xmlns:a16="http://schemas.microsoft.com/office/drawing/2014/main" id="{C7C9C0D8-11FB-99BD-749F-7A65D9C15B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10">
            <a:extLst>
              <a:ext uri="{FF2B5EF4-FFF2-40B4-BE49-F238E27FC236}">
                <a16:creationId xmlns:a16="http://schemas.microsoft.com/office/drawing/2014/main" id="{AD94377B-A0EF-1762-E622-C197C919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3336" name="Rectangle 11">
            <a:extLst>
              <a:ext uri="{FF2B5EF4-FFF2-40B4-BE49-F238E27FC236}">
                <a16:creationId xmlns:a16="http://schemas.microsoft.com/office/drawing/2014/main" id="{3ABAF3B1-12F4-0901-5051-22C2145D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3337" name="Rectangle 12">
            <a:extLst>
              <a:ext uri="{FF2B5EF4-FFF2-40B4-BE49-F238E27FC236}">
                <a16:creationId xmlns:a16="http://schemas.microsoft.com/office/drawing/2014/main" id="{C1E99962-AF31-07F8-A4B2-0B39A91E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3338" name="Rectangle 13">
            <a:extLst>
              <a:ext uri="{FF2B5EF4-FFF2-40B4-BE49-F238E27FC236}">
                <a16:creationId xmlns:a16="http://schemas.microsoft.com/office/drawing/2014/main" id="{6F435BE5-DC1C-F92B-E5B6-C028ECEC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3339" name="Rectangle 14">
            <a:extLst>
              <a:ext uri="{FF2B5EF4-FFF2-40B4-BE49-F238E27FC236}">
                <a16:creationId xmlns:a16="http://schemas.microsoft.com/office/drawing/2014/main" id="{90CE9833-930B-4542-D0C6-97784B76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3340" name="Rectangle 15">
            <a:extLst>
              <a:ext uri="{FF2B5EF4-FFF2-40B4-BE49-F238E27FC236}">
                <a16:creationId xmlns:a16="http://schemas.microsoft.com/office/drawing/2014/main" id="{35315EDE-8166-1583-E6D9-096B30FD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3341" name="Rectangle 16">
            <a:extLst>
              <a:ext uri="{FF2B5EF4-FFF2-40B4-BE49-F238E27FC236}">
                <a16:creationId xmlns:a16="http://schemas.microsoft.com/office/drawing/2014/main" id="{AE9989F6-FC4C-B7CB-F2EC-D6CBE079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3342" name="Rectangle 17">
            <a:extLst>
              <a:ext uri="{FF2B5EF4-FFF2-40B4-BE49-F238E27FC236}">
                <a16:creationId xmlns:a16="http://schemas.microsoft.com/office/drawing/2014/main" id="{FFAE2908-8EE2-CFB7-B047-688D3F88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3343" name="Rectangle 18">
            <a:extLst>
              <a:ext uri="{FF2B5EF4-FFF2-40B4-BE49-F238E27FC236}">
                <a16:creationId xmlns:a16="http://schemas.microsoft.com/office/drawing/2014/main" id="{EFAD0E88-7AE6-52C1-CE83-1C4DE398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3344" name="Rectangle 19">
            <a:extLst>
              <a:ext uri="{FF2B5EF4-FFF2-40B4-BE49-F238E27FC236}">
                <a16:creationId xmlns:a16="http://schemas.microsoft.com/office/drawing/2014/main" id="{5C51BDA3-E80D-0D61-6E4F-21CF090B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3345" name="Rectangle 20">
            <a:extLst>
              <a:ext uri="{FF2B5EF4-FFF2-40B4-BE49-F238E27FC236}">
                <a16:creationId xmlns:a16="http://schemas.microsoft.com/office/drawing/2014/main" id="{8BE61049-BD74-7590-1764-4B8AFABA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3346" name="Rectangle 22">
            <a:extLst>
              <a:ext uri="{FF2B5EF4-FFF2-40B4-BE49-F238E27FC236}">
                <a16:creationId xmlns:a16="http://schemas.microsoft.com/office/drawing/2014/main" id="{02F42132-6369-3EB1-B026-8AB74807D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3347" name="Rectangle 24">
            <a:extLst>
              <a:ext uri="{FF2B5EF4-FFF2-40B4-BE49-F238E27FC236}">
                <a16:creationId xmlns:a16="http://schemas.microsoft.com/office/drawing/2014/main" id="{F283870B-FB6B-D20A-1DA2-3B61E109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3348" name="Rectangle 25">
            <a:extLst>
              <a:ext uri="{FF2B5EF4-FFF2-40B4-BE49-F238E27FC236}">
                <a16:creationId xmlns:a16="http://schemas.microsoft.com/office/drawing/2014/main" id="{E6CB1151-8DFF-FD8D-2B21-751B835F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3349" name="Rectangle 26">
            <a:extLst>
              <a:ext uri="{FF2B5EF4-FFF2-40B4-BE49-F238E27FC236}">
                <a16:creationId xmlns:a16="http://schemas.microsoft.com/office/drawing/2014/main" id="{362CF2BF-8A02-5645-83A0-5EF3BC31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3350" name="Rectangle 27">
            <a:extLst>
              <a:ext uri="{FF2B5EF4-FFF2-40B4-BE49-F238E27FC236}">
                <a16:creationId xmlns:a16="http://schemas.microsoft.com/office/drawing/2014/main" id="{6D688D29-7CFC-6A18-E7E1-A0641C1CA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3351" name="Rectangle 28">
            <a:extLst>
              <a:ext uri="{FF2B5EF4-FFF2-40B4-BE49-F238E27FC236}">
                <a16:creationId xmlns:a16="http://schemas.microsoft.com/office/drawing/2014/main" id="{CE26AE57-65A5-B0BE-5C33-403518F3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3352" name="Rectangle 29">
            <a:extLst>
              <a:ext uri="{FF2B5EF4-FFF2-40B4-BE49-F238E27FC236}">
                <a16:creationId xmlns:a16="http://schemas.microsoft.com/office/drawing/2014/main" id="{B662EED7-B79B-DEBE-43C0-2A283E762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3353" name="Rectangle 30">
            <a:extLst>
              <a:ext uri="{FF2B5EF4-FFF2-40B4-BE49-F238E27FC236}">
                <a16:creationId xmlns:a16="http://schemas.microsoft.com/office/drawing/2014/main" id="{FC5497F7-37F1-A769-B5EF-4931C39E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3354" name="Rectangle 31">
            <a:extLst>
              <a:ext uri="{FF2B5EF4-FFF2-40B4-BE49-F238E27FC236}">
                <a16:creationId xmlns:a16="http://schemas.microsoft.com/office/drawing/2014/main" id="{460513F2-6654-2EBD-3DAA-0158C137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3355" name="Rectangle 32">
            <a:extLst>
              <a:ext uri="{FF2B5EF4-FFF2-40B4-BE49-F238E27FC236}">
                <a16:creationId xmlns:a16="http://schemas.microsoft.com/office/drawing/2014/main" id="{F2E688DB-459B-5BA7-38E8-D6B306E0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3356" name="Rectangle 36">
            <a:extLst>
              <a:ext uri="{FF2B5EF4-FFF2-40B4-BE49-F238E27FC236}">
                <a16:creationId xmlns:a16="http://schemas.microsoft.com/office/drawing/2014/main" id="{1ED23401-ACDB-D0B8-1709-3AA1E986C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3357" name="Rectangle 39">
            <a:extLst>
              <a:ext uri="{FF2B5EF4-FFF2-40B4-BE49-F238E27FC236}">
                <a16:creationId xmlns:a16="http://schemas.microsoft.com/office/drawing/2014/main" id="{2070101F-E630-A925-5EC2-4F734EC1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3358" name="Rectangle 40">
            <a:extLst>
              <a:ext uri="{FF2B5EF4-FFF2-40B4-BE49-F238E27FC236}">
                <a16:creationId xmlns:a16="http://schemas.microsoft.com/office/drawing/2014/main" id="{9BF0C314-C073-2B5C-B2F2-AB040911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3359" name="Rectangle 41">
            <a:extLst>
              <a:ext uri="{FF2B5EF4-FFF2-40B4-BE49-F238E27FC236}">
                <a16:creationId xmlns:a16="http://schemas.microsoft.com/office/drawing/2014/main" id="{E3EF2682-CCF4-9177-0E25-FFE5052E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3360" name="Rectangle 47">
            <a:extLst>
              <a:ext uri="{FF2B5EF4-FFF2-40B4-BE49-F238E27FC236}">
                <a16:creationId xmlns:a16="http://schemas.microsoft.com/office/drawing/2014/main" id="{9806320E-5078-C85A-A94A-452B1D13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0"/>
            <a:ext cx="260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2ª  RESSURREIÇÃO</a:t>
            </a:r>
          </a:p>
        </p:txBody>
      </p:sp>
      <p:sp>
        <p:nvSpPr>
          <p:cNvPr id="13361" name="Rectangle 48">
            <a:extLst>
              <a:ext uri="{FF2B5EF4-FFF2-40B4-BE49-F238E27FC236}">
                <a16:creationId xmlns:a16="http://schemas.microsoft.com/office/drawing/2014/main" id="{4EE8F840-BA6C-555E-4AD0-D8C2F395D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9863"/>
            <a:ext cx="204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Satanás é solto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14" name="Ink 2">
                <a:extLst>
                  <a:ext uri="{FF2B5EF4-FFF2-40B4-BE49-F238E27FC236}">
                    <a16:creationId xmlns:a16="http://schemas.microsoft.com/office/drawing/2014/main" id="{1F951FBF-6596-8578-8763-820CE65395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3314" name="Ink 2">
                <a:extLst>
                  <a:ext uri="{FF2B5EF4-FFF2-40B4-BE49-F238E27FC236}">
                    <a16:creationId xmlns:a16="http://schemas.microsoft.com/office/drawing/2014/main" id="{1F951FBF-6596-8578-8763-820CE65395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15" name="Ink 3">
                <a:extLst>
                  <a:ext uri="{FF2B5EF4-FFF2-40B4-BE49-F238E27FC236}">
                    <a16:creationId xmlns:a16="http://schemas.microsoft.com/office/drawing/2014/main" id="{ECE076A6-D9D3-1711-E507-25B39693F2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3315" name="Ink 3">
                <a:extLst>
                  <a:ext uri="{FF2B5EF4-FFF2-40B4-BE49-F238E27FC236}">
                    <a16:creationId xmlns:a16="http://schemas.microsoft.com/office/drawing/2014/main" id="{ECE076A6-D9D3-1711-E507-25B39693F2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6" name="Ink 4">
                <a:extLst>
                  <a:ext uri="{FF2B5EF4-FFF2-40B4-BE49-F238E27FC236}">
                    <a16:creationId xmlns:a16="http://schemas.microsoft.com/office/drawing/2014/main" id="{42669A9B-1410-FEEC-2516-2C0E532FCD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3316" name="Ink 4">
                <a:extLst>
                  <a:ext uri="{FF2B5EF4-FFF2-40B4-BE49-F238E27FC236}">
                    <a16:creationId xmlns:a16="http://schemas.microsoft.com/office/drawing/2014/main" id="{42669A9B-1410-FEEC-2516-2C0E532FCD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7" name="Ink 5">
                <a:extLst>
                  <a:ext uri="{FF2B5EF4-FFF2-40B4-BE49-F238E27FC236}">
                    <a16:creationId xmlns:a16="http://schemas.microsoft.com/office/drawing/2014/main" id="{335F110D-7E3A-5218-A30B-2F6C716570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3317" name="Ink 5">
                <a:extLst>
                  <a:ext uri="{FF2B5EF4-FFF2-40B4-BE49-F238E27FC236}">
                    <a16:creationId xmlns:a16="http://schemas.microsoft.com/office/drawing/2014/main" id="{335F110D-7E3A-5218-A30B-2F6C716570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8" name="Ink 6">
                <a:extLst>
                  <a:ext uri="{FF2B5EF4-FFF2-40B4-BE49-F238E27FC236}">
                    <a16:creationId xmlns:a16="http://schemas.microsoft.com/office/drawing/2014/main" id="{13550699-0270-7A23-F55F-92C1C08368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3318" name="Ink 6">
                <a:extLst>
                  <a:ext uri="{FF2B5EF4-FFF2-40B4-BE49-F238E27FC236}">
                    <a16:creationId xmlns:a16="http://schemas.microsoft.com/office/drawing/2014/main" id="{13550699-0270-7A23-F55F-92C1C08368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9" name="Ink 7">
                <a:extLst>
                  <a:ext uri="{FF2B5EF4-FFF2-40B4-BE49-F238E27FC236}">
                    <a16:creationId xmlns:a16="http://schemas.microsoft.com/office/drawing/2014/main" id="{F4E1D855-1CB1-BF86-BDB6-0BDDC4E878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3319" name="Ink 7">
                <a:extLst>
                  <a:ext uri="{FF2B5EF4-FFF2-40B4-BE49-F238E27FC236}">
                    <a16:creationId xmlns:a16="http://schemas.microsoft.com/office/drawing/2014/main" id="{F4E1D855-1CB1-BF86-BDB6-0BDDC4E878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20" name="Ink 8">
                <a:extLst>
                  <a:ext uri="{FF2B5EF4-FFF2-40B4-BE49-F238E27FC236}">
                    <a16:creationId xmlns:a16="http://schemas.microsoft.com/office/drawing/2014/main" id="{167B6F91-4BC7-D4CB-BF73-0190411735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3320" name="Ink 8">
                <a:extLst>
                  <a:ext uri="{FF2B5EF4-FFF2-40B4-BE49-F238E27FC236}">
                    <a16:creationId xmlns:a16="http://schemas.microsoft.com/office/drawing/2014/main" id="{167B6F91-4BC7-D4CB-BF73-0190411735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1" name="Ink 9">
                <a:extLst>
                  <a:ext uri="{FF2B5EF4-FFF2-40B4-BE49-F238E27FC236}">
                    <a16:creationId xmlns:a16="http://schemas.microsoft.com/office/drawing/2014/main" id="{49BB8C2B-0BBD-3DF0-4ABF-857A4E46F0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3321" name="Ink 9">
                <a:extLst>
                  <a:ext uri="{FF2B5EF4-FFF2-40B4-BE49-F238E27FC236}">
                    <a16:creationId xmlns:a16="http://schemas.microsoft.com/office/drawing/2014/main" id="{49BB8C2B-0BBD-3DF0-4ABF-857A4E46F0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2" name="Ink 21">
                <a:extLst>
                  <a:ext uri="{FF2B5EF4-FFF2-40B4-BE49-F238E27FC236}">
                    <a16:creationId xmlns:a16="http://schemas.microsoft.com/office/drawing/2014/main" id="{B0FE04F0-9D6E-C6F6-04BC-AA96A5F70D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3322" name="Ink 21">
                <a:extLst>
                  <a:ext uri="{FF2B5EF4-FFF2-40B4-BE49-F238E27FC236}">
                    <a16:creationId xmlns:a16="http://schemas.microsoft.com/office/drawing/2014/main" id="{B0FE04F0-9D6E-C6F6-04BC-AA96A5F70D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3" name="Ink 23">
                <a:extLst>
                  <a:ext uri="{FF2B5EF4-FFF2-40B4-BE49-F238E27FC236}">
                    <a16:creationId xmlns:a16="http://schemas.microsoft.com/office/drawing/2014/main" id="{02B34F15-E87C-3D27-B624-C419955DCD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3323" name="Ink 23">
                <a:extLst>
                  <a:ext uri="{FF2B5EF4-FFF2-40B4-BE49-F238E27FC236}">
                    <a16:creationId xmlns:a16="http://schemas.microsoft.com/office/drawing/2014/main" id="{02B34F15-E87C-3D27-B624-C419955DCD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24" name="Ink 33">
                <a:extLst>
                  <a:ext uri="{FF2B5EF4-FFF2-40B4-BE49-F238E27FC236}">
                    <a16:creationId xmlns:a16="http://schemas.microsoft.com/office/drawing/2014/main" id="{244A24B5-3623-AAE3-91E3-E8ECC9A7E7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3324" name="Ink 33">
                <a:extLst>
                  <a:ext uri="{FF2B5EF4-FFF2-40B4-BE49-F238E27FC236}">
                    <a16:creationId xmlns:a16="http://schemas.microsoft.com/office/drawing/2014/main" id="{244A24B5-3623-AAE3-91E3-E8ECC9A7E7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325" name="Ink 34">
                <a:extLst>
                  <a:ext uri="{FF2B5EF4-FFF2-40B4-BE49-F238E27FC236}">
                    <a16:creationId xmlns:a16="http://schemas.microsoft.com/office/drawing/2014/main" id="{354D56B4-5B2F-D186-B4D2-00C6FBBEDC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3325" name="Ink 34">
                <a:extLst>
                  <a:ext uri="{FF2B5EF4-FFF2-40B4-BE49-F238E27FC236}">
                    <a16:creationId xmlns:a16="http://schemas.microsoft.com/office/drawing/2014/main" id="{354D56B4-5B2F-D186-B4D2-00C6FBBEDC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26" name="Ink 35">
                <a:extLst>
                  <a:ext uri="{FF2B5EF4-FFF2-40B4-BE49-F238E27FC236}">
                    <a16:creationId xmlns:a16="http://schemas.microsoft.com/office/drawing/2014/main" id="{49C10675-3833-2562-465A-4D3C0A6A00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3326" name="Ink 35">
                <a:extLst>
                  <a:ext uri="{FF2B5EF4-FFF2-40B4-BE49-F238E27FC236}">
                    <a16:creationId xmlns:a16="http://schemas.microsoft.com/office/drawing/2014/main" id="{49C10675-3833-2562-465A-4D3C0A6A00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27" name="Ink 37">
                <a:extLst>
                  <a:ext uri="{FF2B5EF4-FFF2-40B4-BE49-F238E27FC236}">
                    <a16:creationId xmlns:a16="http://schemas.microsoft.com/office/drawing/2014/main" id="{E78E51F8-E45D-384A-C3EC-FE396EB5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3327" name="Ink 37">
                <a:extLst>
                  <a:ext uri="{FF2B5EF4-FFF2-40B4-BE49-F238E27FC236}">
                    <a16:creationId xmlns:a16="http://schemas.microsoft.com/office/drawing/2014/main" id="{E78E51F8-E45D-384A-C3EC-FE396EB5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328" name="Ink 38">
                <a:extLst>
                  <a:ext uri="{FF2B5EF4-FFF2-40B4-BE49-F238E27FC236}">
                    <a16:creationId xmlns:a16="http://schemas.microsoft.com/office/drawing/2014/main" id="{034782BF-D027-4CA6-7AAC-2E74E7F05B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3328" name="Ink 38">
                <a:extLst>
                  <a:ext uri="{FF2B5EF4-FFF2-40B4-BE49-F238E27FC236}">
                    <a16:creationId xmlns:a16="http://schemas.microsoft.com/office/drawing/2014/main" id="{034782BF-D027-4CA6-7AAC-2E74E7F05B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329" name="Ink 42">
                <a:extLst>
                  <a:ext uri="{FF2B5EF4-FFF2-40B4-BE49-F238E27FC236}">
                    <a16:creationId xmlns:a16="http://schemas.microsoft.com/office/drawing/2014/main" id="{AEF529D3-60F6-7704-5006-DF0E6B5064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3329" name="Ink 42">
                <a:extLst>
                  <a:ext uri="{FF2B5EF4-FFF2-40B4-BE49-F238E27FC236}">
                    <a16:creationId xmlns:a16="http://schemas.microsoft.com/office/drawing/2014/main" id="{AEF529D3-60F6-7704-5006-DF0E6B5064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330" name="Ink 43">
                <a:extLst>
                  <a:ext uri="{FF2B5EF4-FFF2-40B4-BE49-F238E27FC236}">
                    <a16:creationId xmlns:a16="http://schemas.microsoft.com/office/drawing/2014/main" id="{8D405F01-16E5-57DF-0A57-D1B1D68832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3330" name="Ink 43">
                <a:extLst>
                  <a:ext uri="{FF2B5EF4-FFF2-40B4-BE49-F238E27FC236}">
                    <a16:creationId xmlns:a16="http://schemas.microsoft.com/office/drawing/2014/main" id="{8D405F01-16E5-57DF-0A57-D1B1D68832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31" name="Ink 44">
                <a:extLst>
                  <a:ext uri="{FF2B5EF4-FFF2-40B4-BE49-F238E27FC236}">
                    <a16:creationId xmlns:a16="http://schemas.microsoft.com/office/drawing/2014/main" id="{5353A53B-5C95-9811-4F72-9DED7F03EF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3331" name="Ink 44">
                <a:extLst>
                  <a:ext uri="{FF2B5EF4-FFF2-40B4-BE49-F238E27FC236}">
                    <a16:creationId xmlns:a16="http://schemas.microsoft.com/office/drawing/2014/main" id="{5353A53B-5C95-9811-4F72-9DED7F03EF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332" name="Ink 45">
                <a:extLst>
                  <a:ext uri="{FF2B5EF4-FFF2-40B4-BE49-F238E27FC236}">
                    <a16:creationId xmlns:a16="http://schemas.microsoft.com/office/drawing/2014/main" id="{721DC013-7ABD-AB62-C004-03E1D421A9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3332" name="Ink 45">
                <a:extLst>
                  <a:ext uri="{FF2B5EF4-FFF2-40B4-BE49-F238E27FC236}">
                    <a16:creationId xmlns:a16="http://schemas.microsoft.com/office/drawing/2014/main" id="{721DC013-7ABD-AB62-C004-03E1D421A9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333" name="Ink 46">
                <a:extLst>
                  <a:ext uri="{FF2B5EF4-FFF2-40B4-BE49-F238E27FC236}">
                    <a16:creationId xmlns:a16="http://schemas.microsoft.com/office/drawing/2014/main" id="{786F8271-E981-491A-12F1-C3FE7EF39F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3333" name="Ink 46">
                <a:extLst>
                  <a:ext uri="{FF2B5EF4-FFF2-40B4-BE49-F238E27FC236}">
                    <a16:creationId xmlns:a16="http://schemas.microsoft.com/office/drawing/2014/main" id="{786F8271-E981-491A-12F1-C3FE7EF39F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334" name="Ink 49">
                <a:extLst>
                  <a:ext uri="{FF2B5EF4-FFF2-40B4-BE49-F238E27FC236}">
                    <a16:creationId xmlns:a16="http://schemas.microsoft.com/office/drawing/2014/main" id="{11785BB9-8D42-DDF6-B0FB-DBA9385A33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53975"/>
              <a:ext cx="3044825" cy="482600"/>
            </p14:xfrm>
          </p:contentPart>
        </mc:Choice>
        <mc:Fallback>
          <p:pic>
            <p:nvPicPr>
              <p:cNvPr id="13334" name="Ink 49">
                <a:extLst>
                  <a:ext uri="{FF2B5EF4-FFF2-40B4-BE49-F238E27FC236}">
                    <a16:creationId xmlns:a16="http://schemas.microsoft.com/office/drawing/2014/main" id="{11785BB9-8D42-DDF6-B0FB-DBA9385A33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8896" y="36600"/>
                <a:ext cx="3079339" cy="5166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B5EEB05-843E-ED30-9028-7A829F75E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OUTROS EVENTOS MARCAM O FIM DOS MIL ANOS?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D65BC83-594E-0B02-9963-2251DB82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21:2,10; 20:5,7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A16AD49-86F0-1113-3A8E-BCDD2B8F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levou-me em espírito a um grande e alto monte, e mostrou- me a santa cidade de Jerusalém, que descia do céu da parte de Deus”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1" name="Rectangle 10">
            <a:extLst>
              <a:ext uri="{FF2B5EF4-FFF2-40B4-BE49-F238E27FC236}">
                <a16:creationId xmlns:a16="http://schemas.microsoft.com/office/drawing/2014/main" id="{EE27DE79-BFF3-A959-F73B-7E0F1A15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4362" name="Rectangle 11">
            <a:extLst>
              <a:ext uri="{FF2B5EF4-FFF2-40B4-BE49-F238E27FC236}">
                <a16:creationId xmlns:a16="http://schemas.microsoft.com/office/drawing/2014/main" id="{3A77E8CD-02DF-024B-D13E-9BFD96AB5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4363" name="Rectangle 12">
            <a:extLst>
              <a:ext uri="{FF2B5EF4-FFF2-40B4-BE49-F238E27FC236}">
                <a16:creationId xmlns:a16="http://schemas.microsoft.com/office/drawing/2014/main" id="{9EFE4722-71F4-F831-B2E9-39F6482C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4364" name="Rectangle 13">
            <a:extLst>
              <a:ext uri="{FF2B5EF4-FFF2-40B4-BE49-F238E27FC236}">
                <a16:creationId xmlns:a16="http://schemas.microsoft.com/office/drawing/2014/main" id="{48BC2870-6F1D-694B-9D9A-FFB63EBA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4365" name="Rectangle 14">
            <a:extLst>
              <a:ext uri="{FF2B5EF4-FFF2-40B4-BE49-F238E27FC236}">
                <a16:creationId xmlns:a16="http://schemas.microsoft.com/office/drawing/2014/main" id="{E1ECE38D-1D5B-1360-27F6-D2E4102C4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4366" name="Rectangle 15">
            <a:extLst>
              <a:ext uri="{FF2B5EF4-FFF2-40B4-BE49-F238E27FC236}">
                <a16:creationId xmlns:a16="http://schemas.microsoft.com/office/drawing/2014/main" id="{F260DA08-179C-BB8E-5772-3FE7782F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4367" name="Rectangle 16">
            <a:extLst>
              <a:ext uri="{FF2B5EF4-FFF2-40B4-BE49-F238E27FC236}">
                <a16:creationId xmlns:a16="http://schemas.microsoft.com/office/drawing/2014/main" id="{3C7F2E26-9054-E38F-5B98-91FDE0E6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4368" name="Rectangle 17">
            <a:extLst>
              <a:ext uri="{FF2B5EF4-FFF2-40B4-BE49-F238E27FC236}">
                <a16:creationId xmlns:a16="http://schemas.microsoft.com/office/drawing/2014/main" id="{641E1A91-F546-450E-E9F4-8CF02E0F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4369" name="Rectangle 18">
            <a:extLst>
              <a:ext uri="{FF2B5EF4-FFF2-40B4-BE49-F238E27FC236}">
                <a16:creationId xmlns:a16="http://schemas.microsoft.com/office/drawing/2014/main" id="{69FCC005-A029-2F03-9AAD-96E6F69E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4370" name="Rectangle 19">
            <a:extLst>
              <a:ext uri="{FF2B5EF4-FFF2-40B4-BE49-F238E27FC236}">
                <a16:creationId xmlns:a16="http://schemas.microsoft.com/office/drawing/2014/main" id="{49358427-6D77-6E3D-D5D1-68AFE8B1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4371" name="Rectangle 20">
            <a:extLst>
              <a:ext uri="{FF2B5EF4-FFF2-40B4-BE49-F238E27FC236}">
                <a16:creationId xmlns:a16="http://schemas.microsoft.com/office/drawing/2014/main" id="{B246738C-2994-13E2-6F1B-A627032F0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4372" name="Rectangle 22">
            <a:extLst>
              <a:ext uri="{FF2B5EF4-FFF2-40B4-BE49-F238E27FC236}">
                <a16:creationId xmlns:a16="http://schemas.microsoft.com/office/drawing/2014/main" id="{3BF9A3BE-16AE-8ACE-D847-AE9CC71D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4373" name="Rectangle 24">
            <a:extLst>
              <a:ext uri="{FF2B5EF4-FFF2-40B4-BE49-F238E27FC236}">
                <a16:creationId xmlns:a16="http://schemas.microsoft.com/office/drawing/2014/main" id="{A83338A9-BA3F-9C7D-293C-BDE0DCA1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4374" name="Rectangle 25">
            <a:extLst>
              <a:ext uri="{FF2B5EF4-FFF2-40B4-BE49-F238E27FC236}">
                <a16:creationId xmlns:a16="http://schemas.microsoft.com/office/drawing/2014/main" id="{5E84CB1D-6B9B-C169-8E32-3B626D0B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4375" name="Rectangle 26">
            <a:extLst>
              <a:ext uri="{FF2B5EF4-FFF2-40B4-BE49-F238E27FC236}">
                <a16:creationId xmlns:a16="http://schemas.microsoft.com/office/drawing/2014/main" id="{271C64C8-B39D-34D2-4CB0-155D8AE4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4376" name="Rectangle 27">
            <a:extLst>
              <a:ext uri="{FF2B5EF4-FFF2-40B4-BE49-F238E27FC236}">
                <a16:creationId xmlns:a16="http://schemas.microsoft.com/office/drawing/2014/main" id="{45303B6A-5E1B-BB40-04FD-081FC272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4377" name="Rectangle 28">
            <a:extLst>
              <a:ext uri="{FF2B5EF4-FFF2-40B4-BE49-F238E27FC236}">
                <a16:creationId xmlns:a16="http://schemas.microsoft.com/office/drawing/2014/main" id="{31732CEF-A444-4FCA-A3B0-6C30A727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4378" name="Rectangle 29">
            <a:extLst>
              <a:ext uri="{FF2B5EF4-FFF2-40B4-BE49-F238E27FC236}">
                <a16:creationId xmlns:a16="http://schemas.microsoft.com/office/drawing/2014/main" id="{EA2F0908-E53C-0A5B-317F-32F1A3CB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4379" name="Rectangle 30">
            <a:extLst>
              <a:ext uri="{FF2B5EF4-FFF2-40B4-BE49-F238E27FC236}">
                <a16:creationId xmlns:a16="http://schemas.microsoft.com/office/drawing/2014/main" id="{6BDE63D5-E113-1E03-F82A-D05939F09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4380" name="Rectangle 31">
            <a:extLst>
              <a:ext uri="{FF2B5EF4-FFF2-40B4-BE49-F238E27FC236}">
                <a16:creationId xmlns:a16="http://schemas.microsoft.com/office/drawing/2014/main" id="{4BF94676-0917-16F4-4EF2-08E05FF5A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4381" name="Rectangle 32">
            <a:extLst>
              <a:ext uri="{FF2B5EF4-FFF2-40B4-BE49-F238E27FC236}">
                <a16:creationId xmlns:a16="http://schemas.microsoft.com/office/drawing/2014/main" id="{8BB28638-1F2D-0C3A-B346-324510BD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4382" name="Rectangle 36">
            <a:extLst>
              <a:ext uri="{FF2B5EF4-FFF2-40B4-BE49-F238E27FC236}">
                <a16:creationId xmlns:a16="http://schemas.microsoft.com/office/drawing/2014/main" id="{66829A12-FA65-2490-31E6-C8DEE777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4383" name="Rectangle 39">
            <a:extLst>
              <a:ext uri="{FF2B5EF4-FFF2-40B4-BE49-F238E27FC236}">
                <a16:creationId xmlns:a16="http://schemas.microsoft.com/office/drawing/2014/main" id="{7540CEB2-A53C-AA8C-8661-7483233E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4384" name="Rectangle 40">
            <a:extLst>
              <a:ext uri="{FF2B5EF4-FFF2-40B4-BE49-F238E27FC236}">
                <a16:creationId xmlns:a16="http://schemas.microsoft.com/office/drawing/2014/main" id="{DE852FFC-E679-EDCE-526C-C4A5C759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4385" name="Rectangle 41">
            <a:extLst>
              <a:ext uri="{FF2B5EF4-FFF2-40B4-BE49-F238E27FC236}">
                <a16:creationId xmlns:a16="http://schemas.microsoft.com/office/drawing/2014/main" id="{D66FF22B-491D-304B-C11F-D385F6A87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4386" name="Rectangle 47">
            <a:extLst>
              <a:ext uri="{FF2B5EF4-FFF2-40B4-BE49-F238E27FC236}">
                <a16:creationId xmlns:a16="http://schemas.microsoft.com/office/drawing/2014/main" id="{E2F53336-0A7F-EC3A-48BA-101BC8D4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0"/>
            <a:ext cx="260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2ª  RESSURREIÇÃO</a:t>
            </a:r>
          </a:p>
        </p:txBody>
      </p:sp>
      <p:sp>
        <p:nvSpPr>
          <p:cNvPr id="14387" name="Rectangle 48">
            <a:extLst>
              <a:ext uri="{FF2B5EF4-FFF2-40B4-BE49-F238E27FC236}">
                <a16:creationId xmlns:a16="http://schemas.microsoft.com/office/drawing/2014/main" id="{650E9CFF-D254-EAFF-E17D-746D32DC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9863"/>
            <a:ext cx="204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Satanás é solto</a:t>
            </a:r>
          </a:p>
        </p:txBody>
      </p:sp>
      <p:sp>
        <p:nvSpPr>
          <p:cNvPr id="14388" name="Rectangle 54">
            <a:extLst>
              <a:ext uri="{FF2B5EF4-FFF2-40B4-BE49-F238E27FC236}">
                <a16:creationId xmlns:a16="http://schemas.microsoft.com/office/drawing/2014/main" id="{DEF8DC11-05CE-9DBC-F96C-0F290D6D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171575"/>
            <a:ext cx="350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DESCE NOVA JERUSALÉM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338" name="Ink 2">
                <a:extLst>
                  <a:ext uri="{FF2B5EF4-FFF2-40B4-BE49-F238E27FC236}">
                    <a16:creationId xmlns:a16="http://schemas.microsoft.com/office/drawing/2014/main" id="{10A35FB7-892E-9A30-7F9B-68FE971EFD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4338" name="Ink 2">
                <a:extLst>
                  <a:ext uri="{FF2B5EF4-FFF2-40B4-BE49-F238E27FC236}">
                    <a16:creationId xmlns:a16="http://schemas.microsoft.com/office/drawing/2014/main" id="{10A35FB7-892E-9A30-7F9B-68FE971EFD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39" name="Ink 3">
                <a:extLst>
                  <a:ext uri="{FF2B5EF4-FFF2-40B4-BE49-F238E27FC236}">
                    <a16:creationId xmlns:a16="http://schemas.microsoft.com/office/drawing/2014/main" id="{A9CB8392-9E14-EC88-19E2-F8A208C9F2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4339" name="Ink 3">
                <a:extLst>
                  <a:ext uri="{FF2B5EF4-FFF2-40B4-BE49-F238E27FC236}">
                    <a16:creationId xmlns:a16="http://schemas.microsoft.com/office/drawing/2014/main" id="{A9CB8392-9E14-EC88-19E2-F8A208C9F2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40" name="Ink 4">
                <a:extLst>
                  <a:ext uri="{FF2B5EF4-FFF2-40B4-BE49-F238E27FC236}">
                    <a16:creationId xmlns:a16="http://schemas.microsoft.com/office/drawing/2014/main" id="{116CE98F-B916-03A0-CC5E-EA3BE916B8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4340" name="Ink 4">
                <a:extLst>
                  <a:ext uri="{FF2B5EF4-FFF2-40B4-BE49-F238E27FC236}">
                    <a16:creationId xmlns:a16="http://schemas.microsoft.com/office/drawing/2014/main" id="{116CE98F-B916-03A0-CC5E-EA3BE916B8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1" name="Ink 5">
                <a:extLst>
                  <a:ext uri="{FF2B5EF4-FFF2-40B4-BE49-F238E27FC236}">
                    <a16:creationId xmlns:a16="http://schemas.microsoft.com/office/drawing/2014/main" id="{814661F8-1C89-88F2-481E-FABECE71AC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4341" name="Ink 5">
                <a:extLst>
                  <a:ext uri="{FF2B5EF4-FFF2-40B4-BE49-F238E27FC236}">
                    <a16:creationId xmlns:a16="http://schemas.microsoft.com/office/drawing/2014/main" id="{814661F8-1C89-88F2-481E-FABECE71AC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2" name="Ink 6">
                <a:extLst>
                  <a:ext uri="{FF2B5EF4-FFF2-40B4-BE49-F238E27FC236}">
                    <a16:creationId xmlns:a16="http://schemas.microsoft.com/office/drawing/2014/main" id="{A60C81C8-DA72-9399-B669-4790FF952D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4342" name="Ink 6">
                <a:extLst>
                  <a:ext uri="{FF2B5EF4-FFF2-40B4-BE49-F238E27FC236}">
                    <a16:creationId xmlns:a16="http://schemas.microsoft.com/office/drawing/2014/main" id="{A60C81C8-DA72-9399-B669-4790FF952D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3" name="Ink 7">
                <a:extLst>
                  <a:ext uri="{FF2B5EF4-FFF2-40B4-BE49-F238E27FC236}">
                    <a16:creationId xmlns:a16="http://schemas.microsoft.com/office/drawing/2014/main" id="{4496EF57-5754-FE19-722A-9D653E06BD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4343" name="Ink 7">
                <a:extLst>
                  <a:ext uri="{FF2B5EF4-FFF2-40B4-BE49-F238E27FC236}">
                    <a16:creationId xmlns:a16="http://schemas.microsoft.com/office/drawing/2014/main" id="{4496EF57-5754-FE19-722A-9D653E06BD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4" name="Ink 8">
                <a:extLst>
                  <a:ext uri="{FF2B5EF4-FFF2-40B4-BE49-F238E27FC236}">
                    <a16:creationId xmlns:a16="http://schemas.microsoft.com/office/drawing/2014/main" id="{768E61B1-8711-BCD0-D7C7-90DCE9FB1A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4344" name="Ink 8">
                <a:extLst>
                  <a:ext uri="{FF2B5EF4-FFF2-40B4-BE49-F238E27FC236}">
                    <a16:creationId xmlns:a16="http://schemas.microsoft.com/office/drawing/2014/main" id="{768E61B1-8711-BCD0-D7C7-90DCE9FB1A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45" name="Ink 9">
                <a:extLst>
                  <a:ext uri="{FF2B5EF4-FFF2-40B4-BE49-F238E27FC236}">
                    <a16:creationId xmlns:a16="http://schemas.microsoft.com/office/drawing/2014/main" id="{849DABF1-7F8E-D0D1-B3CD-D6B081A3ED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4345" name="Ink 9">
                <a:extLst>
                  <a:ext uri="{FF2B5EF4-FFF2-40B4-BE49-F238E27FC236}">
                    <a16:creationId xmlns:a16="http://schemas.microsoft.com/office/drawing/2014/main" id="{849DABF1-7F8E-D0D1-B3CD-D6B081A3ED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346" name="Ink 21">
                <a:extLst>
                  <a:ext uri="{FF2B5EF4-FFF2-40B4-BE49-F238E27FC236}">
                    <a16:creationId xmlns:a16="http://schemas.microsoft.com/office/drawing/2014/main" id="{3112C599-85D9-315B-A1DE-6964267FB3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4346" name="Ink 21">
                <a:extLst>
                  <a:ext uri="{FF2B5EF4-FFF2-40B4-BE49-F238E27FC236}">
                    <a16:creationId xmlns:a16="http://schemas.microsoft.com/office/drawing/2014/main" id="{3112C599-85D9-315B-A1DE-6964267FB3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47" name="Ink 23">
                <a:extLst>
                  <a:ext uri="{FF2B5EF4-FFF2-40B4-BE49-F238E27FC236}">
                    <a16:creationId xmlns:a16="http://schemas.microsoft.com/office/drawing/2014/main" id="{34256669-F7EA-BCAC-A1BA-D6359C43B6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4347" name="Ink 23">
                <a:extLst>
                  <a:ext uri="{FF2B5EF4-FFF2-40B4-BE49-F238E27FC236}">
                    <a16:creationId xmlns:a16="http://schemas.microsoft.com/office/drawing/2014/main" id="{34256669-F7EA-BCAC-A1BA-D6359C43B6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348" name="Ink 33">
                <a:extLst>
                  <a:ext uri="{FF2B5EF4-FFF2-40B4-BE49-F238E27FC236}">
                    <a16:creationId xmlns:a16="http://schemas.microsoft.com/office/drawing/2014/main" id="{B7C4F450-5DAA-D20D-DBC8-EB1CC8C634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4348" name="Ink 33">
                <a:extLst>
                  <a:ext uri="{FF2B5EF4-FFF2-40B4-BE49-F238E27FC236}">
                    <a16:creationId xmlns:a16="http://schemas.microsoft.com/office/drawing/2014/main" id="{B7C4F450-5DAA-D20D-DBC8-EB1CC8C634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349" name="Ink 34">
                <a:extLst>
                  <a:ext uri="{FF2B5EF4-FFF2-40B4-BE49-F238E27FC236}">
                    <a16:creationId xmlns:a16="http://schemas.microsoft.com/office/drawing/2014/main" id="{C1914D09-39C7-D076-A2A1-4E0D131724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4349" name="Ink 34">
                <a:extLst>
                  <a:ext uri="{FF2B5EF4-FFF2-40B4-BE49-F238E27FC236}">
                    <a16:creationId xmlns:a16="http://schemas.microsoft.com/office/drawing/2014/main" id="{C1914D09-39C7-D076-A2A1-4E0D131724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50" name="Ink 35">
                <a:extLst>
                  <a:ext uri="{FF2B5EF4-FFF2-40B4-BE49-F238E27FC236}">
                    <a16:creationId xmlns:a16="http://schemas.microsoft.com/office/drawing/2014/main" id="{C46FA33C-717C-FEC7-0F29-2FB4FDD632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4350" name="Ink 35">
                <a:extLst>
                  <a:ext uri="{FF2B5EF4-FFF2-40B4-BE49-F238E27FC236}">
                    <a16:creationId xmlns:a16="http://schemas.microsoft.com/office/drawing/2014/main" id="{C46FA33C-717C-FEC7-0F29-2FB4FDD632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351" name="Ink 37">
                <a:extLst>
                  <a:ext uri="{FF2B5EF4-FFF2-40B4-BE49-F238E27FC236}">
                    <a16:creationId xmlns:a16="http://schemas.microsoft.com/office/drawing/2014/main" id="{C9F06C00-BBE5-7C16-DE4A-822A3CA3D6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4351" name="Ink 37">
                <a:extLst>
                  <a:ext uri="{FF2B5EF4-FFF2-40B4-BE49-F238E27FC236}">
                    <a16:creationId xmlns:a16="http://schemas.microsoft.com/office/drawing/2014/main" id="{C9F06C00-BBE5-7C16-DE4A-822A3CA3D6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352" name="Ink 38">
                <a:extLst>
                  <a:ext uri="{FF2B5EF4-FFF2-40B4-BE49-F238E27FC236}">
                    <a16:creationId xmlns:a16="http://schemas.microsoft.com/office/drawing/2014/main" id="{14E24DD3-5B9C-3F6E-6B24-5CC6A6EC1F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4352" name="Ink 38">
                <a:extLst>
                  <a:ext uri="{FF2B5EF4-FFF2-40B4-BE49-F238E27FC236}">
                    <a16:creationId xmlns:a16="http://schemas.microsoft.com/office/drawing/2014/main" id="{14E24DD3-5B9C-3F6E-6B24-5CC6A6EC1F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353" name="Ink 42">
                <a:extLst>
                  <a:ext uri="{FF2B5EF4-FFF2-40B4-BE49-F238E27FC236}">
                    <a16:creationId xmlns:a16="http://schemas.microsoft.com/office/drawing/2014/main" id="{D195F9A6-5D33-7D0E-AE76-B0F81ABFEB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4353" name="Ink 42">
                <a:extLst>
                  <a:ext uri="{FF2B5EF4-FFF2-40B4-BE49-F238E27FC236}">
                    <a16:creationId xmlns:a16="http://schemas.microsoft.com/office/drawing/2014/main" id="{D195F9A6-5D33-7D0E-AE76-B0F81ABFEB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354" name="Ink 43">
                <a:extLst>
                  <a:ext uri="{FF2B5EF4-FFF2-40B4-BE49-F238E27FC236}">
                    <a16:creationId xmlns:a16="http://schemas.microsoft.com/office/drawing/2014/main" id="{DE8889D5-2214-CCDC-C23A-1337537C46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4354" name="Ink 43">
                <a:extLst>
                  <a:ext uri="{FF2B5EF4-FFF2-40B4-BE49-F238E27FC236}">
                    <a16:creationId xmlns:a16="http://schemas.microsoft.com/office/drawing/2014/main" id="{DE8889D5-2214-CCDC-C23A-1337537C46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55" name="Ink 44">
                <a:extLst>
                  <a:ext uri="{FF2B5EF4-FFF2-40B4-BE49-F238E27FC236}">
                    <a16:creationId xmlns:a16="http://schemas.microsoft.com/office/drawing/2014/main" id="{4339EEA2-CF69-9FC5-A0D4-F7E5678493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4355" name="Ink 44">
                <a:extLst>
                  <a:ext uri="{FF2B5EF4-FFF2-40B4-BE49-F238E27FC236}">
                    <a16:creationId xmlns:a16="http://schemas.microsoft.com/office/drawing/2014/main" id="{4339EEA2-CF69-9FC5-A0D4-F7E5678493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56" name="Ink 45">
                <a:extLst>
                  <a:ext uri="{FF2B5EF4-FFF2-40B4-BE49-F238E27FC236}">
                    <a16:creationId xmlns:a16="http://schemas.microsoft.com/office/drawing/2014/main" id="{4CC9EC07-051D-D3C1-8B88-2B9C9763A48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4356" name="Ink 45">
                <a:extLst>
                  <a:ext uri="{FF2B5EF4-FFF2-40B4-BE49-F238E27FC236}">
                    <a16:creationId xmlns:a16="http://schemas.microsoft.com/office/drawing/2014/main" id="{4CC9EC07-051D-D3C1-8B88-2B9C9763A48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357" name="Ink 46">
                <a:extLst>
                  <a:ext uri="{FF2B5EF4-FFF2-40B4-BE49-F238E27FC236}">
                    <a16:creationId xmlns:a16="http://schemas.microsoft.com/office/drawing/2014/main" id="{A076102B-CFE9-353C-4901-E257344B2F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4357" name="Ink 46">
                <a:extLst>
                  <a:ext uri="{FF2B5EF4-FFF2-40B4-BE49-F238E27FC236}">
                    <a16:creationId xmlns:a16="http://schemas.microsoft.com/office/drawing/2014/main" id="{A076102B-CFE9-353C-4901-E257344B2F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358" name="Ink 49">
                <a:extLst>
                  <a:ext uri="{FF2B5EF4-FFF2-40B4-BE49-F238E27FC236}">
                    <a16:creationId xmlns:a16="http://schemas.microsoft.com/office/drawing/2014/main" id="{CE779B0A-F25F-DCBC-31F6-B4881766F7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53975"/>
              <a:ext cx="3044825" cy="482600"/>
            </p14:xfrm>
          </p:contentPart>
        </mc:Choice>
        <mc:Fallback>
          <p:pic>
            <p:nvPicPr>
              <p:cNvPr id="14358" name="Ink 49">
                <a:extLst>
                  <a:ext uri="{FF2B5EF4-FFF2-40B4-BE49-F238E27FC236}">
                    <a16:creationId xmlns:a16="http://schemas.microsoft.com/office/drawing/2014/main" id="{CE779B0A-F25F-DCBC-31F6-B4881766F7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8896" y="36600"/>
                <a:ext cx="3079339" cy="516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359" name="Ink 50">
                <a:extLst>
                  <a:ext uri="{FF2B5EF4-FFF2-40B4-BE49-F238E27FC236}">
                    <a16:creationId xmlns:a16="http://schemas.microsoft.com/office/drawing/2014/main" id="{37EB638D-14CD-3E73-8A9D-AE4C008BE8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956050"/>
              <a:ext cx="2152650" cy="473075"/>
            </p14:xfrm>
          </p:contentPart>
        </mc:Choice>
        <mc:Fallback>
          <p:pic>
            <p:nvPicPr>
              <p:cNvPr id="14359" name="Ink 50">
                <a:extLst>
                  <a:ext uri="{FF2B5EF4-FFF2-40B4-BE49-F238E27FC236}">
                    <a16:creationId xmlns:a16="http://schemas.microsoft.com/office/drawing/2014/main" id="{37EB638D-14CD-3E73-8A9D-AE4C008BE8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87857" y="3938608"/>
                <a:ext cx="2187411" cy="50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360" name="Ink 55">
                <a:extLst>
                  <a:ext uri="{FF2B5EF4-FFF2-40B4-BE49-F238E27FC236}">
                    <a16:creationId xmlns:a16="http://schemas.microsoft.com/office/drawing/2014/main" id="{FF0F3463-807C-3A57-FB54-A9B133A08B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6424613"/>
              <a:ext cx="1588" cy="1587"/>
            </p14:xfrm>
          </p:contentPart>
        </mc:Choice>
        <mc:Fallback>
          <p:pic>
            <p:nvPicPr>
              <p:cNvPr id="14360" name="Ink 55">
                <a:extLst>
                  <a:ext uri="{FF2B5EF4-FFF2-40B4-BE49-F238E27FC236}">
                    <a16:creationId xmlns:a16="http://schemas.microsoft.com/office/drawing/2014/main" id="{FF0F3463-807C-3A57-FB54-A9B133A08B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57616" y="6396047"/>
                <a:ext cx="55580" cy="55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7920963-EE21-A39A-34B1-83A2DCC6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SATANÁS FARÁ COM SEU GRANDE EXÉRCITO, À MEDIDA QUE A CIDADE SANTA SE APROXIMAR DA TERRA?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362" name="Ink 3">
                <a:extLst>
                  <a:ext uri="{FF2B5EF4-FFF2-40B4-BE49-F238E27FC236}">
                    <a16:creationId xmlns:a16="http://schemas.microsoft.com/office/drawing/2014/main" id="{5359FF64-46A2-D42D-E060-9AC437B31E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6424613"/>
              <a:ext cx="1588" cy="1587"/>
            </p14:xfrm>
          </p:contentPart>
        </mc:Choice>
        <mc:Fallback>
          <p:pic>
            <p:nvPicPr>
              <p:cNvPr id="15362" name="Ink 3">
                <a:extLst>
                  <a:ext uri="{FF2B5EF4-FFF2-40B4-BE49-F238E27FC236}">
                    <a16:creationId xmlns:a16="http://schemas.microsoft.com/office/drawing/2014/main" id="{5359FF64-46A2-D42D-E060-9AC437B31E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7616" y="6396047"/>
                <a:ext cx="55580" cy="55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04B2C67-9108-C986-507A-B17F00E3C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SATANÁS FARÁ COM SEU GRANDE EXÉRCITO, À MEDIDA QUE A CIDADE SANTA SE APROXIMAR DA TERRA?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FEECB392-4655-0689-D0B9-12FC0A08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20:8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35E64FC-7AF6-E6B3-62A8-BCC3D1D7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sairá a enganar as nações que estão nos quatro cantos da terra, Gogue e Magogue, cujo número é como a areia do mar, a fim de ajuntá-las para a batalha.”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9">
            <a:extLst>
              <a:ext uri="{FF2B5EF4-FFF2-40B4-BE49-F238E27FC236}">
                <a16:creationId xmlns:a16="http://schemas.microsoft.com/office/drawing/2014/main" id="{1426DFAE-D094-E9BE-76BC-0091EB3C6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3088" name="Rectangle 10">
            <a:extLst>
              <a:ext uri="{FF2B5EF4-FFF2-40B4-BE49-F238E27FC236}">
                <a16:creationId xmlns:a16="http://schemas.microsoft.com/office/drawing/2014/main" id="{9C2E29C0-A059-B4F9-5858-CA5DD009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3089" name="Rectangle 11">
            <a:extLst>
              <a:ext uri="{FF2B5EF4-FFF2-40B4-BE49-F238E27FC236}">
                <a16:creationId xmlns:a16="http://schemas.microsoft.com/office/drawing/2014/main" id="{1FAFBEB9-9B75-67EB-D95B-39E2AC80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3090" name="Rectangle 12">
            <a:extLst>
              <a:ext uri="{FF2B5EF4-FFF2-40B4-BE49-F238E27FC236}">
                <a16:creationId xmlns:a16="http://schemas.microsoft.com/office/drawing/2014/main" id="{69880D46-A38C-E977-D223-D59BDE05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3091" name="Rectangle 13">
            <a:extLst>
              <a:ext uri="{FF2B5EF4-FFF2-40B4-BE49-F238E27FC236}">
                <a16:creationId xmlns:a16="http://schemas.microsoft.com/office/drawing/2014/main" id="{46F7D6D4-BC6F-08C1-A1C7-94D5F1080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3092" name="Rectangle 14">
            <a:extLst>
              <a:ext uri="{FF2B5EF4-FFF2-40B4-BE49-F238E27FC236}">
                <a16:creationId xmlns:a16="http://schemas.microsoft.com/office/drawing/2014/main" id="{D3EB8061-ACE5-BE82-43F4-95CA13EB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3093" name="Rectangle 15">
            <a:extLst>
              <a:ext uri="{FF2B5EF4-FFF2-40B4-BE49-F238E27FC236}">
                <a16:creationId xmlns:a16="http://schemas.microsoft.com/office/drawing/2014/main" id="{257B8171-DA8B-73D3-C1F6-FBDEBB3B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3094" name="Rectangle 16">
            <a:extLst>
              <a:ext uri="{FF2B5EF4-FFF2-40B4-BE49-F238E27FC236}">
                <a16:creationId xmlns:a16="http://schemas.microsoft.com/office/drawing/2014/main" id="{26DBEE8F-6601-E57E-26BF-DD638097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3095" name="Rectangle 17">
            <a:extLst>
              <a:ext uri="{FF2B5EF4-FFF2-40B4-BE49-F238E27FC236}">
                <a16:creationId xmlns:a16="http://schemas.microsoft.com/office/drawing/2014/main" id="{24DDD4DD-2B1C-F64E-1127-5A68DD30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3096" name="Rectangle 18">
            <a:extLst>
              <a:ext uri="{FF2B5EF4-FFF2-40B4-BE49-F238E27FC236}">
                <a16:creationId xmlns:a16="http://schemas.microsoft.com/office/drawing/2014/main" id="{7A38A8D7-6CB7-4672-31E2-AA65542C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3097" name="Rectangle 19">
            <a:extLst>
              <a:ext uri="{FF2B5EF4-FFF2-40B4-BE49-F238E27FC236}">
                <a16:creationId xmlns:a16="http://schemas.microsoft.com/office/drawing/2014/main" id="{ED9E368E-2662-CDCF-6566-E1CEF9FD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3098" name="Rectangle 21">
            <a:extLst>
              <a:ext uri="{FF2B5EF4-FFF2-40B4-BE49-F238E27FC236}">
                <a16:creationId xmlns:a16="http://schemas.microsoft.com/office/drawing/2014/main" id="{4B55E137-2B56-EA1E-76EB-F1FE6EEC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3099" name="Rectangle 23">
            <a:extLst>
              <a:ext uri="{FF2B5EF4-FFF2-40B4-BE49-F238E27FC236}">
                <a16:creationId xmlns:a16="http://schemas.microsoft.com/office/drawing/2014/main" id="{C40D7E39-4CA9-2DE9-9840-10443659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3100" name="Rectangle 24">
            <a:extLst>
              <a:ext uri="{FF2B5EF4-FFF2-40B4-BE49-F238E27FC236}">
                <a16:creationId xmlns:a16="http://schemas.microsoft.com/office/drawing/2014/main" id="{0AD72F15-E3B9-74C7-D94E-2E98DED46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3101" name="Rectangle 27">
            <a:extLst>
              <a:ext uri="{FF2B5EF4-FFF2-40B4-BE49-F238E27FC236}">
                <a16:creationId xmlns:a16="http://schemas.microsoft.com/office/drawing/2014/main" id="{6CEA6FCD-9428-8479-2BDD-9941F777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74" name="Ink 2">
                <a:extLst>
                  <a:ext uri="{FF2B5EF4-FFF2-40B4-BE49-F238E27FC236}">
                    <a16:creationId xmlns:a16="http://schemas.microsoft.com/office/drawing/2014/main" id="{70469039-298F-75C7-C723-2CE38B809D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3074" name="Ink 2">
                <a:extLst>
                  <a:ext uri="{FF2B5EF4-FFF2-40B4-BE49-F238E27FC236}">
                    <a16:creationId xmlns:a16="http://schemas.microsoft.com/office/drawing/2014/main" id="{70469039-298F-75C7-C723-2CE38B809D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5" name="Ink 3">
                <a:extLst>
                  <a:ext uri="{FF2B5EF4-FFF2-40B4-BE49-F238E27FC236}">
                    <a16:creationId xmlns:a16="http://schemas.microsoft.com/office/drawing/2014/main" id="{F659E8A1-88DD-C7BF-5201-30C9F9E97D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3075" name="Ink 3">
                <a:extLst>
                  <a:ext uri="{FF2B5EF4-FFF2-40B4-BE49-F238E27FC236}">
                    <a16:creationId xmlns:a16="http://schemas.microsoft.com/office/drawing/2014/main" id="{F659E8A1-88DD-C7BF-5201-30C9F9E97D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6" name="Ink 4">
                <a:extLst>
                  <a:ext uri="{FF2B5EF4-FFF2-40B4-BE49-F238E27FC236}">
                    <a16:creationId xmlns:a16="http://schemas.microsoft.com/office/drawing/2014/main" id="{EA8B1FEA-52F5-2319-B020-2B9896EFAB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3076" name="Ink 4">
                <a:extLst>
                  <a:ext uri="{FF2B5EF4-FFF2-40B4-BE49-F238E27FC236}">
                    <a16:creationId xmlns:a16="http://schemas.microsoft.com/office/drawing/2014/main" id="{EA8B1FEA-52F5-2319-B020-2B9896EFAB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5">
                <a:extLst>
                  <a:ext uri="{FF2B5EF4-FFF2-40B4-BE49-F238E27FC236}">
                    <a16:creationId xmlns:a16="http://schemas.microsoft.com/office/drawing/2014/main" id="{57DDB93B-01E2-8119-9CE4-990B4678CE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3077" name="Ink 5">
                <a:extLst>
                  <a:ext uri="{FF2B5EF4-FFF2-40B4-BE49-F238E27FC236}">
                    <a16:creationId xmlns:a16="http://schemas.microsoft.com/office/drawing/2014/main" id="{57DDB93B-01E2-8119-9CE4-990B4678CE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8" name="Ink 6">
                <a:extLst>
                  <a:ext uri="{FF2B5EF4-FFF2-40B4-BE49-F238E27FC236}">
                    <a16:creationId xmlns:a16="http://schemas.microsoft.com/office/drawing/2014/main" id="{9E661097-ED95-D328-C166-F44FD02656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3078" name="Ink 6">
                <a:extLst>
                  <a:ext uri="{FF2B5EF4-FFF2-40B4-BE49-F238E27FC236}">
                    <a16:creationId xmlns:a16="http://schemas.microsoft.com/office/drawing/2014/main" id="{9E661097-ED95-D328-C166-F44FD02656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9" name="Ink 7">
                <a:extLst>
                  <a:ext uri="{FF2B5EF4-FFF2-40B4-BE49-F238E27FC236}">
                    <a16:creationId xmlns:a16="http://schemas.microsoft.com/office/drawing/2014/main" id="{F522AA79-EE71-8996-B7D2-A1968BC933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3079" name="Ink 7">
                <a:extLst>
                  <a:ext uri="{FF2B5EF4-FFF2-40B4-BE49-F238E27FC236}">
                    <a16:creationId xmlns:a16="http://schemas.microsoft.com/office/drawing/2014/main" id="{F522AA79-EE71-8996-B7D2-A1968BC933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0" name="Ink 8">
                <a:extLst>
                  <a:ext uri="{FF2B5EF4-FFF2-40B4-BE49-F238E27FC236}">
                    <a16:creationId xmlns:a16="http://schemas.microsoft.com/office/drawing/2014/main" id="{30E428E9-BD7C-7172-8B83-0C0071C474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3080" name="Ink 8">
                <a:extLst>
                  <a:ext uri="{FF2B5EF4-FFF2-40B4-BE49-F238E27FC236}">
                    <a16:creationId xmlns:a16="http://schemas.microsoft.com/office/drawing/2014/main" id="{30E428E9-BD7C-7172-8B83-0C0071C474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1" name="Ink 20">
                <a:extLst>
                  <a:ext uri="{FF2B5EF4-FFF2-40B4-BE49-F238E27FC236}">
                    <a16:creationId xmlns:a16="http://schemas.microsoft.com/office/drawing/2014/main" id="{1B1C5CB6-D16F-C79A-D9C9-395E9F6B2D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3081" name="Ink 20">
                <a:extLst>
                  <a:ext uri="{FF2B5EF4-FFF2-40B4-BE49-F238E27FC236}">
                    <a16:creationId xmlns:a16="http://schemas.microsoft.com/office/drawing/2014/main" id="{1B1C5CB6-D16F-C79A-D9C9-395E9F6B2D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2" name="Ink 22">
                <a:extLst>
                  <a:ext uri="{FF2B5EF4-FFF2-40B4-BE49-F238E27FC236}">
                    <a16:creationId xmlns:a16="http://schemas.microsoft.com/office/drawing/2014/main" id="{4CC605DB-5103-EE2E-AA78-48829D8B96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3082" name="Ink 22">
                <a:extLst>
                  <a:ext uri="{FF2B5EF4-FFF2-40B4-BE49-F238E27FC236}">
                    <a16:creationId xmlns:a16="http://schemas.microsoft.com/office/drawing/2014/main" id="{4CC605DB-5103-EE2E-AA78-48829D8B96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83" name="Ink 32">
                <a:extLst>
                  <a:ext uri="{FF2B5EF4-FFF2-40B4-BE49-F238E27FC236}">
                    <a16:creationId xmlns:a16="http://schemas.microsoft.com/office/drawing/2014/main" id="{F9CBD1D2-C408-10FC-51DB-08C7A96EF8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571500"/>
              <a:ext cx="2716212" cy="2822575"/>
            </p14:xfrm>
          </p:contentPart>
        </mc:Choice>
        <mc:Fallback>
          <p:pic>
            <p:nvPicPr>
              <p:cNvPr id="3083" name="Ink 32">
                <a:extLst>
                  <a:ext uri="{FF2B5EF4-FFF2-40B4-BE49-F238E27FC236}">
                    <a16:creationId xmlns:a16="http://schemas.microsoft.com/office/drawing/2014/main" id="{F9CBD1D2-C408-10FC-51DB-08C7A96EF8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136" y="553830"/>
                <a:ext cx="2750795" cy="2857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84" name="Ink 33">
                <a:extLst>
                  <a:ext uri="{FF2B5EF4-FFF2-40B4-BE49-F238E27FC236}">
                    <a16:creationId xmlns:a16="http://schemas.microsoft.com/office/drawing/2014/main" id="{9D627A55-B240-E280-568B-23165722DC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4972050"/>
              <a:ext cx="355600" cy="80963"/>
            </p14:xfrm>
          </p:contentPart>
        </mc:Choice>
        <mc:Fallback>
          <p:pic>
            <p:nvPicPr>
              <p:cNvPr id="3084" name="Ink 33">
                <a:extLst>
                  <a:ext uri="{FF2B5EF4-FFF2-40B4-BE49-F238E27FC236}">
                    <a16:creationId xmlns:a16="http://schemas.microsoft.com/office/drawing/2014/main" id="{9D627A55-B240-E280-568B-23165722DC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9588" y="4962610"/>
                <a:ext cx="374449" cy="99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85" name="Ink 34">
                <a:extLst>
                  <a:ext uri="{FF2B5EF4-FFF2-40B4-BE49-F238E27FC236}">
                    <a16:creationId xmlns:a16="http://schemas.microsoft.com/office/drawing/2014/main" id="{D47673C3-E7A2-0702-B5F5-F2738CB7AC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3300" y="3611563"/>
              <a:ext cx="171450" cy="92075"/>
            </p14:xfrm>
          </p:contentPart>
        </mc:Choice>
        <mc:Fallback>
          <p:pic>
            <p:nvPicPr>
              <p:cNvPr id="3085" name="Ink 34">
                <a:extLst>
                  <a:ext uri="{FF2B5EF4-FFF2-40B4-BE49-F238E27FC236}">
                    <a16:creationId xmlns:a16="http://schemas.microsoft.com/office/drawing/2014/main" id="{D47673C3-E7A2-0702-B5F5-F2738CB7AC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3974" y="3602248"/>
                <a:ext cx="190101" cy="11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86" name="Ink 35">
                <a:extLst>
                  <a:ext uri="{FF2B5EF4-FFF2-40B4-BE49-F238E27FC236}">
                    <a16:creationId xmlns:a16="http://schemas.microsoft.com/office/drawing/2014/main" id="{9FF36808-77E4-7195-08AC-9E5EA71B12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0"/>
              <a:ext cx="2560638" cy="3360738"/>
            </p14:xfrm>
          </p:contentPart>
        </mc:Choice>
        <mc:Fallback>
          <p:pic>
            <p:nvPicPr>
              <p:cNvPr id="3086" name="Ink 35">
                <a:extLst>
                  <a:ext uri="{FF2B5EF4-FFF2-40B4-BE49-F238E27FC236}">
                    <a16:creationId xmlns:a16="http://schemas.microsoft.com/office/drawing/2014/main" id="{9FF36808-77E4-7195-08AC-9E5EA71B12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4169" y="-9320"/>
                <a:ext cx="2579350" cy="33793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5991933-7A61-199A-A561-1DF74E4C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QUAL SERÁ A SENTENÇA FINAL DAQUELES QUE REJEITARAM A DEUS E SUA VONTADE?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85C1BB7-0594-DBC1-FA9C-A951730B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QUAL SERÁ A SENTENÇA FINAL DAQUELES QUE REJEITARAM A DEUS E SUA VONTADE?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E64AF3E1-5051-4377-008C-A046EE477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20:9; </a:t>
            </a:r>
            <a:r>
              <a:rPr lang="en-US" altLang="pt-BR" sz="2400">
                <a:solidFill>
                  <a:schemeClr val="bg1"/>
                </a:solidFill>
                <a:latin typeface="Zurich LtCn BT" pitchFamily="34" charset="0"/>
              </a:rPr>
              <a:t>Mateus 25:41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8A91AA-F5D3-FEB1-9C8D-F5337722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subiram sobre a largura da terra, e cercaram o arraial dos santos e a cidade querida; mas desceu fogo do céu, e os devorou;”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10">
            <a:extLst>
              <a:ext uri="{FF2B5EF4-FFF2-40B4-BE49-F238E27FC236}">
                <a16:creationId xmlns:a16="http://schemas.microsoft.com/office/drawing/2014/main" id="{4016C916-A250-5EED-89E6-1FC9670DB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6410" name="Rectangle 11">
            <a:extLst>
              <a:ext uri="{FF2B5EF4-FFF2-40B4-BE49-F238E27FC236}">
                <a16:creationId xmlns:a16="http://schemas.microsoft.com/office/drawing/2014/main" id="{19AC3164-6E97-3FCF-716D-10C61796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6411" name="Rectangle 12">
            <a:extLst>
              <a:ext uri="{FF2B5EF4-FFF2-40B4-BE49-F238E27FC236}">
                <a16:creationId xmlns:a16="http://schemas.microsoft.com/office/drawing/2014/main" id="{319CB559-6438-7D3D-393D-9184681D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6412" name="Rectangle 13">
            <a:extLst>
              <a:ext uri="{FF2B5EF4-FFF2-40B4-BE49-F238E27FC236}">
                <a16:creationId xmlns:a16="http://schemas.microsoft.com/office/drawing/2014/main" id="{A4D2432A-4BCD-F6CB-C714-3702C3B9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6413" name="Rectangle 14">
            <a:extLst>
              <a:ext uri="{FF2B5EF4-FFF2-40B4-BE49-F238E27FC236}">
                <a16:creationId xmlns:a16="http://schemas.microsoft.com/office/drawing/2014/main" id="{C93928CA-CD3A-6AA8-F957-A693A71E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6414" name="Rectangle 15">
            <a:extLst>
              <a:ext uri="{FF2B5EF4-FFF2-40B4-BE49-F238E27FC236}">
                <a16:creationId xmlns:a16="http://schemas.microsoft.com/office/drawing/2014/main" id="{FED710B8-031A-9751-F4B4-FF678E93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6415" name="Rectangle 16">
            <a:extLst>
              <a:ext uri="{FF2B5EF4-FFF2-40B4-BE49-F238E27FC236}">
                <a16:creationId xmlns:a16="http://schemas.microsoft.com/office/drawing/2014/main" id="{BD250669-BDF0-D828-F7D1-92E72F96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6416" name="Rectangle 17">
            <a:extLst>
              <a:ext uri="{FF2B5EF4-FFF2-40B4-BE49-F238E27FC236}">
                <a16:creationId xmlns:a16="http://schemas.microsoft.com/office/drawing/2014/main" id="{3EC383EC-A61A-5841-D153-7B37D8CE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6417" name="Rectangle 18">
            <a:extLst>
              <a:ext uri="{FF2B5EF4-FFF2-40B4-BE49-F238E27FC236}">
                <a16:creationId xmlns:a16="http://schemas.microsoft.com/office/drawing/2014/main" id="{CEF4B88E-296D-2ADE-99A4-7BEE5903D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6418" name="Rectangle 19">
            <a:extLst>
              <a:ext uri="{FF2B5EF4-FFF2-40B4-BE49-F238E27FC236}">
                <a16:creationId xmlns:a16="http://schemas.microsoft.com/office/drawing/2014/main" id="{C196EF1B-1C20-0581-3F0D-90235963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6419" name="Rectangle 20">
            <a:extLst>
              <a:ext uri="{FF2B5EF4-FFF2-40B4-BE49-F238E27FC236}">
                <a16:creationId xmlns:a16="http://schemas.microsoft.com/office/drawing/2014/main" id="{981446F5-9ED4-89BC-56AB-9B3DE0E0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6420" name="Rectangle 22">
            <a:extLst>
              <a:ext uri="{FF2B5EF4-FFF2-40B4-BE49-F238E27FC236}">
                <a16:creationId xmlns:a16="http://schemas.microsoft.com/office/drawing/2014/main" id="{19973D7F-9F51-653D-41E0-530EDBB5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6421" name="Rectangle 24">
            <a:extLst>
              <a:ext uri="{FF2B5EF4-FFF2-40B4-BE49-F238E27FC236}">
                <a16:creationId xmlns:a16="http://schemas.microsoft.com/office/drawing/2014/main" id="{4DD521FA-32FD-557C-2C10-D3A96AB3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6422" name="Rectangle 25">
            <a:extLst>
              <a:ext uri="{FF2B5EF4-FFF2-40B4-BE49-F238E27FC236}">
                <a16:creationId xmlns:a16="http://schemas.microsoft.com/office/drawing/2014/main" id="{96D56A04-3C0E-F4AA-0F2A-79A9C251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6423" name="Rectangle 26">
            <a:extLst>
              <a:ext uri="{FF2B5EF4-FFF2-40B4-BE49-F238E27FC236}">
                <a16:creationId xmlns:a16="http://schemas.microsoft.com/office/drawing/2014/main" id="{ABA594F1-8CAF-D28A-B36C-3E846D24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6424" name="Rectangle 27">
            <a:extLst>
              <a:ext uri="{FF2B5EF4-FFF2-40B4-BE49-F238E27FC236}">
                <a16:creationId xmlns:a16="http://schemas.microsoft.com/office/drawing/2014/main" id="{71D18FEA-8A26-ECAC-C186-94FB3CBD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6425" name="Rectangle 28">
            <a:extLst>
              <a:ext uri="{FF2B5EF4-FFF2-40B4-BE49-F238E27FC236}">
                <a16:creationId xmlns:a16="http://schemas.microsoft.com/office/drawing/2014/main" id="{2C7E7F5B-48F0-946F-F63D-149AC177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6426" name="Rectangle 29">
            <a:extLst>
              <a:ext uri="{FF2B5EF4-FFF2-40B4-BE49-F238E27FC236}">
                <a16:creationId xmlns:a16="http://schemas.microsoft.com/office/drawing/2014/main" id="{9FD5C234-6EC2-DD6B-40FB-AD8B68CDD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6427" name="Rectangle 30">
            <a:extLst>
              <a:ext uri="{FF2B5EF4-FFF2-40B4-BE49-F238E27FC236}">
                <a16:creationId xmlns:a16="http://schemas.microsoft.com/office/drawing/2014/main" id="{31E113F7-719D-6366-9A16-6CC7948D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6428" name="Rectangle 31">
            <a:extLst>
              <a:ext uri="{FF2B5EF4-FFF2-40B4-BE49-F238E27FC236}">
                <a16:creationId xmlns:a16="http://schemas.microsoft.com/office/drawing/2014/main" id="{FE3F3572-2663-272D-88B4-9CC59057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6429" name="Rectangle 32">
            <a:extLst>
              <a:ext uri="{FF2B5EF4-FFF2-40B4-BE49-F238E27FC236}">
                <a16:creationId xmlns:a16="http://schemas.microsoft.com/office/drawing/2014/main" id="{E6C04D6E-E6A7-759E-2285-7463796CE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6430" name="Rectangle 36">
            <a:extLst>
              <a:ext uri="{FF2B5EF4-FFF2-40B4-BE49-F238E27FC236}">
                <a16:creationId xmlns:a16="http://schemas.microsoft.com/office/drawing/2014/main" id="{D33CBFCA-FE9D-FD10-7439-69BF89A6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6431" name="Rectangle 39">
            <a:extLst>
              <a:ext uri="{FF2B5EF4-FFF2-40B4-BE49-F238E27FC236}">
                <a16:creationId xmlns:a16="http://schemas.microsoft.com/office/drawing/2014/main" id="{20346243-398A-716B-B98C-5C5389728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6432" name="Rectangle 40">
            <a:extLst>
              <a:ext uri="{FF2B5EF4-FFF2-40B4-BE49-F238E27FC236}">
                <a16:creationId xmlns:a16="http://schemas.microsoft.com/office/drawing/2014/main" id="{0F586025-4800-C283-60E9-B5C5FCB6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6433" name="Rectangle 41">
            <a:extLst>
              <a:ext uri="{FF2B5EF4-FFF2-40B4-BE49-F238E27FC236}">
                <a16:creationId xmlns:a16="http://schemas.microsoft.com/office/drawing/2014/main" id="{32658858-21C5-9ABA-2856-60685A33A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6434" name="Rectangle 47">
            <a:extLst>
              <a:ext uri="{FF2B5EF4-FFF2-40B4-BE49-F238E27FC236}">
                <a16:creationId xmlns:a16="http://schemas.microsoft.com/office/drawing/2014/main" id="{92B5E88B-BFD7-3F33-9289-DFE8D437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0"/>
            <a:ext cx="260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2ª  RESSURREIÇÃO</a:t>
            </a:r>
          </a:p>
        </p:txBody>
      </p:sp>
      <p:sp>
        <p:nvSpPr>
          <p:cNvPr id="16435" name="Rectangle 48">
            <a:extLst>
              <a:ext uri="{FF2B5EF4-FFF2-40B4-BE49-F238E27FC236}">
                <a16:creationId xmlns:a16="http://schemas.microsoft.com/office/drawing/2014/main" id="{C40121D4-A856-C0FE-203B-30543157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9863"/>
            <a:ext cx="204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Satanás é solto</a:t>
            </a: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EBADEF99-CF54-7031-6D80-4038CBFF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4437063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Satanás reúne exército</a:t>
            </a: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EA201358-E403-B8EB-7C03-8CA2CCECB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94188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Desce fogo do céu</a:t>
            </a: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AADB3C8B-1F58-4352-78C7-D1764D0A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51021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Consome o MAL</a:t>
            </a:r>
          </a:p>
        </p:txBody>
      </p:sp>
      <p:sp>
        <p:nvSpPr>
          <p:cNvPr id="16439" name="Rectangle 55">
            <a:extLst>
              <a:ext uri="{FF2B5EF4-FFF2-40B4-BE49-F238E27FC236}">
                <a16:creationId xmlns:a16="http://schemas.microsoft.com/office/drawing/2014/main" id="{A0197BCA-A7B7-4820-0094-0C0EE0A9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171575"/>
            <a:ext cx="350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DESCE NOVA JERUSALÉM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386" name="Ink 2">
                <a:extLst>
                  <a:ext uri="{FF2B5EF4-FFF2-40B4-BE49-F238E27FC236}">
                    <a16:creationId xmlns:a16="http://schemas.microsoft.com/office/drawing/2014/main" id="{038C1B4A-CB70-697C-16E1-D640E067EE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6386" name="Ink 2">
                <a:extLst>
                  <a:ext uri="{FF2B5EF4-FFF2-40B4-BE49-F238E27FC236}">
                    <a16:creationId xmlns:a16="http://schemas.microsoft.com/office/drawing/2014/main" id="{038C1B4A-CB70-697C-16E1-D640E067EE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387" name="Ink 3">
                <a:extLst>
                  <a:ext uri="{FF2B5EF4-FFF2-40B4-BE49-F238E27FC236}">
                    <a16:creationId xmlns:a16="http://schemas.microsoft.com/office/drawing/2014/main" id="{FDF571F4-1E35-25E7-712D-CEA5D5852B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6387" name="Ink 3">
                <a:extLst>
                  <a:ext uri="{FF2B5EF4-FFF2-40B4-BE49-F238E27FC236}">
                    <a16:creationId xmlns:a16="http://schemas.microsoft.com/office/drawing/2014/main" id="{FDF571F4-1E35-25E7-712D-CEA5D5852B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88" name="Ink 4">
                <a:extLst>
                  <a:ext uri="{FF2B5EF4-FFF2-40B4-BE49-F238E27FC236}">
                    <a16:creationId xmlns:a16="http://schemas.microsoft.com/office/drawing/2014/main" id="{C83143A4-4C59-C758-DE2E-B911EE4971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6388" name="Ink 4">
                <a:extLst>
                  <a:ext uri="{FF2B5EF4-FFF2-40B4-BE49-F238E27FC236}">
                    <a16:creationId xmlns:a16="http://schemas.microsoft.com/office/drawing/2014/main" id="{C83143A4-4C59-C758-DE2E-B911EE4971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89" name="Ink 5">
                <a:extLst>
                  <a:ext uri="{FF2B5EF4-FFF2-40B4-BE49-F238E27FC236}">
                    <a16:creationId xmlns:a16="http://schemas.microsoft.com/office/drawing/2014/main" id="{4B91DBF8-0D80-69A6-3F6B-C6E74647B9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6389" name="Ink 5">
                <a:extLst>
                  <a:ext uri="{FF2B5EF4-FFF2-40B4-BE49-F238E27FC236}">
                    <a16:creationId xmlns:a16="http://schemas.microsoft.com/office/drawing/2014/main" id="{4B91DBF8-0D80-69A6-3F6B-C6E74647B9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90" name="Ink 6">
                <a:extLst>
                  <a:ext uri="{FF2B5EF4-FFF2-40B4-BE49-F238E27FC236}">
                    <a16:creationId xmlns:a16="http://schemas.microsoft.com/office/drawing/2014/main" id="{03F40760-EC54-0C41-8BF4-087CED1121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6390" name="Ink 6">
                <a:extLst>
                  <a:ext uri="{FF2B5EF4-FFF2-40B4-BE49-F238E27FC236}">
                    <a16:creationId xmlns:a16="http://schemas.microsoft.com/office/drawing/2014/main" id="{03F40760-EC54-0C41-8BF4-087CED1121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91" name="Ink 7">
                <a:extLst>
                  <a:ext uri="{FF2B5EF4-FFF2-40B4-BE49-F238E27FC236}">
                    <a16:creationId xmlns:a16="http://schemas.microsoft.com/office/drawing/2014/main" id="{909D56A0-F937-11C7-75F2-9DCB61465D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6391" name="Ink 7">
                <a:extLst>
                  <a:ext uri="{FF2B5EF4-FFF2-40B4-BE49-F238E27FC236}">
                    <a16:creationId xmlns:a16="http://schemas.microsoft.com/office/drawing/2014/main" id="{909D56A0-F937-11C7-75F2-9DCB61465D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92" name="Ink 8">
                <a:extLst>
                  <a:ext uri="{FF2B5EF4-FFF2-40B4-BE49-F238E27FC236}">
                    <a16:creationId xmlns:a16="http://schemas.microsoft.com/office/drawing/2014/main" id="{602D2CAB-58BC-9EA9-84D6-1C53ADBDBB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6392" name="Ink 8">
                <a:extLst>
                  <a:ext uri="{FF2B5EF4-FFF2-40B4-BE49-F238E27FC236}">
                    <a16:creationId xmlns:a16="http://schemas.microsoft.com/office/drawing/2014/main" id="{602D2CAB-58BC-9EA9-84D6-1C53ADBDBB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93" name="Ink 9">
                <a:extLst>
                  <a:ext uri="{FF2B5EF4-FFF2-40B4-BE49-F238E27FC236}">
                    <a16:creationId xmlns:a16="http://schemas.microsoft.com/office/drawing/2014/main" id="{B8DC7757-2BBB-6023-10FC-AEE46FE699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6393" name="Ink 9">
                <a:extLst>
                  <a:ext uri="{FF2B5EF4-FFF2-40B4-BE49-F238E27FC236}">
                    <a16:creationId xmlns:a16="http://schemas.microsoft.com/office/drawing/2014/main" id="{B8DC7757-2BBB-6023-10FC-AEE46FE699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394" name="Ink 21">
                <a:extLst>
                  <a:ext uri="{FF2B5EF4-FFF2-40B4-BE49-F238E27FC236}">
                    <a16:creationId xmlns:a16="http://schemas.microsoft.com/office/drawing/2014/main" id="{AF2B671B-1CE4-8AD1-9966-D13CF8364F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6394" name="Ink 21">
                <a:extLst>
                  <a:ext uri="{FF2B5EF4-FFF2-40B4-BE49-F238E27FC236}">
                    <a16:creationId xmlns:a16="http://schemas.microsoft.com/office/drawing/2014/main" id="{AF2B671B-1CE4-8AD1-9966-D13CF8364F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395" name="Ink 23">
                <a:extLst>
                  <a:ext uri="{FF2B5EF4-FFF2-40B4-BE49-F238E27FC236}">
                    <a16:creationId xmlns:a16="http://schemas.microsoft.com/office/drawing/2014/main" id="{1FD2A1AE-5DB7-180C-9806-720F0607CF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6395" name="Ink 23">
                <a:extLst>
                  <a:ext uri="{FF2B5EF4-FFF2-40B4-BE49-F238E27FC236}">
                    <a16:creationId xmlns:a16="http://schemas.microsoft.com/office/drawing/2014/main" id="{1FD2A1AE-5DB7-180C-9806-720F0607CF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396" name="Ink 33">
                <a:extLst>
                  <a:ext uri="{FF2B5EF4-FFF2-40B4-BE49-F238E27FC236}">
                    <a16:creationId xmlns:a16="http://schemas.microsoft.com/office/drawing/2014/main" id="{AB7441D7-5D86-3F2F-19E0-AFBC50A2EA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6396" name="Ink 33">
                <a:extLst>
                  <a:ext uri="{FF2B5EF4-FFF2-40B4-BE49-F238E27FC236}">
                    <a16:creationId xmlns:a16="http://schemas.microsoft.com/office/drawing/2014/main" id="{AB7441D7-5D86-3F2F-19E0-AFBC50A2EA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397" name="Ink 34">
                <a:extLst>
                  <a:ext uri="{FF2B5EF4-FFF2-40B4-BE49-F238E27FC236}">
                    <a16:creationId xmlns:a16="http://schemas.microsoft.com/office/drawing/2014/main" id="{898043D3-7745-6CD5-4E97-FB1016F6EC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6397" name="Ink 34">
                <a:extLst>
                  <a:ext uri="{FF2B5EF4-FFF2-40B4-BE49-F238E27FC236}">
                    <a16:creationId xmlns:a16="http://schemas.microsoft.com/office/drawing/2014/main" id="{898043D3-7745-6CD5-4E97-FB1016F6EC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398" name="Ink 35">
                <a:extLst>
                  <a:ext uri="{FF2B5EF4-FFF2-40B4-BE49-F238E27FC236}">
                    <a16:creationId xmlns:a16="http://schemas.microsoft.com/office/drawing/2014/main" id="{E01D5AFC-484A-06A1-88BC-342CC0021F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6398" name="Ink 35">
                <a:extLst>
                  <a:ext uri="{FF2B5EF4-FFF2-40B4-BE49-F238E27FC236}">
                    <a16:creationId xmlns:a16="http://schemas.microsoft.com/office/drawing/2014/main" id="{E01D5AFC-484A-06A1-88BC-342CC0021F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399" name="Ink 37">
                <a:extLst>
                  <a:ext uri="{FF2B5EF4-FFF2-40B4-BE49-F238E27FC236}">
                    <a16:creationId xmlns:a16="http://schemas.microsoft.com/office/drawing/2014/main" id="{9FA60DA5-BF08-1D1A-4C59-A00AFCAB21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6399" name="Ink 37">
                <a:extLst>
                  <a:ext uri="{FF2B5EF4-FFF2-40B4-BE49-F238E27FC236}">
                    <a16:creationId xmlns:a16="http://schemas.microsoft.com/office/drawing/2014/main" id="{9FA60DA5-BF08-1D1A-4C59-A00AFCAB21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400" name="Ink 38">
                <a:extLst>
                  <a:ext uri="{FF2B5EF4-FFF2-40B4-BE49-F238E27FC236}">
                    <a16:creationId xmlns:a16="http://schemas.microsoft.com/office/drawing/2014/main" id="{1106A1D3-2A93-CADB-913E-DAD682AF22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6400" name="Ink 38">
                <a:extLst>
                  <a:ext uri="{FF2B5EF4-FFF2-40B4-BE49-F238E27FC236}">
                    <a16:creationId xmlns:a16="http://schemas.microsoft.com/office/drawing/2014/main" id="{1106A1D3-2A93-CADB-913E-DAD682AF22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401" name="Ink 42">
                <a:extLst>
                  <a:ext uri="{FF2B5EF4-FFF2-40B4-BE49-F238E27FC236}">
                    <a16:creationId xmlns:a16="http://schemas.microsoft.com/office/drawing/2014/main" id="{EB52225D-4C27-F362-970A-24E62D3EF2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6401" name="Ink 42">
                <a:extLst>
                  <a:ext uri="{FF2B5EF4-FFF2-40B4-BE49-F238E27FC236}">
                    <a16:creationId xmlns:a16="http://schemas.microsoft.com/office/drawing/2014/main" id="{EB52225D-4C27-F362-970A-24E62D3EF2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402" name="Ink 43">
                <a:extLst>
                  <a:ext uri="{FF2B5EF4-FFF2-40B4-BE49-F238E27FC236}">
                    <a16:creationId xmlns:a16="http://schemas.microsoft.com/office/drawing/2014/main" id="{F4E9D561-1209-C3A9-F82B-21B57BE92E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6402" name="Ink 43">
                <a:extLst>
                  <a:ext uri="{FF2B5EF4-FFF2-40B4-BE49-F238E27FC236}">
                    <a16:creationId xmlns:a16="http://schemas.microsoft.com/office/drawing/2014/main" id="{F4E9D561-1209-C3A9-F82B-21B57BE92E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403" name="Ink 44">
                <a:extLst>
                  <a:ext uri="{FF2B5EF4-FFF2-40B4-BE49-F238E27FC236}">
                    <a16:creationId xmlns:a16="http://schemas.microsoft.com/office/drawing/2014/main" id="{57C82DC6-5E70-4958-73EF-19E071BFD1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6403" name="Ink 44">
                <a:extLst>
                  <a:ext uri="{FF2B5EF4-FFF2-40B4-BE49-F238E27FC236}">
                    <a16:creationId xmlns:a16="http://schemas.microsoft.com/office/drawing/2014/main" id="{57C82DC6-5E70-4958-73EF-19E071BFD1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404" name="Ink 45">
                <a:extLst>
                  <a:ext uri="{FF2B5EF4-FFF2-40B4-BE49-F238E27FC236}">
                    <a16:creationId xmlns:a16="http://schemas.microsoft.com/office/drawing/2014/main" id="{2570E3BD-4146-0C90-930C-B8C01D4703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6404" name="Ink 45">
                <a:extLst>
                  <a:ext uri="{FF2B5EF4-FFF2-40B4-BE49-F238E27FC236}">
                    <a16:creationId xmlns:a16="http://schemas.microsoft.com/office/drawing/2014/main" id="{2570E3BD-4146-0C90-930C-B8C01D4703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405" name="Ink 46">
                <a:extLst>
                  <a:ext uri="{FF2B5EF4-FFF2-40B4-BE49-F238E27FC236}">
                    <a16:creationId xmlns:a16="http://schemas.microsoft.com/office/drawing/2014/main" id="{A6689096-C0BE-28F5-304E-B99D8362DA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6405" name="Ink 46">
                <a:extLst>
                  <a:ext uri="{FF2B5EF4-FFF2-40B4-BE49-F238E27FC236}">
                    <a16:creationId xmlns:a16="http://schemas.microsoft.com/office/drawing/2014/main" id="{A6689096-C0BE-28F5-304E-B99D8362DA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6406" name="Ink 49">
                <a:extLst>
                  <a:ext uri="{FF2B5EF4-FFF2-40B4-BE49-F238E27FC236}">
                    <a16:creationId xmlns:a16="http://schemas.microsoft.com/office/drawing/2014/main" id="{2675548D-259F-3F38-EBFC-6011D3D124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53975"/>
              <a:ext cx="3044825" cy="482600"/>
            </p14:xfrm>
          </p:contentPart>
        </mc:Choice>
        <mc:Fallback>
          <p:pic>
            <p:nvPicPr>
              <p:cNvPr id="16406" name="Ink 49">
                <a:extLst>
                  <a:ext uri="{FF2B5EF4-FFF2-40B4-BE49-F238E27FC236}">
                    <a16:creationId xmlns:a16="http://schemas.microsoft.com/office/drawing/2014/main" id="{2675548D-259F-3F38-EBFC-6011D3D124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8896" y="36600"/>
                <a:ext cx="3079339" cy="516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407" name="Ink 50">
                <a:extLst>
                  <a:ext uri="{FF2B5EF4-FFF2-40B4-BE49-F238E27FC236}">
                    <a16:creationId xmlns:a16="http://schemas.microsoft.com/office/drawing/2014/main" id="{A508E0EE-E156-896F-DF7A-0AC1254879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956050"/>
              <a:ext cx="2152650" cy="473075"/>
            </p14:xfrm>
          </p:contentPart>
        </mc:Choice>
        <mc:Fallback>
          <p:pic>
            <p:nvPicPr>
              <p:cNvPr id="16407" name="Ink 50">
                <a:extLst>
                  <a:ext uri="{FF2B5EF4-FFF2-40B4-BE49-F238E27FC236}">
                    <a16:creationId xmlns:a16="http://schemas.microsoft.com/office/drawing/2014/main" id="{A508E0EE-E156-896F-DF7A-0AC1254879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87857" y="3938608"/>
                <a:ext cx="2187411" cy="50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408" name="Ink 56">
                <a:extLst>
                  <a:ext uri="{FF2B5EF4-FFF2-40B4-BE49-F238E27FC236}">
                    <a16:creationId xmlns:a16="http://schemas.microsoft.com/office/drawing/2014/main" id="{C6D39850-551D-A2B3-F741-2AAB882A44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973138"/>
              <a:ext cx="3670300" cy="669925"/>
            </p14:xfrm>
          </p:contentPart>
        </mc:Choice>
        <mc:Fallback>
          <p:pic>
            <p:nvPicPr>
              <p:cNvPr id="16408" name="Ink 56">
                <a:extLst>
                  <a:ext uri="{FF2B5EF4-FFF2-40B4-BE49-F238E27FC236}">
                    <a16:creationId xmlns:a16="http://schemas.microsoft.com/office/drawing/2014/main" id="{C6D39850-551D-A2B3-F741-2AAB882A44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68714" y="955621"/>
                <a:ext cx="3704902" cy="7042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Rectangle 10">
            <a:extLst>
              <a:ext uri="{FF2B5EF4-FFF2-40B4-BE49-F238E27FC236}">
                <a16:creationId xmlns:a16="http://schemas.microsoft.com/office/drawing/2014/main" id="{69EDA9B8-A9C8-DDA0-AB27-3CCBB6C8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17435" name="Rectangle 11">
            <a:extLst>
              <a:ext uri="{FF2B5EF4-FFF2-40B4-BE49-F238E27FC236}">
                <a16:creationId xmlns:a16="http://schemas.microsoft.com/office/drawing/2014/main" id="{427EFB0A-A914-054A-8A46-00A09CE78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17436" name="Rectangle 12">
            <a:extLst>
              <a:ext uri="{FF2B5EF4-FFF2-40B4-BE49-F238E27FC236}">
                <a16:creationId xmlns:a16="http://schemas.microsoft.com/office/drawing/2014/main" id="{60FD3726-5031-3613-E518-19404E37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17437" name="Rectangle 13">
            <a:extLst>
              <a:ext uri="{FF2B5EF4-FFF2-40B4-BE49-F238E27FC236}">
                <a16:creationId xmlns:a16="http://schemas.microsoft.com/office/drawing/2014/main" id="{A7185F9A-A761-D362-C9A9-C46588DB1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17438" name="Rectangle 14">
            <a:extLst>
              <a:ext uri="{FF2B5EF4-FFF2-40B4-BE49-F238E27FC236}">
                <a16:creationId xmlns:a16="http://schemas.microsoft.com/office/drawing/2014/main" id="{CBDD5A1A-1A2E-B1F3-EB8D-8B63EBB5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17439" name="Rectangle 15">
            <a:extLst>
              <a:ext uri="{FF2B5EF4-FFF2-40B4-BE49-F238E27FC236}">
                <a16:creationId xmlns:a16="http://schemas.microsoft.com/office/drawing/2014/main" id="{FD7CD416-1C5D-68C2-F491-C5443203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17440" name="Rectangle 16">
            <a:extLst>
              <a:ext uri="{FF2B5EF4-FFF2-40B4-BE49-F238E27FC236}">
                <a16:creationId xmlns:a16="http://schemas.microsoft.com/office/drawing/2014/main" id="{7DACFB52-479F-A2C4-6D31-6E64E4683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17441" name="Rectangle 17">
            <a:extLst>
              <a:ext uri="{FF2B5EF4-FFF2-40B4-BE49-F238E27FC236}">
                <a16:creationId xmlns:a16="http://schemas.microsoft.com/office/drawing/2014/main" id="{8110801A-7189-9D11-9736-0A348DAC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17442" name="Rectangle 18">
            <a:extLst>
              <a:ext uri="{FF2B5EF4-FFF2-40B4-BE49-F238E27FC236}">
                <a16:creationId xmlns:a16="http://schemas.microsoft.com/office/drawing/2014/main" id="{829B8410-F529-840D-A9A3-96DC93E5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17443" name="Rectangle 19">
            <a:extLst>
              <a:ext uri="{FF2B5EF4-FFF2-40B4-BE49-F238E27FC236}">
                <a16:creationId xmlns:a16="http://schemas.microsoft.com/office/drawing/2014/main" id="{4FDAA5AC-2CDB-09BE-1ACB-889D7298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17444" name="Rectangle 20">
            <a:extLst>
              <a:ext uri="{FF2B5EF4-FFF2-40B4-BE49-F238E27FC236}">
                <a16:creationId xmlns:a16="http://schemas.microsoft.com/office/drawing/2014/main" id="{119FE4E9-3ECB-78A4-D385-D4DC0F79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17445" name="Rectangle 22">
            <a:extLst>
              <a:ext uri="{FF2B5EF4-FFF2-40B4-BE49-F238E27FC236}">
                <a16:creationId xmlns:a16="http://schemas.microsoft.com/office/drawing/2014/main" id="{AA5D9955-F452-B9B2-8BC0-1D084DCB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17446" name="Rectangle 24">
            <a:extLst>
              <a:ext uri="{FF2B5EF4-FFF2-40B4-BE49-F238E27FC236}">
                <a16:creationId xmlns:a16="http://schemas.microsoft.com/office/drawing/2014/main" id="{A1F51752-EA6E-AE96-DD5E-A252FCDC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17447" name="Rectangle 25">
            <a:extLst>
              <a:ext uri="{FF2B5EF4-FFF2-40B4-BE49-F238E27FC236}">
                <a16:creationId xmlns:a16="http://schemas.microsoft.com/office/drawing/2014/main" id="{4867DDCB-4812-3655-EEE6-4C2C5A70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133600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Justos Julgam</a:t>
            </a:r>
          </a:p>
        </p:txBody>
      </p:sp>
      <p:sp>
        <p:nvSpPr>
          <p:cNvPr id="17448" name="Rectangle 26">
            <a:extLst>
              <a:ext uri="{FF2B5EF4-FFF2-40B4-BE49-F238E27FC236}">
                <a16:creationId xmlns:a16="http://schemas.microsoft.com/office/drawing/2014/main" id="{C463E0BD-6982-B4E3-BAF6-68F9F232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700213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Deus dá satisfações</a:t>
            </a:r>
          </a:p>
        </p:txBody>
      </p:sp>
      <p:sp>
        <p:nvSpPr>
          <p:cNvPr id="17449" name="Rectangle 27">
            <a:extLst>
              <a:ext uri="{FF2B5EF4-FFF2-40B4-BE49-F238E27FC236}">
                <a16:creationId xmlns:a16="http://schemas.microsoft.com/office/drawing/2014/main" id="{A4578A48-3F10-80AF-FD09-24A47AFB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17450" name="Rectangle 28">
            <a:extLst>
              <a:ext uri="{FF2B5EF4-FFF2-40B4-BE49-F238E27FC236}">
                <a16:creationId xmlns:a16="http://schemas.microsoft.com/office/drawing/2014/main" id="{35068499-FE00-0952-398F-DB078F1C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7451" name="Rectangle 29">
            <a:extLst>
              <a:ext uri="{FF2B5EF4-FFF2-40B4-BE49-F238E27FC236}">
                <a16:creationId xmlns:a16="http://schemas.microsoft.com/office/drawing/2014/main" id="{11BCDA15-FE07-0718-BFF3-F0845B28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17452" name="Rectangle 30">
            <a:extLst>
              <a:ext uri="{FF2B5EF4-FFF2-40B4-BE49-F238E27FC236}">
                <a16:creationId xmlns:a16="http://schemas.microsoft.com/office/drawing/2014/main" id="{9115D793-91EB-5E3E-C5A5-8C4CAB08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17453" name="Rectangle 31">
            <a:extLst>
              <a:ext uri="{FF2B5EF4-FFF2-40B4-BE49-F238E27FC236}">
                <a16:creationId xmlns:a16="http://schemas.microsoft.com/office/drawing/2014/main" id="{1A27BC9F-A8AA-D2EC-91F6-AE92FF09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17454" name="Rectangle 32">
            <a:extLst>
              <a:ext uri="{FF2B5EF4-FFF2-40B4-BE49-F238E27FC236}">
                <a16:creationId xmlns:a16="http://schemas.microsoft.com/office/drawing/2014/main" id="{C9CD6251-A9FE-0078-D6E7-58024F12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p:sp>
        <p:nvSpPr>
          <p:cNvPr id="17455" name="Rectangle 36">
            <a:extLst>
              <a:ext uri="{FF2B5EF4-FFF2-40B4-BE49-F238E27FC236}">
                <a16:creationId xmlns:a16="http://schemas.microsoft.com/office/drawing/2014/main" id="{8C7088FE-E00E-6777-3300-5CE72798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0000"/>
                </a:solidFill>
              </a:rPr>
              <a:t>TERRA</a:t>
            </a:r>
          </a:p>
        </p:txBody>
      </p:sp>
      <p:sp>
        <p:nvSpPr>
          <p:cNvPr id="17456" name="Rectangle 39">
            <a:extLst>
              <a:ext uri="{FF2B5EF4-FFF2-40B4-BE49-F238E27FC236}">
                <a16:creationId xmlns:a16="http://schemas.microsoft.com/office/drawing/2014/main" id="{627FAAEE-C8D6-949B-6589-D6666E64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933825"/>
            <a:ext cx="178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Satanás ñ tenta</a:t>
            </a:r>
          </a:p>
        </p:txBody>
      </p:sp>
      <p:sp>
        <p:nvSpPr>
          <p:cNvPr id="17457" name="Rectangle 40">
            <a:extLst>
              <a:ext uri="{FF2B5EF4-FFF2-40B4-BE49-F238E27FC236}">
                <a16:creationId xmlns:a16="http://schemas.microsoft.com/office/drawing/2014/main" id="{2D67A74D-36E6-1BC2-F0D3-B055F2B82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81525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Satanás “Preso”</a:t>
            </a:r>
          </a:p>
        </p:txBody>
      </p:sp>
      <p:sp>
        <p:nvSpPr>
          <p:cNvPr id="17458" name="Rectangle 41">
            <a:extLst>
              <a:ext uri="{FF2B5EF4-FFF2-40B4-BE49-F238E27FC236}">
                <a16:creationId xmlns:a16="http://schemas.microsoft.com/office/drawing/2014/main" id="{A4D956D1-E89D-654F-B89F-76E3763F9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22922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Tempo de Refletir</a:t>
            </a:r>
          </a:p>
        </p:txBody>
      </p:sp>
      <p:sp>
        <p:nvSpPr>
          <p:cNvPr id="17459" name="Rectangle 47">
            <a:extLst>
              <a:ext uri="{FF2B5EF4-FFF2-40B4-BE49-F238E27FC236}">
                <a16:creationId xmlns:a16="http://schemas.microsoft.com/office/drawing/2014/main" id="{39F42FC6-7DFD-C0CC-2FC2-DA854244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0"/>
            <a:ext cx="2609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2ª  RESSURREIÇÃO</a:t>
            </a:r>
          </a:p>
        </p:txBody>
      </p:sp>
      <p:sp>
        <p:nvSpPr>
          <p:cNvPr id="17460" name="Rectangle 48">
            <a:extLst>
              <a:ext uri="{FF2B5EF4-FFF2-40B4-BE49-F238E27FC236}">
                <a16:creationId xmlns:a16="http://schemas.microsoft.com/office/drawing/2014/main" id="{9558D7D3-E3C7-8A4D-73C0-16DBD080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979863"/>
            <a:ext cx="204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Satanás é solto</a:t>
            </a:r>
          </a:p>
        </p:txBody>
      </p:sp>
      <p:sp>
        <p:nvSpPr>
          <p:cNvPr id="17461" name="Rectangle 51">
            <a:extLst>
              <a:ext uri="{FF2B5EF4-FFF2-40B4-BE49-F238E27FC236}">
                <a16:creationId xmlns:a16="http://schemas.microsoft.com/office/drawing/2014/main" id="{C8B536B6-EEE7-7837-F5DF-D85E3118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4437063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Satanás reúne exército</a:t>
            </a:r>
          </a:p>
        </p:txBody>
      </p:sp>
      <p:sp>
        <p:nvSpPr>
          <p:cNvPr id="17462" name="Rectangle 52">
            <a:extLst>
              <a:ext uri="{FF2B5EF4-FFF2-40B4-BE49-F238E27FC236}">
                <a16:creationId xmlns:a16="http://schemas.microsoft.com/office/drawing/2014/main" id="{FB5CF679-5277-42DB-B086-F0B7AFBFA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94188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Desce fogo do céu</a:t>
            </a:r>
          </a:p>
        </p:txBody>
      </p:sp>
      <p:sp>
        <p:nvSpPr>
          <p:cNvPr id="17463" name="Rectangle 53">
            <a:extLst>
              <a:ext uri="{FF2B5EF4-FFF2-40B4-BE49-F238E27FC236}">
                <a16:creationId xmlns:a16="http://schemas.microsoft.com/office/drawing/2014/main" id="{65C1EF70-AE58-EB80-1966-7221030A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51021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Consome o MAL</a:t>
            </a:r>
          </a:p>
        </p:txBody>
      </p:sp>
      <p:sp>
        <p:nvSpPr>
          <p:cNvPr id="17464" name="Rectangle 55">
            <a:extLst>
              <a:ext uri="{FF2B5EF4-FFF2-40B4-BE49-F238E27FC236}">
                <a16:creationId xmlns:a16="http://schemas.microsoft.com/office/drawing/2014/main" id="{F51D992F-31B3-45A1-B3E9-345E5AC1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171575"/>
            <a:ext cx="350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DESCE NOVA JERUSALÉM</a:t>
            </a:r>
          </a:p>
        </p:txBody>
      </p:sp>
      <p:sp>
        <p:nvSpPr>
          <p:cNvPr id="17465" name="Rectangle 57">
            <a:extLst>
              <a:ext uri="{FF2B5EF4-FFF2-40B4-BE49-F238E27FC236}">
                <a16:creationId xmlns:a16="http://schemas.microsoft.com/office/drawing/2014/main" id="{F15A7564-8518-EE72-6DDC-D7764C1CD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205038"/>
            <a:ext cx="2098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chemeClr val="folHlink"/>
                </a:solidFill>
              </a:rPr>
              <a:t>Terra Centro </a:t>
            </a:r>
          </a:p>
          <a:p>
            <a:pPr eaLnBrk="1" hangingPunct="1"/>
            <a:r>
              <a:rPr lang="pt-BR" altLang="pt-BR" sz="2400" b="1">
                <a:solidFill>
                  <a:schemeClr val="folHlink"/>
                </a:solidFill>
              </a:rPr>
              <a:t>do Universo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410" name="Ink 2">
                <a:extLst>
                  <a:ext uri="{FF2B5EF4-FFF2-40B4-BE49-F238E27FC236}">
                    <a16:creationId xmlns:a16="http://schemas.microsoft.com/office/drawing/2014/main" id="{A1753B08-56A9-1BD9-E69A-A2AA8CCBDD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17410" name="Ink 2">
                <a:extLst>
                  <a:ext uri="{FF2B5EF4-FFF2-40B4-BE49-F238E27FC236}">
                    <a16:creationId xmlns:a16="http://schemas.microsoft.com/office/drawing/2014/main" id="{A1753B08-56A9-1BD9-E69A-A2AA8CCBDD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411" name="Ink 3">
                <a:extLst>
                  <a:ext uri="{FF2B5EF4-FFF2-40B4-BE49-F238E27FC236}">
                    <a16:creationId xmlns:a16="http://schemas.microsoft.com/office/drawing/2014/main" id="{63810F26-53D9-2090-F333-2D5CBEE4F9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17411" name="Ink 3">
                <a:extLst>
                  <a:ext uri="{FF2B5EF4-FFF2-40B4-BE49-F238E27FC236}">
                    <a16:creationId xmlns:a16="http://schemas.microsoft.com/office/drawing/2014/main" id="{63810F26-53D9-2090-F333-2D5CBEE4F9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12" name="Ink 4">
                <a:extLst>
                  <a:ext uri="{FF2B5EF4-FFF2-40B4-BE49-F238E27FC236}">
                    <a16:creationId xmlns:a16="http://schemas.microsoft.com/office/drawing/2014/main" id="{14588FD2-10F7-42E4-FC3F-650D07130D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17412" name="Ink 4">
                <a:extLst>
                  <a:ext uri="{FF2B5EF4-FFF2-40B4-BE49-F238E27FC236}">
                    <a16:creationId xmlns:a16="http://schemas.microsoft.com/office/drawing/2014/main" id="{14588FD2-10F7-42E4-FC3F-650D07130D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13" name="Ink 5">
                <a:extLst>
                  <a:ext uri="{FF2B5EF4-FFF2-40B4-BE49-F238E27FC236}">
                    <a16:creationId xmlns:a16="http://schemas.microsoft.com/office/drawing/2014/main" id="{A4B3B0E7-D7A3-39A6-E170-25DE53A037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17413" name="Ink 5">
                <a:extLst>
                  <a:ext uri="{FF2B5EF4-FFF2-40B4-BE49-F238E27FC236}">
                    <a16:creationId xmlns:a16="http://schemas.microsoft.com/office/drawing/2014/main" id="{A4B3B0E7-D7A3-39A6-E170-25DE53A037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4" name="Ink 6">
                <a:extLst>
                  <a:ext uri="{FF2B5EF4-FFF2-40B4-BE49-F238E27FC236}">
                    <a16:creationId xmlns:a16="http://schemas.microsoft.com/office/drawing/2014/main" id="{D774FB95-D280-F117-1CE8-229F1D402E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17414" name="Ink 6">
                <a:extLst>
                  <a:ext uri="{FF2B5EF4-FFF2-40B4-BE49-F238E27FC236}">
                    <a16:creationId xmlns:a16="http://schemas.microsoft.com/office/drawing/2014/main" id="{D774FB95-D280-F117-1CE8-229F1D402E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5" name="Ink 7">
                <a:extLst>
                  <a:ext uri="{FF2B5EF4-FFF2-40B4-BE49-F238E27FC236}">
                    <a16:creationId xmlns:a16="http://schemas.microsoft.com/office/drawing/2014/main" id="{5DADCA08-3323-C106-8804-05F18C3D4F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17415" name="Ink 7">
                <a:extLst>
                  <a:ext uri="{FF2B5EF4-FFF2-40B4-BE49-F238E27FC236}">
                    <a16:creationId xmlns:a16="http://schemas.microsoft.com/office/drawing/2014/main" id="{5DADCA08-3323-C106-8804-05F18C3D4F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16" name="Ink 8">
                <a:extLst>
                  <a:ext uri="{FF2B5EF4-FFF2-40B4-BE49-F238E27FC236}">
                    <a16:creationId xmlns:a16="http://schemas.microsoft.com/office/drawing/2014/main" id="{CD6DA16E-4EAA-D30C-24C4-4B8B9E6332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17416" name="Ink 8">
                <a:extLst>
                  <a:ext uri="{FF2B5EF4-FFF2-40B4-BE49-F238E27FC236}">
                    <a16:creationId xmlns:a16="http://schemas.microsoft.com/office/drawing/2014/main" id="{CD6DA16E-4EAA-D30C-24C4-4B8B9E6332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17" name="Ink 9">
                <a:extLst>
                  <a:ext uri="{FF2B5EF4-FFF2-40B4-BE49-F238E27FC236}">
                    <a16:creationId xmlns:a16="http://schemas.microsoft.com/office/drawing/2014/main" id="{415ECD0D-E42F-73F2-9694-0B2A479D5B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17417" name="Ink 9">
                <a:extLst>
                  <a:ext uri="{FF2B5EF4-FFF2-40B4-BE49-F238E27FC236}">
                    <a16:creationId xmlns:a16="http://schemas.microsoft.com/office/drawing/2014/main" id="{415ECD0D-E42F-73F2-9694-0B2A479D5B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418" name="Ink 21">
                <a:extLst>
                  <a:ext uri="{FF2B5EF4-FFF2-40B4-BE49-F238E27FC236}">
                    <a16:creationId xmlns:a16="http://schemas.microsoft.com/office/drawing/2014/main" id="{E8788CF2-061B-5A10-901A-AE028319C9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17418" name="Ink 21">
                <a:extLst>
                  <a:ext uri="{FF2B5EF4-FFF2-40B4-BE49-F238E27FC236}">
                    <a16:creationId xmlns:a16="http://schemas.microsoft.com/office/drawing/2014/main" id="{E8788CF2-061B-5A10-901A-AE028319C9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419" name="Ink 23">
                <a:extLst>
                  <a:ext uri="{FF2B5EF4-FFF2-40B4-BE49-F238E27FC236}">
                    <a16:creationId xmlns:a16="http://schemas.microsoft.com/office/drawing/2014/main" id="{6AFD2BD2-C924-3BCF-AF26-8965CA3AC3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17419" name="Ink 23">
                <a:extLst>
                  <a:ext uri="{FF2B5EF4-FFF2-40B4-BE49-F238E27FC236}">
                    <a16:creationId xmlns:a16="http://schemas.microsoft.com/office/drawing/2014/main" id="{6AFD2BD2-C924-3BCF-AF26-8965CA3AC3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420" name="Ink 33">
                <a:extLst>
                  <a:ext uri="{FF2B5EF4-FFF2-40B4-BE49-F238E27FC236}">
                    <a16:creationId xmlns:a16="http://schemas.microsoft.com/office/drawing/2014/main" id="{D545BF61-3009-3731-292E-299A6298FA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5313363"/>
              <a:ext cx="1795462" cy="633412"/>
            </p14:xfrm>
          </p:contentPart>
        </mc:Choice>
        <mc:Fallback>
          <p:pic>
            <p:nvPicPr>
              <p:cNvPr id="17420" name="Ink 33">
                <a:extLst>
                  <a:ext uri="{FF2B5EF4-FFF2-40B4-BE49-F238E27FC236}">
                    <a16:creationId xmlns:a16="http://schemas.microsoft.com/office/drawing/2014/main" id="{D545BF61-3009-3731-292E-299A6298FA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68" y="5295607"/>
                <a:ext cx="1830080" cy="668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421" name="Ink 34">
                <a:extLst>
                  <a:ext uri="{FF2B5EF4-FFF2-40B4-BE49-F238E27FC236}">
                    <a16:creationId xmlns:a16="http://schemas.microsoft.com/office/drawing/2014/main" id="{0E87703F-AB52-4941-8151-EB310B3ABB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8" y="0"/>
              <a:ext cx="2633662" cy="3448050"/>
            </p14:xfrm>
          </p:contentPart>
        </mc:Choice>
        <mc:Fallback>
          <p:pic>
            <p:nvPicPr>
              <p:cNvPr id="17421" name="Ink 34">
                <a:extLst>
                  <a:ext uri="{FF2B5EF4-FFF2-40B4-BE49-F238E27FC236}">
                    <a16:creationId xmlns:a16="http://schemas.microsoft.com/office/drawing/2014/main" id="{0E87703F-AB52-4941-8151-EB310B3ABB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235" y="-17638"/>
                <a:ext cx="2668150" cy="3482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422" name="Ink 35">
                <a:extLst>
                  <a:ext uri="{FF2B5EF4-FFF2-40B4-BE49-F238E27FC236}">
                    <a16:creationId xmlns:a16="http://schemas.microsoft.com/office/drawing/2014/main" id="{10F59AB4-2BF5-9DEA-8915-052F31377E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429000"/>
              <a:ext cx="2179637" cy="2759075"/>
            </p14:xfrm>
          </p:contentPart>
        </mc:Choice>
        <mc:Fallback>
          <p:pic>
            <p:nvPicPr>
              <p:cNvPr id="17422" name="Ink 35">
                <a:extLst>
                  <a:ext uri="{FF2B5EF4-FFF2-40B4-BE49-F238E27FC236}">
                    <a16:creationId xmlns:a16="http://schemas.microsoft.com/office/drawing/2014/main" id="{10F59AB4-2BF5-9DEA-8915-052F31377E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743" y="3411364"/>
                <a:ext cx="2214206" cy="2793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423" name="Ink 37">
                <a:extLst>
                  <a:ext uri="{FF2B5EF4-FFF2-40B4-BE49-F238E27FC236}">
                    <a16:creationId xmlns:a16="http://schemas.microsoft.com/office/drawing/2014/main" id="{14CDDFBC-26D9-6DE6-DC4C-1442099766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68975"/>
              <a:ext cx="2197100" cy="1089025"/>
            </p14:xfrm>
          </p:contentPart>
        </mc:Choice>
        <mc:Fallback>
          <p:pic>
            <p:nvPicPr>
              <p:cNvPr id="17423" name="Ink 37">
                <a:extLst>
                  <a:ext uri="{FF2B5EF4-FFF2-40B4-BE49-F238E27FC236}">
                    <a16:creationId xmlns:a16="http://schemas.microsoft.com/office/drawing/2014/main" id="{14CDDFBC-26D9-6DE6-DC4C-1442099766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30401" y="5751346"/>
                <a:ext cx="2231655" cy="1123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424" name="Ink 38">
                <a:extLst>
                  <a:ext uri="{FF2B5EF4-FFF2-40B4-BE49-F238E27FC236}">
                    <a16:creationId xmlns:a16="http://schemas.microsoft.com/office/drawing/2014/main" id="{347F532C-8752-9425-C813-B7215160A0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6021388"/>
              <a:ext cx="1374775" cy="447675"/>
            </p14:xfrm>
          </p:contentPart>
        </mc:Choice>
        <mc:Fallback>
          <p:pic>
            <p:nvPicPr>
              <p:cNvPr id="17424" name="Ink 38">
                <a:extLst>
                  <a:ext uri="{FF2B5EF4-FFF2-40B4-BE49-F238E27FC236}">
                    <a16:creationId xmlns:a16="http://schemas.microsoft.com/office/drawing/2014/main" id="{347F532C-8752-9425-C813-B7215160A0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770" y="6003378"/>
                <a:ext cx="1409315" cy="4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425" name="Ink 42">
                <a:extLst>
                  <a:ext uri="{FF2B5EF4-FFF2-40B4-BE49-F238E27FC236}">
                    <a16:creationId xmlns:a16="http://schemas.microsoft.com/office/drawing/2014/main" id="{D525A55C-1867-A4CF-104F-42E6CEA5EE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3000375"/>
              <a:ext cx="17463" cy="223838"/>
            </p14:xfrm>
          </p:contentPart>
        </mc:Choice>
        <mc:Fallback>
          <p:pic>
            <p:nvPicPr>
              <p:cNvPr id="17425" name="Ink 42">
                <a:extLst>
                  <a:ext uri="{FF2B5EF4-FFF2-40B4-BE49-F238E27FC236}">
                    <a16:creationId xmlns:a16="http://schemas.microsoft.com/office/drawing/2014/main" id="{D525A55C-1867-A4CF-104F-42E6CEA5EE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9961" y="2982713"/>
                <a:ext cx="50992" cy="25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426" name="Ink 43">
                <a:extLst>
                  <a:ext uri="{FF2B5EF4-FFF2-40B4-BE49-F238E27FC236}">
                    <a16:creationId xmlns:a16="http://schemas.microsoft.com/office/drawing/2014/main" id="{6BF6FB99-4376-A479-E06E-80881A1910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1366838"/>
              <a:ext cx="152400" cy="1312862"/>
            </p14:xfrm>
          </p:contentPart>
        </mc:Choice>
        <mc:Fallback>
          <p:pic>
            <p:nvPicPr>
              <p:cNvPr id="17426" name="Ink 43">
                <a:extLst>
                  <a:ext uri="{FF2B5EF4-FFF2-40B4-BE49-F238E27FC236}">
                    <a16:creationId xmlns:a16="http://schemas.microsoft.com/office/drawing/2014/main" id="{6BF6FB99-4376-A479-E06E-80881A1910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4442" y="1349257"/>
                <a:ext cx="187069" cy="1347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427" name="Ink 44">
                <a:extLst>
                  <a:ext uri="{FF2B5EF4-FFF2-40B4-BE49-F238E27FC236}">
                    <a16:creationId xmlns:a16="http://schemas.microsoft.com/office/drawing/2014/main" id="{05F32EFE-CBEF-13FA-F2AA-4D791C70F9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7900" y="1633538"/>
              <a:ext cx="2251075" cy="447675"/>
            </p14:xfrm>
          </p:contentPart>
        </mc:Choice>
        <mc:Fallback>
          <p:pic>
            <p:nvPicPr>
              <p:cNvPr id="17427" name="Ink 44">
                <a:extLst>
                  <a:ext uri="{FF2B5EF4-FFF2-40B4-BE49-F238E27FC236}">
                    <a16:creationId xmlns:a16="http://schemas.microsoft.com/office/drawing/2014/main" id="{05F32EFE-CBEF-13FA-F2AA-4D791C70F9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00260" y="1615919"/>
                <a:ext cx="2285635" cy="48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428" name="Ink 45">
                <a:extLst>
                  <a:ext uri="{FF2B5EF4-FFF2-40B4-BE49-F238E27FC236}">
                    <a16:creationId xmlns:a16="http://schemas.microsoft.com/office/drawing/2014/main" id="{2608FA96-98F7-E880-A7C2-24D12B3ACA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6045200"/>
              <a:ext cx="2027238" cy="688975"/>
            </p14:xfrm>
          </p:contentPart>
        </mc:Choice>
        <mc:Fallback>
          <p:pic>
            <p:nvPicPr>
              <p:cNvPr id="17428" name="Ink 45">
                <a:extLst>
                  <a:ext uri="{FF2B5EF4-FFF2-40B4-BE49-F238E27FC236}">
                    <a16:creationId xmlns:a16="http://schemas.microsoft.com/office/drawing/2014/main" id="{2608FA96-98F7-E880-A7C2-24D12B3ACA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8122" y="6027598"/>
                <a:ext cx="2061812" cy="72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429" name="Ink 46">
                <a:extLst>
                  <a:ext uri="{FF2B5EF4-FFF2-40B4-BE49-F238E27FC236}">
                    <a16:creationId xmlns:a16="http://schemas.microsoft.com/office/drawing/2014/main" id="{42706333-AC19-73D1-2AA3-0DD847E935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633788"/>
              <a:ext cx="2278062" cy="2081212"/>
            </p14:xfrm>
          </p:contentPart>
        </mc:Choice>
        <mc:Fallback>
          <p:pic>
            <p:nvPicPr>
              <p:cNvPr id="17429" name="Ink 46">
                <a:extLst>
                  <a:ext uri="{FF2B5EF4-FFF2-40B4-BE49-F238E27FC236}">
                    <a16:creationId xmlns:a16="http://schemas.microsoft.com/office/drawing/2014/main" id="{42706333-AC19-73D1-2AA3-0DD847E935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73226" y="3616148"/>
                <a:ext cx="2312715" cy="2115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430" name="Ink 49">
                <a:extLst>
                  <a:ext uri="{FF2B5EF4-FFF2-40B4-BE49-F238E27FC236}">
                    <a16:creationId xmlns:a16="http://schemas.microsoft.com/office/drawing/2014/main" id="{51FBC40F-A9DF-B393-53E5-CF1BCA7E54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53975"/>
              <a:ext cx="3044825" cy="482600"/>
            </p14:xfrm>
          </p:contentPart>
        </mc:Choice>
        <mc:Fallback>
          <p:pic>
            <p:nvPicPr>
              <p:cNvPr id="17430" name="Ink 49">
                <a:extLst>
                  <a:ext uri="{FF2B5EF4-FFF2-40B4-BE49-F238E27FC236}">
                    <a16:creationId xmlns:a16="http://schemas.microsoft.com/office/drawing/2014/main" id="{51FBC40F-A9DF-B393-53E5-CF1BCA7E54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8896" y="36600"/>
                <a:ext cx="3079339" cy="516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7431" name="Ink 50">
                <a:extLst>
                  <a:ext uri="{FF2B5EF4-FFF2-40B4-BE49-F238E27FC236}">
                    <a16:creationId xmlns:a16="http://schemas.microsoft.com/office/drawing/2014/main" id="{7F61AA96-8CF1-D0AE-D631-02CD82E617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956050"/>
              <a:ext cx="2152650" cy="473075"/>
            </p14:xfrm>
          </p:contentPart>
        </mc:Choice>
        <mc:Fallback>
          <p:pic>
            <p:nvPicPr>
              <p:cNvPr id="17431" name="Ink 50">
                <a:extLst>
                  <a:ext uri="{FF2B5EF4-FFF2-40B4-BE49-F238E27FC236}">
                    <a16:creationId xmlns:a16="http://schemas.microsoft.com/office/drawing/2014/main" id="{7F61AA96-8CF1-D0AE-D631-02CD82E617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87857" y="3938608"/>
                <a:ext cx="2187411" cy="50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7432" name="Ink 54">
                <a:extLst>
                  <a:ext uri="{FF2B5EF4-FFF2-40B4-BE49-F238E27FC236}">
                    <a16:creationId xmlns:a16="http://schemas.microsoft.com/office/drawing/2014/main" id="{C62F4ADF-C3EC-7DCA-F93B-F4B1297A82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4286250"/>
              <a:ext cx="2036762" cy="1670050"/>
            </p14:xfrm>
          </p:contentPart>
        </mc:Choice>
        <mc:Fallback>
          <p:pic>
            <p:nvPicPr>
              <p:cNvPr id="17432" name="Ink 54">
                <a:extLst>
                  <a:ext uri="{FF2B5EF4-FFF2-40B4-BE49-F238E27FC236}">
                    <a16:creationId xmlns:a16="http://schemas.microsoft.com/office/drawing/2014/main" id="{C62F4ADF-C3EC-7DCA-F93B-F4B1297A82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13368" y="4268591"/>
                <a:ext cx="2071332" cy="170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433" name="Ink 56">
                <a:extLst>
                  <a:ext uri="{FF2B5EF4-FFF2-40B4-BE49-F238E27FC236}">
                    <a16:creationId xmlns:a16="http://schemas.microsoft.com/office/drawing/2014/main" id="{67B3E360-DFF4-B265-B97B-CC3498D918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973138"/>
              <a:ext cx="3670300" cy="669925"/>
            </p14:xfrm>
          </p:contentPart>
        </mc:Choice>
        <mc:Fallback>
          <p:pic>
            <p:nvPicPr>
              <p:cNvPr id="17433" name="Ink 56">
                <a:extLst>
                  <a:ext uri="{FF2B5EF4-FFF2-40B4-BE49-F238E27FC236}">
                    <a16:creationId xmlns:a16="http://schemas.microsoft.com/office/drawing/2014/main" id="{67B3E360-DFF4-B265-B97B-CC3498D918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8714" y="955621"/>
                <a:ext cx="3704902" cy="7042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9">
            <a:extLst>
              <a:ext uri="{FF2B5EF4-FFF2-40B4-BE49-F238E27FC236}">
                <a16:creationId xmlns:a16="http://schemas.microsoft.com/office/drawing/2014/main" id="{CA8FF901-9758-8D91-05EE-3C81F44D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4113" name="Rectangle 10">
            <a:extLst>
              <a:ext uri="{FF2B5EF4-FFF2-40B4-BE49-F238E27FC236}">
                <a16:creationId xmlns:a16="http://schemas.microsoft.com/office/drawing/2014/main" id="{862C5DAA-C232-6139-C30B-534A64F4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4114" name="Rectangle 11">
            <a:extLst>
              <a:ext uri="{FF2B5EF4-FFF2-40B4-BE49-F238E27FC236}">
                <a16:creationId xmlns:a16="http://schemas.microsoft.com/office/drawing/2014/main" id="{0999EBBF-0EDA-105A-9F94-2F850CB4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4115" name="Rectangle 12">
            <a:extLst>
              <a:ext uri="{FF2B5EF4-FFF2-40B4-BE49-F238E27FC236}">
                <a16:creationId xmlns:a16="http://schemas.microsoft.com/office/drawing/2014/main" id="{8956DB3C-F792-0F68-2570-C58A45A1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4116" name="Rectangle 13">
            <a:extLst>
              <a:ext uri="{FF2B5EF4-FFF2-40B4-BE49-F238E27FC236}">
                <a16:creationId xmlns:a16="http://schemas.microsoft.com/office/drawing/2014/main" id="{EB5352C3-F7C0-1FAE-9845-05B8A9F2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4117" name="Rectangle 14">
            <a:extLst>
              <a:ext uri="{FF2B5EF4-FFF2-40B4-BE49-F238E27FC236}">
                <a16:creationId xmlns:a16="http://schemas.microsoft.com/office/drawing/2014/main" id="{E4F03D69-A6B3-258C-C5BD-87038963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4118" name="Rectangle 15">
            <a:extLst>
              <a:ext uri="{FF2B5EF4-FFF2-40B4-BE49-F238E27FC236}">
                <a16:creationId xmlns:a16="http://schemas.microsoft.com/office/drawing/2014/main" id="{0CBC2E77-6E11-808B-526F-762869716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4119" name="Rectangle 16">
            <a:extLst>
              <a:ext uri="{FF2B5EF4-FFF2-40B4-BE49-F238E27FC236}">
                <a16:creationId xmlns:a16="http://schemas.microsoft.com/office/drawing/2014/main" id="{6D2725CB-551E-6DA1-E9A6-F191613A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4120" name="Rectangle 17">
            <a:extLst>
              <a:ext uri="{FF2B5EF4-FFF2-40B4-BE49-F238E27FC236}">
                <a16:creationId xmlns:a16="http://schemas.microsoft.com/office/drawing/2014/main" id="{860FA078-4D6A-A9DE-ECB1-AD34272C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4121" name="Rectangle 18">
            <a:extLst>
              <a:ext uri="{FF2B5EF4-FFF2-40B4-BE49-F238E27FC236}">
                <a16:creationId xmlns:a16="http://schemas.microsoft.com/office/drawing/2014/main" id="{2F2E8849-2865-D1AD-323B-68638DCD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4122" name="Rectangle 19">
            <a:extLst>
              <a:ext uri="{FF2B5EF4-FFF2-40B4-BE49-F238E27FC236}">
                <a16:creationId xmlns:a16="http://schemas.microsoft.com/office/drawing/2014/main" id="{F5661BBE-33FA-9B8E-AE1B-9209BC1C6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4123" name="Rectangle 21">
            <a:extLst>
              <a:ext uri="{FF2B5EF4-FFF2-40B4-BE49-F238E27FC236}">
                <a16:creationId xmlns:a16="http://schemas.microsoft.com/office/drawing/2014/main" id="{944F803B-4E23-7117-C928-56441612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4124" name="Rectangle 23">
            <a:extLst>
              <a:ext uri="{FF2B5EF4-FFF2-40B4-BE49-F238E27FC236}">
                <a16:creationId xmlns:a16="http://schemas.microsoft.com/office/drawing/2014/main" id="{2BAE33D1-2899-860E-9193-047DB59E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4125" name="Rectangle 24">
            <a:extLst>
              <a:ext uri="{FF2B5EF4-FFF2-40B4-BE49-F238E27FC236}">
                <a16:creationId xmlns:a16="http://schemas.microsoft.com/office/drawing/2014/main" id="{AA3522E2-4C6A-F931-7185-B0E579D2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4126" name="Rectangle 25">
            <a:extLst>
              <a:ext uri="{FF2B5EF4-FFF2-40B4-BE49-F238E27FC236}">
                <a16:creationId xmlns:a16="http://schemas.microsoft.com/office/drawing/2014/main" id="{B17E31F9-06F4-4E56-F05F-75E4A8CB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4127" name="Rectangle 27">
            <a:extLst>
              <a:ext uri="{FF2B5EF4-FFF2-40B4-BE49-F238E27FC236}">
                <a16:creationId xmlns:a16="http://schemas.microsoft.com/office/drawing/2014/main" id="{F8DB154F-9B57-D44F-415C-49C78AA04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98" name="Ink 2">
                <a:extLst>
                  <a:ext uri="{FF2B5EF4-FFF2-40B4-BE49-F238E27FC236}">
                    <a16:creationId xmlns:a16="http://schemas.microsoft.com/office/drawing/2014/main" id="{CC176EA8-EC06-04EF-C7EC-D014C4A60D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4098" name="Ink 2">
                <a:extLst>
                  <a:ext uri="{FF2B5EF4-FFF2-40B4-BE49-F238E27FC236}">
                    <a16:creationId xmlns:a16="http://schemas.microsoft.com/office/drawing/2014/main" id="{CC176EA8-EC06-04EF-C7EC-D014C4A60D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9" name="Ink 3">
                <a:extLst>
                  <a:ext uri="{FF2B5EF4-FFF2-40B4-BE49-F238E27FC236}">
                    <a16:creationId xmlns:a16="http://schemas.microsoft.com/office/drawing/2014/main" id="{25B83904-512C-3FE5-F907-1D085D556B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4099" name="Ink 3">
                <a:extLst>
                  <a:ext uri="{FF2B5EF4-FFF2-40B4-BE49-F238E27FC236}">
                    <a16:creationId xmlns:a16="http://schemas.microsoft.com/office/drawing/2014/main" id="{25B83904-512C-3FE5-F907-1D085D556B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00" name="Ink 4">
                <a:extLst>
                  <a:ext uri="{FF2B5EF4-FFF2-40B4-BE49-F238E27FC236}">
                    <a16:creationId xmlns:a16="http://schemas.microsoft.com/office/drawing/2014/main" id="{F2271E34-1BD6-39BD-F7E1-B2B013D8A4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4100" name="Ink 4">
                <a:extLst>
                  <a:ext uri="{FF2B5EF4-FFF2-40B4-BE49-F238E27FC236}">
                    <a16:creationId xmlns:a16="http://schemas.microsoft.com/office/drawing/2014/main" id="{F2271E34-1BD6-39BD-F7E1-B2B013D8A4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1" name="Ink 5">
                <a:extLst>
                  <a:ext uri="{FF2B5EF4-FFF2-40B4-BE49-F238E27FC236}">
                    <a16:creationId xmlns:a16="http://schemas.microsoft.com/office/drawing/2014/main" id="{23D979D1-B5FA-65E4-5FC4-BEECB51DFA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4101" name="Ink 5">
                <a:extLst>
                  <a:ext uri="{FF2B5EF4-FFF2-40B4-BE49-F238E27FC236}">
                    <a16:creationId xmlns:a16="http://schemas.microsoft.com/office/drawing/2014/main" id="{23D979D1-B5FA-65E4-5FC4-BEECB51DFA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6">
                <a:extLst>
                  <a:ext uri="{FF2B5EF4-FFF2-40B4-BE49-F238E27FC236}">
                    <a16:creationId xmlns:a16="http://schemas.microsoft.com/office/drawing/2014/main" id="{6F447E6D-4BC6-FE19-9AB1-223A3FFD9A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4102" name="Ink 6">
                <a:extLst>
                  <a:ext uri="{FF2B5EF4-FFF2-40B4-BE49-F238E27FC236}">
                    <a16:creationId xmlns:a16="http://schemas.microsoft.com/office/drawing/2014/main" id="{6F447E6D-4BC6-FE19-9AB1-223A3FFD9A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3" name="Ink 7">
                <a:extLst>
                  <a:ext uri="{FF2B5EF4-FFF2-40B4-BE49-F238E27FC236}">
                    <a16:creationId xmlns:a16="http://schemas.microsoft.com/office/drawing/2014/main" id="{34E064EF-3CBB-C8E8-BCE6-E9297A38A1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4103" name="Ink 7">
                <a:extLst>
                  <a:ext uri="{FF2B5EF4-FFF2-40B4-BE49-F238E27FC236}">
                    <a16:creationId xmlns:a16="http://schemas.microsoft.com/office/drawing/2014/main" id="{34E064EF-3CBB-C8E8-BCE6-E9297A38A1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4" name="Ink 8">
                <a:extLst>
                  <a:ext uri="{FF2B5EF4-FFF2-40B4-BE49-F238E27FC236}">
                    <a16:creationId xmlns:a16="http://schemas.microsoft.com/office/drawing/2014/main" id="{0A7D9B25-D677-83EF-01DF-7DB83EF861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4104" name="Ink 8">
                <a:extLst>
                  <a:ext uri="{FF2B5EF4-FFF2-40B4-BE49-F238E27FC236}">
                    <a16:creationId xmlns:a16="http://schemas.microsoft.com/office/drawing/2014/main" id="{0A7D9B25-D677-83EF-01DF-7DB83EF861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5" name="Ink 20">
                <a:extLst>
                  <a:ext uri="{FF2B5EF4-FFF2-40B4-BE49-F238E27FC236}">
                    <a16:creationId xmlns:a16="http://schemas.microsoft.com/office/drawing/2014/main" id="{0514325A-598C-CB4F-91FE-BCE444EE33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4105" name="Ink 20">
                <a:extLst>
                  <a:ext uri="{FF2B5EF4-FFF2-40B4-BE49-F238E27FC236}">
                    <a16:creationId xmlns:a16="http://schemas.microsoft.com/office/drawing/2014/main" id="{0514325A-598C-CB4F-91FE-BCE444EE33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6" name="Ink 22">
                <a:extLst>
                  <a:ext uri="{FF2B5EF4-FFF2-40B4-BE49-F238E27FC236}">
                    <a16:creationId xmlns:a16="http://schemas.microsoft.com/office/drawing/2014/main" id="{847D4455-AD49-2F97-510E-B325EE5FA1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4106" name="Ink 22">
                <a:extLst>
                  <a:ext uri="{FF2B5EF4-FFF2-40B4-BE49-F238E27FC236}">
                    <a16:creationId xmlns:a16="http://schemas.microsoft.com/office/drawing/2014/main" id="{847D4455-AD49-2F97-510E-B325EE5FA1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7" name="Ink 28">
                <a:extLst>
                  <a:ext uri="{FF2B5EF4-FFF2-40B4-BE49-F238E27FC236}">
                    <a16:creationId xmlns:a16="http://schemas.microsoft.com/office/drawing/2014/main" id="{4E2373BB-E0EA-2D54-EC60-819FE93BF6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325" y="61913"/>
              <a:ext cx="2760663" cy="3376612"/>
            </p14:xfrm>
          </p:contentPart>
        </mc:Choice>
        <mc:Fallback>
          <p:pic>
            <p:nvPicPr>
              <p:cNvPr id="4107" name="Ink 28">
                <a:extLst>
                  <a:ext uri="{FF2B5EF4-FFF2-40B4-BE49-F238E27FC236}">
                    <a16:creationId xmlns:a16="http://schemas.microsoft.com/office/drawing/2014/main" id="{4E2373BB-E0EA-2D54-EC60-819FE93BF6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9698" y="44268"/>
                <a:ext cx="2795198" cy="341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8" name="Ink 29">
                <a:extLst>
                  <a:ext uri="{FF2B5EF4-FFF2-40B4-BE49-F238E27FC236}">
                    <a16:creationId xmlns:a16="http://schemas.microsoft.com/office/drawing/2014/main" id="{F1FDA5E0-44A1-5D92-15E2-A665B2DDF2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1152525"/>
              <a:ext cx="179387" cy="1820863"/>
            </p14:xfrm>
          </p:contentPart>
        </mc:Choice>
        <mc:Fallback>
          <p:pic>
            <p:nvPicPr>
              <p:cNvPr id="4108" name="Ink 29">
                <a:extLst>
                  <a:ext uri="{FF2B5EF4-FFF2-40B4-BE49-F238E27FC236}">
                    <a16:creationId xmlns:a16="http://schemas.microsoft.com/office/drawing/2014/main" id="{F1FDA5E0-44A1-5D92-15E2-A665B2DDF2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635" y="1134896"/>
                <a:ext cx="213287" cy="1855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9" name="Ink 30">
                <a:extLst>
                  <a:ext uri="{FF2B5EF4-FFF2-40B4-BE49-F238E27FC236}">
                    <a16:creationId xmlns:a16="http://schemas.microsoft.com/office/drawing/2014/main" id="{28D6C058-54F7-B50E-09AA-0B1335E809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3497263"/>
              <a:ext cx="696912" cy="1360487"/>
            </p14:xfrm>
          </p:contentPart>
        </mc:Choice>
        <mc:Fallback>
          <p:pic>
            <p:nvPicPr>
              <p:cNvPr id="4109" name="Ink 30">
                <a:extLst>
                  <a:ext uri="{FF2B5EF4-FFF2-40B4-BE49-F238E27FC236}">
                    <a16:creationId xmlns:a16="http://schemas.microsoft.com/office/drawing/2014/main" id="{28D6C058-54F7-B50E-09AA-0B1335E809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1275" y="3490783"/>
                <a:ext cx="709120" cy="137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10" name="Ink 31">
                <a:extLst>
                  <a:ext uri="{FF2B5EF4-FFF2-40B4-BE49-F238E27FC236}">
                    <a16:creationId xmlns:a16="http://schemas.microsoft.com/office/drawing/2014/main" id="{8760AB0C-257F-3166-9841-679EC7C805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749675"/>
              <a:ext cx="287338" cy="1085850"/>
            </p14:xfrm>
          </p:contentPart>
        </mc:Choice>
        <mc:Fallback>
          <p:pic>
            <p:nvPicPr>
              <p:cNvPr id="4110" name="Ink 31">
                <a:extLst>
                  <a:ext uri="{FF2B5EF4-FFF2-40B4-BE49-F238E27FC236}">
                    <a16:creationId xmlns:a16="http://schemas.microsoft.com/office/drawing/2014/main" id="{8760AB0C-257F-3166-9841-679EC7C805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4352" y="3743197"/>
                <a:ext cx="299565" cy="1098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11" name="Ink 32">
                <a:extLst>
                  <a:ext uri="{FF2B5EF4-FFF2-40B4-BE49-F238E27FC236}">
                    <a16:creationId xmlns:a16="http://schemas.microsoft.com/office/drawing/2014/main" id="{1AC05E44-FBD0-7475-21EB-5D3086B299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4811713"/>
              <a:ext cx="1360488" cy="366712"/>
            </p14:xfrm>
          </p:contentPart>
        </mc:Choice>
        <mc:Fallback>
          <p:pic>
            <p:nvPicPr>
              <p:cNvPr id="4111" name="Ink 32">
                <a:extLst>
                  <a:ext uri="{FF2B5EF4-FFF2-40B4-BE49-F238E27FC236}">
                    <a16:creationId xmlns:a16="http://schemas.microsoft.com/office/drawing/2014/main" id="{1AC05E44-FBD0-7475-21EB-5D3086B299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7050" y="4805229"/>
                <a:ext cx="1372719" cy="37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9">
            <a:extLst>
              <a:ext uri="{FF2B5EF4-FFF2-40B4-BE49-F238E27FC236}">
                <a16:creationId xmlns:a16="http://schemas.microsoft.com/office/drawing/2014/main" id="{3559D1BD-090D-6A26-39A2-6A26C9CD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5133" name="Rectangle 10">
            <a:extLst>
              <a:ext uri="{FF2B5EF4-FFF2-40B4-BE49-F238E27FC236}">
                <a16:creationId xmlns:a16="http://schemas.microsoft.com/office/drawing/2014/main" id="{F21B73E6-8106-F4C1-611A-C2630976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5134" name="Rectangle 11">
            <a:extLst>
              <a:ext uri="{FF2B5EF4-FFF2-40B4-BE49-F238E27FC236}">
                <a16:creationId xmlns:a16="http://schemas.microsoft.com/office/drawing/2014/main" id="{75E1EBDC-C593-0FD5-7CC0-E4B860D2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5135" name="Rectangle 12">
            <a:extLst>
              <a:ext uri="{FF2B5EF4-FFF2-40B4-BE49-F238E27FC236}">
                <a16:creationId xmlns:a16="http://schemas.microsoft.com/office/drawing/2014/main" id="{D460D303-3DCD-B5ED-4881-3E72F5F3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5136" name="Rectangle 13">
            <a:extLst>
              <a:ext uri="{FF2B5EF4-FFF2-40B4-BE49-F238E27FC236}">
                <a16:creationId xmlns:a16="http://schemas.microsoft.com/office/drawing/2014/main" id="{B79AFEA7-AF1D-3F2E-F9A8-7A630AB4F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5137" name="Rectangle 14">
            <a:extLst>
              <a:ext uri="{FF2B5EF4-FFF2-40B4-BE49-F238E27FC236}">
                <a16:creationId xmlns:a16="http://schemas.microsoft.com/office/drawing/2014/main" id="{4E086C22-4CCF-E24E-641E-42FFACB22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5138" name="Rectangle 15">
            <a:extLst>
              <a:ext uri="{FF2B5EF4-FFF2-40B4-BE49-F238E27FC236}">
                <a16:creationId xmlns:a16="http://schemas.microsoft.com/office/drawing/2014/main" id="{7A9845A9-98A7-4185-E18B-16D7F315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5139" name="Rectangle 16">
            <a:extLst>
              <a:ext uri="{FF2B5EF4-FFF2-40B4-BE49-F238E27FC236}">
                <a16:creationId xmlns:a16="http://schemas.microsoft.com/office/drawing/2014/main" id="{EFC36F01-8606-8845-A077-707574BE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5140" name="Rectangle 17">
            <a:extLst>
              <a:ext uri="{FF2B5EF4-FFF2-40B4-BE49-F238E27FC236}">
                <a16:creationId xmlns:a16="http://schemas.microsoft.com/office/drawing/2014/main" id="{2D1E5E4E-E0AC-CB20-6E29-78606683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5141" name="Rectangle 18">
            <a:extLst>
              <a:ext uri="{FF2B5EF4-FFF2-40B4-BE49-F238E27FC236}">
                <a16:creationId xmlns:a16="http://schemas.microsoft.com/office/drawing/2014/main" id="{1B602F50-D7DE-FA7C-8965-3BB00311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5142" name="Rectangle 19">
            <a:extLst>
              <a:ext uri="{FF2B5EF4-FFF2-40B4-BE49-F238E27FC236}">
                <a16:creationId xmlns:a16="http://schemas.microsoft.com/office/drawing/2014/main" id="{6FECD2EB-6BDD-2898-EEFF-867C4194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5143" name="Rectangle 21">
            <a:extLst>
              <a:ext uri="{FF2B5EF4-FFF2-40B4-BE49-F238E27FC236}">
                <a16:creationId xmlns:a16="http://schemas.microsoft.com/office/drawing/2014/main" id="{1336D349-B7CC-F472-EE1A-756659CA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5144" name="Rectangle 23">
            <a:extLst>
              <a:ext uri="{FF2B5EF4-FFF2-40B4-BE49-F238E27FC236}">
                <a16:creationId xmlns:a16="http://schemas.microsoft.com/office/drawing/2014/main" id="{BC595B80-B114-1880-B2D1-60F4FD0A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5145" name="Rectangle 24">
            <a:extLst>
              <a:ext uri="{FF2B5EF4-FFF2-40B4-BE49-F238E27FC236}">
                <a16:creationId xmlns:a16="http://schemas.microsoft.com/office/drawing/2014/main" id="{B426A7C5-13C3-5C8C-0B02-6E87B4F14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5146" name="Rectangle 25">
            <a:extLst>
              <a:ext uri="{FF2B5EF4-FFF2-40B4-BE49-F238E27FC236}">
                <a16:creationId xmlns:a16="http://schemas.microsoft.com/office/drawing/2014/main" id="{57C093CE-BDA1-369B-B80A-45EAD10D8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5147" name="Rectangle 26">
            <a:extLst>
              <a:ext uri="{FF2B5EF4-FFF2-40B4-BE49-F238E27FC236}">
                <a16:creationId xmlns:a16="http://schemas.microsoft.com/office/drawing/2014/main" id="{2A0CC88C-8ED4-FA7B-594E-6B32881C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5148" name="Rectangle 27">
            <a:extLst>
              <a:ext uri="{FF2B5EF4-FFF2-40B4-BE49-F238E27FC236}">
                <a16:creationId xmlns:a16="http://schemas.microsoft.com/office/drawing/2014/main" id="{6F8595F0-2298-4940-CE76-CDFD942E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22" name="Ink 2">
                <a:extLst>
                  <a:ext uri="{FF2B5EF4-FFF2-40B4-BE49-F238E27FC236}">
                    <a16:creationId xmlns:a16="http://schemas.microsoft.com/office/drawing/2014/main" id="{23673605-EEA9-CE75-3619-914241E4D1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5122" name="Ink 2">
                <a:extLst>
                  <a:ext uri="{FF2B5EF4-FFF2-40B4-BE49-F238E27FC236}">
                    <a16:creationId xmlns:a16="http://schemas.microsoft.com/office/drawing/2014/main" id="{23673605-EEA9-CE75-3619-914241E4D1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3" name="Ink 3">
                <a:extLst>
                  <a:ext uri="{FF2B5EF4-FFF2-40B4-BE49-F238E27FC236}">
                    <a16:creationId xmlns:a16="http://schemas.microsoft.com/office/drawing/2014/main" id="{B7908DC4-D7D3-D376-16E8-9FDFADD1A9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5123" name="Ink 3">
                <a:extLst>
                  <a:ext uri="{FF2B5EF4-FFF2-40B4-BE49-F238E27FC236}">
                    <a16:creationId xmlns:a16="http://schemas.microsoft.com/office/drawing/2014/main" id="{B7908DC4-D7D3-D376-16E8-9FDFADD1A9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4" name="Ink 4">
                <a:extLst>
                  <a:ext uri="{FF2B5EF4-FFF2-40B4-BE49-F238E27FC236}">
                    <a16:creationId xmlns:a16="http://schemas.microsoft.com/office/drawing/2014/main" id="{C827EEC1-89A9-8E3C-7104-F81C4781F0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5124" name="Ink 4">
                <a:extLst>
                  <a:ext uri="{FF2B5EF4-FFF2-40B4-BE49-F238E27FC236}">
                    <a16:creationId xmlns:a16="http://schemas.microsoft.com/office/drawing/2014/main" id="{C827EEC1-89A9-8E3C-7104-F81C4781F0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5" name="Ink 5">
                <a:extLst>
                  <a:ext uri="{FF2B5EF4-FFF2-40B4-BE49-F238E27FC236}">
                    <a16:creationId xmlns:a16="http://schemas.microsoft.com/office/drawing/2014/main" id="{F6705573-2B97-492A-2209-5B1C7BCF94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5125" name="Ink 5">
                <a:extLst>
                  <a:ext uri="{FF2B5EF4-FFF2-40B4-BE49-F238E27FC236}">
                    <a16:creationId xmlns:a16="http://schemas.microsoft.com/office/drawing/2014/main" id="{F6705573-2B97-492A-2209-5B1C7BCF94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6" name="Ink 6">
                <a:extLst>
                  <a:ext uri="{FF2B5EF4-FFF2-40B4-BE49-F238E27FC236}">
                    <a16:creationId xmlns:a16="http://schemas.microsoft.com/office/drawing/2014/main" id="{F7216EFB-5FE3-F14D-CE46-AD7A6AA518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5126" name="Ink 6">
                <a:extLst>
                  <a:ext uri="{FF2B5EF4-FFF2-40B4-BE49-F238E27FC236}">
                    <a16:creationId xmlns:a16="http://schemas.microsoft.com/office/drawing/2014/main" id="{F7216EFB-5FE3-F14D-CE46-AD7A6AA518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7" name="Ink 7">
                <a:extLst>
                  <a:ext uri="{FF2B5EF4-FFF2-40B4-BE49-F238E27FC236}">
                    <a16:creationId xmlns:a16="http://schemas.microsoft.com/office/drawing/2014/main" id="{0271261A-FCD5-4BB0-5FEA-7E2261D631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5127" name="Ink 7">
                <a:extLst>
                  <a:ext uri="{FF2B5EF4-FFF2-40B4-BE49-F238E27FC236}">
                    <a16:creationId xmlns:a16="http://schemas.microsoft.com/office/drawing/2014/main" id="{0271261A-FCD5-4BB0-5FEA-7E2261D631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8" name="Ink 8">
                <a:extLst>
                  <a:ext uri="{FF2B5EF4-FFF2-40B4-BE49-F238E27FC236}">
                    <a16:creationId xmlns:a16="http://schemas.microsoft.com/office/drawing/2014/main" id="{22B4619B-D089-75D4-F7B5-2E85F65B1D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5128" name="Ink 8">
                <a:extLst>
                  <a:ext uri="{FF2B5EF4-FFF2-40B4-BE49-F238E27FC236}">
                    <a16:creationId xmlns:a16="http://schemas.microsoft.com/office/drawing/2014/main" id="{22B4619B-D089-75D4-F7B5-2E85F65B1D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9" name="Ink 20">
                <a:extLst>
                  <a:ext uri="{FF2B5EF4-FFF2-40B4-BE49-F238E27FC236}">
                    <a16:creationId xmlns:a16="http://schemas.microsoft.com/office/drawing/2014/main" id="{85514CDC-43D2-F3F3-ADD4-74068B8189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5129" name="Ink 20">
                <a:extLst>
                  <a:ext uri="{FF2B5EF4-FFF2-40B4-BE49-F238E27FC236}">
                    <a16:creationId xmlns:a16="http://schemas.microsoft.com/office/drawing/2014/main" id="{85514CDC-43D2-F3F3-ADD4-74068B8189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0" name="Ink 22">
                <a:extLst>
                  <a:ext uri="{FF2B5EF4-FFF2-40B4-BE49-F238E27FC236}">
                    <a16:creationId xmlns:a16="http://schemas.microsoft.com/office/drawing/2014/main" id="{B1104DEC-AA98-8954-CD4D-37FDEB9953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5130" name="Ink 22">
                <a:extLst>
                  <a:ext uri="{FF2B5EF4-FFF2-40B4-BE49-F238E27FC236}">
                    <a16:creationId xmlns:a16="http://schemas.microsoft.com/office/drawing/2014/main" id="{B1104DEC-AA98-8954-CD4D-37FDEB9953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1" name="Ink 28">
                <a:extLst>
                  <a:ext uri="{FF2B5EF4-FFF2-40B4-BE49-F238E27FC236}">
                    <a16:creationId xmlns:a16="http://schemas.microsoft.com/office/drawing/2014/main" id="{4204383D-8141-D746-C3B8-1AB6D62967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413" y="3803650"/>
              <a:ext cx="2054225" cy="2170113"/>
            </p14:xfrm>
          </p:contentPart>
        </mc:Choice>
        <mc:Fallback>
          <p:pic>
            <p:nvPicPr>
              <p:cNvPr id="5131" name="Ink 28">
                <a:extLst>
                  <a:ext uri="{FF2B5EF4-FFF2-40B4-BE49-F238E27FC236}">
                    <a16:creationId xmlns:a16="http://schemas.microsoft.com/office/drawing/2014/main" id="{4204383D-8141-D746-C3B8-1AB6D62967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779" y="3786010"/>
                <a:ext cx="2088774" cy="22046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AC89F0D-7480-148D-8C6A-6165C156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PARA ONDE IRÃO OS SALVOS APÓS A VOLTA DE CRISTO </a:t>
            </a: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QUANTO TEMPO ALI PERMANECERÃO?</a:t>
            </a: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C07502E-1F7A-8A8E-A107-D1739C66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PARA ONDE IRÃO OS SALVOS APÓS A VOLTA DE CRISTO </a:t>
            </a:r>
            <a:r>
              <a: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QUANTO TEMPO ALI PERMANECERÃO?</a:t>
            </a:r>
            <a:r>
              <a:rPr 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08B5751-CECC-B38D-6F07-F1211C3D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Apocalipse 20:6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4BE2103-8E25-E9CA-6B0B-9637A07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889250"/>
            <a:ext cx="54006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“Bem-aventurado e santo é aquele que tem parte na primeira ressurreição; sobre esses a segunda morte  não tem autoridade; pelo contrário, serão sacerdotes de Deus  e de Cristo e reinarão com ele os mil anos.”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>
            <a:extLst>
              <a:ext uri="{FF2B5EF4-FFF2-40B4-BE49-F238E27FC236}">
                <a16:creationId xmlns:a16="http://schemas.microsoft.com/office/drawing/2014/main" id="{9B489D87-C715-7CF6-BE53-9AE43C5B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4923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MORTOS</a:t>
            </a:r>
          </a:p>
        </p:txBody>
      </p:sp>
      <p:sp>
        <p:nvSpPr>
          <p:cNvPr id="6162" name="Rectangle 11">
            <a:extLst>
              <a:ext uri="{FF2B5EF4-FFF2-40B4-BE49-F238E27FC236}">
                <a16:creationId xmlns:a16="http://schemas.microsoft.com/office/drawing/2014/main" id="{C417619B-C3A4-97BC-13A1-7D823BA6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002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ressuscitam</a:t>
            </a:r>
          </a:p>
        </p:txBody>
      </p:sp>
      <p:sp>
        <p:nvSpPr>
          <p:cNvPr id="6163" name="Rectangle 12">
            <a:extLst>
              <a:ext uri="{FF2B5EF4-FFF2-40B4-BE49-F238E27FC236}">
                <a16:creationId xmlns:a16="http://schemas.microsoft.com/office/drawing/2014/main" id="{A79F1601-9A5F-3F3C-D557-C0E75CB9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0000FF"/>
                </a:solidFill>
              </a:rPr>
              <a:t>transformados</a:t>
            </a:r>
          </a:p>
        </p:txBody>
      </p:sp>
      <p:sp>
        <p:nvSpPr>
          <p:cNvPr id="6164" name="Rectangle 13">
            <a:extLst>
              <a:ext uri="{FF2B5EF4-FFF2-40B4-BE49-F238E27FC236}">
                <a16:creationId xmlns:a16="http://schemas.microsoft.com/office/drawing/2014/main" id="{FAFAA99C-2986-47E8-4B96-12C3649C8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237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permanecem</a:t>
            </a:r>
          </a:p>
        </p:txBody>
      </p:sp>
      <p:sp>
        <p:nvSpPr>
          <p:cNvPr id="6165" name="Rectangle 14">
            <a:extLst>
              <a:ext uri="{FF2B5EF4-FFF2-40B4-BE49-F238E27FC236}">
                <a16:creationId xmlns:a16="http://schemas.microsoft.com/office/drawing/2014/main" id="{869E9635-32E7-66BA-AF25-ACB8E8DFD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00FF"/>
                </a:solidFill>
              </a:rPr>
              <a:t>VIVOS</a:t>
            </a:r>
          </a:p>
        </p:txBody>
      </p:sp>
      <p:sp>
        <p:nvSpPr>
          <p:cNvPr id="6166" name="Rectangle 15">
            <a:extLst>
              <a:ext uri="{FF2B5EF4-FFF2-40B4-BE49-F238E27FC236}">
                <a16:creationId xmlns:a16="http://schemas.microsoft.com/office/drawing/2014/main" id="{4196F925-294B-D932-5DED-06B725FD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FF"/>
                </a:solidFill>
              </a:rPr>
              <a:t>ARREBATADOS</a:t>
            </a:r>
          </a:p>
        </p:txBody>
      </p:sp>
      <p:sp>
        <p:nvSpPr>
          <p:cNvPr id="6167" name="Rectangle 16">
            <a:extLst>
              <a:ext uri="{FF2B5EF4-FFF2-40B4-BE49-F238E27FC236}">
                <a16:creationId xmlns:a16="http://schemas.microsoft.com/office/drawing/2014/main" id="{343BA4C1-9785-4F58-4CCD-0F4E45FD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0000FF"/>
                </a:solidFill>
              </a:rPr>
              <a:t>JUSTOS</a:t>
            </a:r>
          </a:p>
        </p:txBody>
      </p:sp>
      <p:sp>
        <p:nvSpPr>
          <p:cNvPr id="6168" name="Rectangle 17">
            <a:extLst>
              <a:ext uri="{FF2B5EF4-FFF2-40B4-BE49-F238E27FC236}">
                <a16:creationId xmlns:a16="http://schemas.microsoft.com/office/drawing/2014/main" id="{B3089361-793E-6F53-2EB7-2DADE07D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104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rgbClr val="0000FF"/>
                </a:solidFill>
              </a:rPr>
              <a:t>CÉU</a:t>
            </a:r>
          </a:p>
        </p:txBody>
      </p:sp>
      <p:sp>
        <p:nvSpPr>
          <p:cNvPr id="6169" name="Rectangle 18">
            <a:extLst>
              <a:ext uri="{FF2B5EF4-FFF2-40B4-BE49-F238E27FC236}">
                <a16:creationId xmlns:a16="http://schemas.microsoft.com/office/drawing/2014/main" id="{F3DD21CC-D155-DC12-DBE1-D7E8507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913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1ª RESSURREIÇÃO</a:t>
            </a:r>
          </a:p>
        </p:txBody>
      </p:sp>
      <p:sp>
        <p:nvSpPr>
          <p:cNvPr id="6170" name="Rectangle 19">
            <a:extLst>
              <a:ext uri="{FF2B5EF4-FFF2-40B4-BE49-F238E27FC236}">
                <a16:creationId xmlns:a16="http://schemas.microsoft.com/office/drawing/2014/main" id="{DB296EBF-293A-F5A0-853C-609091255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195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/>
              <a:t>JESUS VOLTA</a:t>
            </a:r>
          </a:p>
        </p:txBody>
      </p:sp>
      <p:sp>
        <p:nvSpPr>
          <p:cNvPr id="6171" name="Rectangle 20">
            <a:extLst>
              <a:ext uri="{FF2B5EF4-FFF2-40B4-BE49-F238E27FC236}">
                <a16:creationId xmlns:a16="http://schemas.microsoft.com/office/drawing/2014/main" id="{077B0822-3815-685E-68EE-83DDC5CF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ÚLTIMOS DIAS</a:t>
            </a:r>
          </a:p>
        </p:txBody>
      </p:sp>
      <p:sp>
        <p:nvSpPr>
          <p:cNvPr id="6172" name="Rectangle 24">
            <a:extLst>
              <a:ext uri="{FF2B5EF4-FFF2-40B4-BE49-F238E27FC236}">
                <a16:creationId xmlns:a16="http://schemas.microsoft.com/office/drawing/2014/main" id="{729B2562-A971-1629-E9FE-F3FE7B46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5004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folHlink"/>
                </a:solidFill>
              </a:rPr>
              <a:t>ETERNIDADE</a:t>
            </a:r>
          </a:p>
        </p:txBody>
      </p:sp>
      <p:sp>
        <p:nvSpPr>
          <p:cNvPr id="6173" name="Rectangle 26">
            <a:extLst>
              <a:ext uri="{FF2B5EF4-FFF2-40B4-BE49-F238E27FC236}">
                <a16:creationId xmlns:a16="http://schemas.microsoft.com/office/drawing/2014/main" id="{5923F1DB-F803-A163-ED95-F7DF3B74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922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000" b="1">
                <a:solidFill>
                  <a:schemeClr val="folHlink"/>
                </a:solidFill>
              </a:rPr>
              <a:t>1000 ANOS</a:t>
            </a:r>
          </a:p>
        </p:txBody>
      </p:sp>
      <p:sp>
        <p:nvSpPr>
          <p:cNvPr id="6174" name="Rectangle 39">
            <a:extLst>
              <a:ext uri="{FF2B5EF4-FFF2-40B4-BE49-F238E27FC236}">
                <a16:creationId xmlns:a16="http://schemas.microsoft.com/office/drawing/2014/main" id="{E37253EE-D96F-5FE8-3117-15AFADE1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368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/>
              <a:t>Justos Reinam</a:t>
            </a:r>
          </a:p>
        </p:txBody>
      </p:sp>
      <p:sp>
        <p:nvSpPr>
          <p:cNvPr id="6175" name="Rectangle 41">
            <a:extLst>
              <a:ext uri="{FF2B5EF4-FFF2-40B4-BE49-F238E27FC236}">
                <a16:creationId xmlns:a16="http://schemas.microsoft.com/office/drawing/2014/main" id="{61CA39E5-43B4-E643-9634-760CA0921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52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6176" name="Rectangle 42">
            <a:extLst>
              <a:ext uri="{FF2B5EF4-FFF2-40B4-BE49-F238E27FC236}">
                <a16:creationId xmlns:a16="http://schemas.microsoft.com/office/drawing/2014/main" id="{10BC0E60-1404-143E-DB25-F5001E5AB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005263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b="1">
                <a:solidFill>
                  <a:srgbClr val="FF0000"/>
                </a:solidFill>
              </a:rPr>
              <a:t>VIVOS</a:t>
            </a:r>
          </a:p>
        </p:txBody>
      </p:sp>
      <p:sp>
        <p:nvSpPr>
          <p:cNvPr id="6177" name="Rectangle 43">
            <a:extLst>
              <a:ext uri="{FF2B5EF4-FFF2-40B4-BE49-F238E27FC236}">
                <a16:creationId xmlns:a16="http://schemas.microsoft.com/office/drawing/2014/main" id="{D5118AA5-70EE-B323-A6E0-194217BC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6529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Morrem</a:t>
            </a:r>
          </a:p>
        </p:txBody>
      </p:sp>
      <p:sp>
        <p:nvSpPr>
          <p:cNvPr id="6178" name="Rectangle 44">
            <a:extLst>
              <a:ext uri="{FF2B5EF4-FFF2-40B4-BE49-F238E27FC236}">
                <a16:creationId xmlns:a16="http://schemas.microsoft.com/office/drawing/2014/main" id="{E0E30CFF-8C34-897C-4BD2-6741718F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Permanecem 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Mortos</a:t>
            </a:r>
          </a:p>
        </p:txBody>
      </p:sp>
      <p:sp>
        <p:nvSpPr>
          <p:cNvPr id="6179" name="Rectangle 46">
            <a:extLst>
              <a:ext uri="{FF2B5EF4-FFF2-40B4-BE49-F238E27FC236}">
                <a16:creationId xmlns:a16="http://schemas.microsoft.com/office/drawing/2014/main" id="{5C34C704-1C4C-E3A5-3DBA-6A2DD720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353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INJUSTOS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46" name="Ink 2">
                <a:extLst>
                  <a:ext uri="{FF2B5EF4-FFF2-40B4-BE49-F238E27FC236}">
                    <a16:creationId xmlns:a16="http://schemas.microsoft.com/office/drawing/2014/main" id="{77878B7B-4EAC-6257-C5E3-CBD2632125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3" y="3402013"/>
              <a:ext cx="8616950" cy="3448050"/>
            </p14:xfrm>
          </p:contentPart>
        </mc:Choice>
        <mc:Fallback>
          <p:pic>
            <p:nvPicPr>
              <p:cNvPr id="6146" name="Ink 2">
                <a:extLst>
                  <a:ext uri="{FF2B5EF4-FFF2-40B4-BE49-F238E27FC236}">
                    <a16:creationId xmlns:a16="http://schemas.microsoft.com/office/drawing/2014/main" id="{77878B7B-4EAC-6257-C5E3-CBD2632125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69" y="3384369"/>
                <a:ext cx="8651616" cy="348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7" name="Ink 3">
                <a:extLst>
                  <a:ext uri="{FF2B5EF4-FFF2-40B4-BE49-F238E27FC236}">
                    <a16:creationId xmlns:a16="http://schemas.microsoft.com/office/drawing/2014/main" id="{90794561-FC00-4822-7F6F-A016C192C2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3348038"/>
              <a:ext cx="133350" cy="125412"/>
            </p14:xfrm>
          </p:contentPart>
        </mc:Choice>
        <mc:Fallback>
          <p:pic>
            <p:nvPicPr>
              <p:cNvPr id="6147" name="Ink 3">
                <a:extLst>
                  <a:ext uri="{FF2B5EF4-FFF2-40B4-BE49-F238E27FC236}">
                    <a16:creationId xmlns:a16="http://schemas.microsoft.com/office/drawing/2014/main" id="{90794561-FC00-4822-7F6F-A016C192C2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8070" y="3330920"/>
                <a:ext cx="167671" cy="15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8" name="Ink 4">
                <a:extLst>
                  <a:ext uri="{FF2B5EF4-FFF2-40B4-BE49-F238E27FC236}">
                    <a16:creationId xmlns:a16="http://schemas.microsoft.com/office/drawing/2014/main" id="{600397BF-922C-E29B-FB9C-8F0CED663A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1341438"/>
              <a:ext cx="7937" cy="2009775"/>
            </p14:xfrm>
          </p:contentPart>
        </mc:Choice>
        <mc:Fallback>
          <p:pic>
            <p:nvPicPr>
              <p:cNvPr id="6148" name="Ink 4">
                <a:extLst>
                  <a:ext uri="{FF2B5EF4-FFF2-40B4-BE49-F238E27FC236}">
                    <a16:creationId xmlns:a16="http://schemas.microsoft.com/office/drawing/2014/main" id="{600397BF-922C-E29B-FB9C-8F0CED663A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8743" y="1323716"/>
                <a:ext cx="16695" cy="204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9" name="Ink 5">
                <a:extLst>
                  <a:ext uri="{FF2B5EF4-FFF2-40B4-BE49-F238E27FC236}">
                    <a16:creationId xmlns:a16="http://schemas.microsoft.com/office/drawing/2014/main" id="{7774DCFD-EE7E-0F85-5976-529C85432B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367088"/>
              <a:ext cx="125412" cy="150812"/>
            </p14:xfrm>
          </p:contentPart>
        </mc:Choice>
        <mc:Fallback>
          <p:pic>
            <p:nvPicPr>
              <p:cNvPr id="6149" name="Ink 5">
                <a:extLst>
                  <a:ext uri="{FF2B5EF4-FFF2-40B4-BE49-F238E27FC236}">
                    <a16:creationId xmlns:a16="http://schemas.microsoft.com/office/drawing/2014/main" id="{7774DCFD-EE7E-0F85-5976-529C85432B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2880" y="3349409"/>
                <a:ext cx="159615" cy="18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50" name="Ink 6">
                <a:extLst>
                  <a:ext uri="{FF2B5EF4-FFF2-40B4-BE49-F238E27FC236}">
                    <a16:creationId xmlns:a16="http://schemas.microsoft.com/office/drawing/2014/main" id="{833600BC-A0ED-6A0E-65F8-A794117D6E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8275" y="3384550"/>
              <a:ext cx="98425" cy="115888"/>
            </p14:xfrm>
          </p:contentPart>
        </mc:Choice>
        <mc:Fallback>
          <p:pic>
            <p:nvPicPr>
              <p:cNvPr id="6150" name="Ink 6">
                <a:extLst>
                  <a:ext uri="{FF2B5EF4-FFF2-40B4-BE49-F238E27FC236}">
                    <a16:creationId xmlns:a16="http://schemas.microsoft.com/office/drawing/2014/main" id="{833600BC-A0ED-6A0E-65F8-A794117D6E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00609" y="3367131"/>
                <a:ext cx="133036" cy="15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1" name="Ink 7">
                <a:extLst>
                  <a:ext uri="{FF2B5EF4-FFF2-40B4-BE49-F238E27FC236}">
                    <a16:creationId xmlns:a16="http://schemas.microsoft.com/office/drawing/2014/main" id="{7430B032-0187-2FAD-C55F-6DC41361AC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5513" y="3581400"/>
              <a:ext cx="509587" cy="177800"/>
            </p14:xfrm>
          </p:contentPart>
        </mc:Choice>
        <mc:Fallback>
          <p:pic>
            <p:nvPicPr>
              <p:cNvPr id="6151" name="Ink 7">
                <a:extLst>
                  <a:ext uri="{FF2B5EF4-FFF2-40B4-BE49-F238E27FC236}">
                    <a16:creationId xmlns:a16="http://schemas.microsoft.com/office/drawing/2014/main" id="{7430B032-0187-2FAD-C55F-6DC41361AC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27867" y="3563400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2" name="Ink 8">
                <a:extLst>
                  <a:ext uri="{FF2B5EF4-FFF2-40B4-BE49-F238E27FC236}">
                    <a16:creationId xmlns:a16="http://schemas.microsoft.com/office/drawing/2014/main" id="{4048A2D8-319A-BAC3-137E-D41F1E69E4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549275"/>
              <a:ext cx="1347787" cy="792163"/>
            </p14:xfrm>
          </p:contentPart>
        </mc:Choice>
        <mc:Fallback>
          <p:pic>
            <p:nvPicPr>
              <p:cNvPr id="6152" name="Ink 8">
                <a:extLst>
                  <a:ext uri="{FF2B5EF4-FFF2-40B4-BE49-F238E27FC236}">
                    <a16:creationId xmlns:a16="http://schemas.microsoft.com/office/drawing/2014/main" id="{4048A2D8-319A-BAC3-137E-D41F1E69E4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62208" y="531735"/>
                <a:ext cx="1382327" cy="826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3" name="Ink 9">
                <a:extLst>
                  <a:ext uri="{FF2B5EF4-FFF2-40B4-BE49-F238E27FC236}">
                    <a16:creationId xmlns:a16="http://schemas.microsoft.com/office/drawing/2014/main" id="{F678E38F-3E44-E996-EAD5-5819A11B3E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3419475"/>
              <a:ext cx="7938" cy="2001838"/>
            </p14:xfrm>
          </p:contentPart>
        </mc:Choice>
        <mc:Fallback>
          <p:pic>
            <p:nvPicPr>
              <p:cNvPr id="6153" name="Ink 9">
                <a:extLst>
                  <a:ext uri="{FF2B5EF4-FFF2-40B4-BE49-F238E27FC236}">
                    <a16:creationId xmlns:a16="http://schemas.microsoft.com/office/drawing/2014/main" id="{F678E38F-3E44-E996-EAD5-5819A11B3E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63423" y="3401968"/>
                <a:ext cx="14994" cy="203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4" name="Ink 23">
                <a:extLst>
                  <a:ext uri="{FF2B5EF4-FFF2-40B4-BE49-F238E27FC236}">
                    <a16:creationId xmlns:a16="http://schemas.microsoft.com/office/drawing/2014/main" id="{764D0BAC-0B38-2D08-3D0D-2EB6C20813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527050"/>
              <a:ext cx="152400" cy="4929188"/>
            </p14:xfrm>
          </p:contentPart>
        </mc:Choice>
        <mc:Fallback>
          <p:pic>
            <p:nvPicPr>
              <p:cNvPr id="6154" name="Ink 23">
                <a:extLst>
                  <a:ext uri="{FF2B5EF4-FFF2-40B4-BE49-F238E27FC236}">
                    <a16:creationId xmlns:a16="http://schemas.microsoft.com/office/drawing/2014/main" id="{764D0BAC-0B38-2D08-3D0D-2EB6C20813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3527" y="509380"/>
                <a:ext cx="186267" cy="496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5" name="Ink 25">
                <a:extLst>
                  <a:ext uri="{FF2B5EF4-FFF2-40B4-BE49-F238E27FC236}">
                    <a16:creationId xmlns:a16="http://schemas.microsoft.com/office/drawing/2014/main" id="{C49309FE-9F25-336C-4AFC-5EAA091A7E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573463"/>
              <a:ext cx="509587" cy="177800"/>
            </p14:xfrm>
          </p:contentPart>
        </mc:Choice>
        <mc:Fallback>
          <p:pic>
            <p:nvPicPr>
              <p:cNvPr id="6155" name="Ink 25">
                <a:extLst>
                  <a:ext uri="{FF2B5EF4-FFF2-40B4-BE49-F238E27FC236}">
                    <a16:creationId xmlns:a16="http://schemas.microsoft.com/office/drawing/2014/main" id="{C49309FE-9F25-336C-4AFC-5EAA091A7E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1967" y="3555463"/>
                <a:ext cx="544160" cy="213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6" name="Ink 47">
                <a:extLst>
                  <a:ext uri="{FF2B5EF4-FFF2-40B4-BE49-F238E27FC236}">
                    <a16:creationId xmlns:a16="http://schemas.microsoft.com/office/drawing/2014/main" id="{40508A27-B52C-5D26-1566-262B1AE30E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313" y="44450"/>
              <a:ext cx="2687637" cy="3340100"/>
            </p14:xfrm>
          </p:contentPart>
        </mc:Choice>
        <mc:Fallback>
          <p:pic>
            <p:nvPicPr>
              <p:cNvPr id="6156" name="Ink 47">
                <a:extLst>
                  <a:ext uri="{FF2B5EF4-FFF2-40B4-BE49-F238E27FC236}">
                    <a16:creationId xmlns:a16="http://schemas.microsoft.com/office/drawing/2014/main" id="{40508A27-B52C-5D26-1566-262B1AE30E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6690" y="26810"/>
                <a:ext cx="2722163" cy="337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7" name="Ink 48">
                <a:extLst>
                  <a:ext uri="{FF2B5EF4-FFF2-40B4-BE49-F238E27FC236}">
                    <a16:creationId xmlns:a16="http://schemas.microsoft.com/office/drawing/2014/main" id="{5A6DBE0E-E80E-A503-D105-8C101B319E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1160463"/>
              <a:ext cx="2563813" cy="4930775"/>
            </p14:xfrm>
          </p:contentPart>
        </mc:Choice>
        <mc:Fallback>
          <p:pic>
            <p:nvPicPr>
              <p:cNvPr id="6157" name="Ink 48">
                <a:extLst>
                  <a:ext uri="{FF2B5EF4-FFF2-40B4-BE49-F238E27FC236}">
                    <a16:creationId xmlns:a16="http://schemas.microsoft.com/office/drawing/2014/main" id="{5A6DBE0E-E80E-A503-D105-8C101B319E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588" y="1142818"/>
                <a:ext cx="2598367" cy="4965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8" name="Ink 49">
                <a:extLst>
                  <a:ext uri="{FF2B5EF4-FFF2-40B4-BE49-F238E27FC236}">
                    <a16:creationId xmlns:a16="http://schemas.microsoft.com/office/drawing/2014/main" id="{3A1159AB-D718-3BC3-201F-0AF052740D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" y="561975"/>
              <a:ext cx="17463" cy="100013"/>
            </p14:xfrm>
          </p:contentPart>
        </mc:Choice>
        <mc:Fallback>
          <p:pic>
            <p:nvPicPr>
              <p:cNvPr id="6158" name="Ink 49">
                <a:extLst>
                  <a:ext uri="{FF2B5EF4-FFF2-40B4-BE49-F238E27FC236}">
                    <a16:creationId xmlns:a16="http://schemas.microsoft.com/office/drawing/2014/main" id="{3A1159AB-D718-3BC3-201F-0AF052740D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7755" y="543891"/>
                <a:ext cx="49094" cy="135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59" name="Ink 50">
                <a:extLst>
                  <a:ext uri="{FF2B5EF4-FFF2-40B4-BE49-F238E27FC236}">
                    <a16:creationId xmlns:a16="http://schemas.microsoft.com/office/drawing/2014/main" id="{605F96CF-EC45-4CAB-BC1B-059CB3644A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6975" y="2525713"/>
              <a:ext cx="1544638" cy="571500"/>
            </p14:xfrm>
          </p:contentPart>
        </mc:Choice>
        <mc:Fallback>
          <p:pic>
            <p:nvPicPr>
              <p:cNvPr id="6159" name="Ink 50">
                <a:extLst>
                  <a:ext uri="{FF2B5EF4-FFF2-40B4-BE49-F238E27FC236}">
                    <a16:creationId xmlns:a16="http://schemas.microsoft.com/office/drawing/2014/main" id="{605F96CF-EC45-4CAB-BC1B-059CB3644A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27611" y="2516409"/>
                <a:ext cx="1563365" cy="59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60" name="Ink 51">
                <a:extLst>
                  <a:ext uri="{FF2B5EF4-FFF2-40B4-BE49-F238E27FC236}">
                    <a16:creationId xmlns:a16="http://schemas.microsoft.com/office/drawing/2014/main" id="{06CB493C-FB51-B046-1EE2-05B58B3DD3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096963"/>
              <a:ext cx="571500" cy="149225"/>
            </p14:xfrm>
          </p:contentPart>
        </mc:Choice>
        <mc:Fallback>
          <p:pic>
            <p:nvPicPr>
              <p:cNvPr id="6160" name="Ink 51">
                <a:extLst>
                  <a:ext uri="{FF2B5EF4-FFF2-40B4-BE49-F238E27FC236}">
                    <a16:creationId xmlns:a16="http://schemas.microsoft.com/office/drawing/2014/main" id="{06CB493C-FB51-B046-1EE2-05B58B3DD3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97524" y="1087703"/>
                <a:ext cx="590202" cy="167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1488</Words>
  <Application>Microsoft Office PowerPoint</Application>
  <PresentationFormat>Apresentação na tela (4:3)</PresentationFormat>
  <Paragraphs>436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Calibri</vt:lpstr>
      <vt:lpstr>Zurich Cn BT</vt:lpstr>
      <vt:lpstr>Zurich LtCn BT</vt:lpstr>
      <vt:lpstr>Design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61</cp:revision>
  <dcterms:created xsi:type="dcterms:W3CDTF">2008-04-01T20:47:13Z</dcterms:created>
  <dcterms:modified xsi:type="dcterms:W3CDTF">2026-05-28T06:07:14Z</dcterms:modified>
</cp:coreProperties>
</file>