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37" r:id="rId3"/>
    <p:sldId id="316" r:id="rId4"/>
    <p:sldId id="257" r:id="rId5"/>
    <p:sldId id="315" r:id="rId6"/>
    <p:sldId id="270" r:id="rId7"/>
    <p:sldId id="277" r:id="rId8"/>
    <p:sldId id="275" r:id="rId9"/>
    <p:sldId id="319" r:id="rId10"/>
    <p:sldId id="318" r:id="rId11"/>
    <p:sldId id="271" r:id="rId12"/>
    <p:sldId id="317" r:id="rId13"/>
    <p:sldId id="325" r:id="rId14"/>
    <p:sldId id="324" r:id="rId15"/>
    <p:sldId id="323" r:id="rId16"/>
    <p:sldId id="258" r:id="rId17"/>
    <p:sldId id="328" r:id="rId18"/>
    <p:sldId id="331" r:id="rId19"/>
    <p:sldId id="280" r:id="rId20"/>
    <p:sldId id="330" r:id="rId21"/>
    <p:sldId id="307" r:id="rId22"/>
    <p:sldId id="334" r:id="rId23"/>
    <p:sldId id="333" r:id="rId24"/>
    <p:sldId id="308" r:id="rId25"/>
    <p:sldId id="335" r:id="rId26"/>
    <p:sldId id="336" r:id="rId27"/>
    <p:sldId id="339" r:id="rId28"/>
    <p:sldId id="260" r:id="rId29"/>
    <p:sldId id="290" r:id="rId30"/>
    <p:sldId id="267" r:id="rId31"/>
    <p:sldId id="286" r:id="rId32"/>
    <p:sldId id="287" r:id="rId33"/>
    <p:sldId id="268" r:id="rId34"/>
    <p:sldId id="291" r:id="rId35"/>
    <p:sldId id="293" r:id="rId36"/>
    <p:sldId id="295" r:id="rId37"/>
    <p:sldId id="309" r:id="rId38"/>
    <p:sldId id="298" r:id="rId39"/>
    <p:sldId id="312" r:id="rId40"/>
    <p:sldId id="265" r:id="rId41"/>
    <p:sldId id="300" r:id="rId42"/>
    <p:sldId id="313" r:id="rId43"/>
    <p:sldId id="311" r:id="rId44"/>
    <p:sldId id="304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57A81A-4E86-9015-7B02-9D6ABC325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8EA3CB-7997-6AEF-2275-87E198D8B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ED4C9-B6A7-0775-39DD-366B05ACE6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A62D19-47E9-47D2-A16F-6BC8C4DE0BA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98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1AB891-24AB-B032-5145-F581224D2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A8CED8-CB39-FD47-09D4-59528D76B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BF8D2-9BA2-49A4-7CF9-DF262EC59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9873A-43B8-4D56-B99F-DE05AF4B6FC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58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5A4E83-167A-CC23-0511-553C2F241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9B86B3-5FF5-6308-A46D-53E10356E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71A68-CB7F-5755-F4CF-ADEC94BAB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13821-4B57-4553-AA1E-0D494F13691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1898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A1220-EF91-300F-5052-A6090ABF8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39E6E7-3964-9223-D897-6020015E12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8A495-FA0A-1A66-97F1-028BD646A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608DF-B710-4674-91BB-98A3CCB23B5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52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B52BD-8F67-51FD-E260-44C61040F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459F2-E34A-CAB1-0A56-8061DF641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15EED-E46C-556F-0127-332D7A374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93E13-33A4-4BCD-A5E6-7A37190179F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8048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CFB5B-552C-4809-E354-1C78D57E4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14550E-F8A8-A40E-25BC-7EC87D22C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1404D-BF43-F3D4-B780-D89ABB15F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5097E-9114-402E-9D91-4EFF45E6406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715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E72723-504F-D9AA-22BB-2E91B41E2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F35FA6-0423-E6C3-18B9-027FC8FE4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ECE0CF-AD2B-1EE6-09BB-CD6D1EEBB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762A-73EA-4195-8606-B01678A390F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791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AF7036-A3A0-7696-8E36-FD7085D65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21EB6A-6C2F-D67D-6419-A04B8DFD8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45F02F-FC1B-D33E-07D9-BC4141F18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DB84C-1457-4D55-B926-8C65B994F7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8148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D39951-C660-6C10-1EE6-8764A4EF1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F8BA1F-43E4-2A7E-D4BE-71814F7D2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B950C8-8FAB-BDD6-66DC-8A6F979F1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1FCE6-B58B-405F-96BE-9C640933FB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0246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137E7-96A1-7686-D8BE-AF1B4DE9A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CE660-7FC3-7425-2594-59E14124E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3EB71-5548-29BA-17EC-4F6B51440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520F3-6BCC-4A30-8356-B5128BAA65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3447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C401F-BB63-03B8-6024-72FF2AD7A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43D1DC-6336-8289-171B-7E9B7E6F2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BADF8-B019-122F-9B25-0CA684BBF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3020B-D9A1-4582-828D-393D19C573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5783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2A3E8A-B2F5-E33B-5B26-EF8D68358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573ACA-CC3D-99A1-B0CC-682316B07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84B617-EFAC-796F-5949-2BAFDC0DE2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E977D8-3708-C641-277F-571473E70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1CC04-C79C-E57E-FE0A-14DE4467C3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E0A68-CA0A-4F8A-BC7E-13F79551D76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1FDEB78-04E9-A305-2EBF-E418852E0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52738"/>
            <a:ext cx="56165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Não é por acaso que: Os 30% restantes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Oxigênio (65%)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Carbono (18%)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Hidrogênio (10%)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Nitrogênio (3%)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Cálcio (2%)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Potássio (0,35%) e muitos outros...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FA43F106-E95B-E27B-E2EC-B0162C72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2:7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F56CA69-341F-1C4E-B744-66D9228F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MATERIAL DEUS USOU PARA CRIAR O HOMEM?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8F5442C-AA1F-4C86-F0D5-019AEAA6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068638"/>
            <a:ext cx="63373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Portanto:      </a:t>
            </a:r>
            <a:r>
              <a:rPr lang="pt-BR" altLang="pt-BR" b="1" i="1">
                <a:solidFill>
                  <a:srgbClr val="FFFF00"/>
                </a:solidFill>
                <a:latin typeface="Zurich Cn BT" pitchFamily="34" charset="0"/>
              </a:rPr>
              <a:t>PÓ DA TERRA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                             +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                    </a:t>
            </a:r>
            <a:r>
              <a:rPr lang="pt-BR" altLang="pt-BR" b="1" i="1">
                <a:solidFill>
                  <a:srgbClr val="FFFF00"/>
                </a:solidFill>
                <a:latin typeface="Zurich Cn BT" pitchFamily="34" charset="0"/>
              </a:rPr>
              <a:t>FÔLEGO DE VIDA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                 __________________  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                    </a:t>
            </a:r>
            <a:r>
              <a:rPr lang="pt-BR" altLang="pt-BR" b="1" i="1">
                <a:solidFill>
                  <a:srgbClr val="FFFF00"/>
                </a:solidFill>
                <a:latin typeface="Zurich Cn BT" pitchFamily="34" charset="0"/>
              </a:rPr>
              <a:t>ALMA VIVENTE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03EA42C-E045-61A5-F257-C956635A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MATERIAL DEUS USOU PARA CRIAR O HOMEM?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24B44D2-3FB2-2E57-FDDD-9FD58D53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890838"/>
            <a:ext cx="5472112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1  +     2     =        3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Pó + Fôlego = ALMA VIVENTE</a:t>
            </a:r>
          </a:p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+   .........=      1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.......+     2        =       2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PÓ   +    ...........=      PÓ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........+ FÔLEGO  =  FÔLEGO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D8B8E01-2AAF-0251-AB63-FD14CB8C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ACONTECE NA MORTE?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11F42FB-91EB-2303-D785-7FFB47F7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A BÍBLIA SE REFERE À ESPÍRITO?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AE708522-7009-9063-89EA-961A4745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3701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/>
              <a:t>    </a:t>
            </a:r>
            <a:endParaRPr lang="pt-BR" altLang="pt-BR" sz="24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AF14735C-8727-0567-8976-7DA3C2FC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61912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Espírito = </a:t>
            </a:r>
            <a:r>
              <a:rPr lang="pt-BR" altLang="pt-BR" b="1">
                <a:solidFill>
                  <a:schemeClr val="bg1"/>
                </a:solidFill>
                <a:latin typeface="Zurich Cn BT" pitchFamily="34" charset="0"/>
              </a:rPr>
              <a:t>NEPHESH ou PNEUMA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>
                <a:solidFill>
                  <a:schemeClr val="bg1"/>
                </a:solidFill>
                <a:latin typeface="Zurich Cn BT" pitchFamily="34" charset="0"/>
              </a:rPr>
              <a:t>                 (Hebraico)      (Grego)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4B924CA-5427-32CA-83D5-814043ED2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VOLTA PARA DEUS: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ESPÍRITO OU A ALMA?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F0EF37A9-7116-43AB-0807-A27DFF910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460851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“E o pó volte a terra, como era, e o ESPÍRITO VOLTE A DEUS que o deu”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01FCCF4E-4235-462D-905E-BF3E1AAEF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349500"/>
            <a:ext cx="217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    Eclesiastes 12:7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16273A5-4BF9-E4DA-A5A2-3626E0E8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“FÔLEGO DE VIDA”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9D1AB24-5EE3-8B6A-622A-911441DD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975" y="2370138"/>
            <a:ext cx="1457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/>
              <a:t>    </a:t>
            </a:r>
            <a:r>
              <a:rPr lang="pt-BR" altLang="pt-BR" sz="1800">
                <a:solidFill>
                  <a:schemeClr val="bg1"/>
                </a:solidFill>
                <a:latin typeface="Zurich Cn BT" pitchFamily="34" charset="0"/>
              </a:rPr>
              <a:t>Gênesis 2:7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AD44B1D4-EE34-9EBF-714A-4F6855EB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068638"/>
            <a:ext cx="4679950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Hebraico : “NEPHESH”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Grego : “PNEUMA”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Origem as palavras: Pneu, Pneumonia....</a:t>
            </a:r>
          </a:p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Sopro, AR ou Vento.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C560830-5046-4D99-B18B-B4E56758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ESTE ESPÍRITO TEM CONSCIÊNCIA?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CD0F9A5-105B-85C9-F371-9BE423FCD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4608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74A833C-1D99-FD01-5E08-A0079EE27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2349500"/>
            <a:ext cx="217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6107B6D-CB1E-D326-1C6C-85E5D69C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ESTE ESPÍRITO TEM CONSCIÊNCIA?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                              </a:t>
            </a:r>
            <a:r>
              <a:rPr lang="en-US" altLang="pt-B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Eclesiastes 9:5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AD3A7B6-1955-3ECE-804E-6811C08F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400" i="1">
                <a:solidFill>
                  <a:schemeClr val="bg1"/>
                </a:solidFill>
                <a:latin typeface="Zurich Cn BT" pitchFamily="34" charset="0"/>
              </a:rPr>
              <a:t>“Porque os vivos sabem que hão de morrer, mas OS MORTOS NÃO SABEM DE COISA ALGUMA, nem tampouco tem eles recompensa, porque a sua memória jaz no esquecimento.”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C4ADE54-F157-5841-0D13-C4166BDD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ESTE ESPÍRITO TEM COSCIÊNCIA?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                              </a:t>
            </a:r>
            <a:r>
              <a:rPr lang="en-US" altLang="pt-B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JÓ 7:9 E 10</a:t>
            </a:r>
            <a:r>
              <a:rPr lang="en-US" altLang="pt-B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710E92-D1CD-B984-1A50-464025FA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400" i="1">
                <a:solidFill>
                  <a:schemeClr val="bg1"/>
                </a:solidFill>
                <a:latin typeface="Zurich Cn BT" pitchFamily="34" charset="0"/>
              </a:rPr>
              <a:t>“Tal como nuvem se desfaz e passa aquele que desce a sepultura, JAMAIS TORNARÁ A SUBIR. NUNCA MAIS TORNARÁ A SUA CASA...”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E371ED5-A57F-7043-0EC7-8E6A82E9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ACONTECE COM A PESSOA (ALMA VIVENTE) QUANDO MORRE?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AFBE9793-3C0D-8387-C76D-308E8042A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7850" y="243998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 i="1">
                <a:solidFill>
                  <a:schemeClr val="bg1"/>
                </a:solidFill>
              </a:rPr>
              <a:t>Gênesis 3:19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AB302DD2-DA31-CF09-27F4-C4CDF4B07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997200"/>
            <a:ext cx="54006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“Do suor do teu rosto comerás  o teu pão, até que tornes a terra, pois dela fostes tomado; porque TU ÉS PÓ E AO PÓ TE TORNARÁS”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5674764-961F-EA3F-5947-2FBE7EA5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VOCÊ FARIA SE...?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AF236018-3E8D-AAD9-96C9-E34C9F68F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22588"/>
            <a:ext cx="5688012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1) ...um anjo aparecesse e dissesse que a Bíblia é mentirosa?</a:t>
            </a:r>
          </a:p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2) ...descobrisse que seu cônjuge trai você? </a:t>
            </a:r>
          </a:p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3) ...descobrisse que não é filho de seus pais? </a:t>
            </a:r>
          </a:p>
          <a:p>
            <a:r>
              <a:rPr lang="pt-BR" altLang="pt-BR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4) ...descobrisse que o que sempre pensou ser verdade, não está de acordo com a Bíblia?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5826A09-E16A-436C-BD13-F0C64D0F1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1800" i="1">
              <a:solidFill>
                <a:schemeClr val="bg1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90CFC47-A034-A57A-321B-FBB0918E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86063"/>
            <a:ext cx="52562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Para onde vai a pessoa (alma vivente) após a morte? Ec 9:5, 10; Jó 7:9,10.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Céu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Inferno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Flutuar no espaço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Sepultura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B621B-B10C-5CC8-231D-68D033C2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621506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X</a:t>
            </a:r>
            <a:endParaRPr lang="en-US" altLang="pt-BR" sz="1800"/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0C8629F0-EE86-4FF3-897C-AF15592C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8913"/>
            <a:ext cx="53276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ACONTECE COM A PESSOA (ALMA VIVENTE) QUANDO MORRE?</a:t>
            </a: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6D6E507-606F-364A-5789-64DE02F3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SINAIS SERIAM VISTOS NO MUNDO RELIGIOSO ANTES DA VOLTA DE CRISTO?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BFCC94F-6904-9599-D453-65675D92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786063"/>
            <a:ext cx="52562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Têm os mortos conhecimento de alguma coisa? 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sim</a:t>
            </a:r>
          </a:p>
          <a:p>
            <a:pPr>
              <a:spcBef>
                <a:spcPct val="50000"/>
              </a:spcBef>
              <a:defRPr/>
            </a:pPr>
            <a:r>
              <a:rPr lang="pt-BR" i="1" dirty="0">
                <a:solidFill>
                  <a:srgbClr val="FFFF00"/>
                </a:solidFill>
                <a:latin typeface="Zurich Cn BT" pitchFamily="34" charset="0"/>
              </a:rPr>
              <a:t>(   ) não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681CC-DA6F-8BB4-520E-777F81157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450056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i="1">
                <a:solidFill>
                  <a:srgbClr val="FFFF00"/>
                </a:solidFill>
                <a:latin typeface="Zurich Cn BT" pitchFamily="34" charset="0"/>
              </a:rPr>
              <a:t>X</a:t>
            </a:r>
            <a:endParaRPr lang="en-US" altLang="pt-B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647A833-16D6-765B-FC53-5BE888F3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6D311BBD-F256-36F2-CFDC-A39C5C2A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A BÍBLIA FALA SOBRE CONSULTAR OS MORTOS?</a:t>
            </a: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D05B53AA-AB6C-0D8B-43A7-2745467B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39988"/>
            <a:ext cx="2959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BC9D860-9F11-9132-17DD-F13DA820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É POSSÍVEL VER OU FALAR COM ALGUÉM QUE JÁ MORREU?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D94410A-0F07-8125-7F04-B5C4B84BA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Eclesiastes 9:5, 6 e 10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4A4014BF-83F8-1C6A-3D42-8EB51AF5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708275"/>
            <a:ext cx="590550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“Tudo quanto te vier a mão para o fazer faça-o conforme as tuas forças, porque no além PARA ONDE TU VAIS, NÃO HÁ OBRA , NEM PROJETOS, NEM CONHECIMENTO, NEM SABEDORIA ALGUMA” </a:t>
            </a:r>
          </a:p>
          <a:p>
            <a:r>
              <a:rPr lang="pt-BR" altLang="pt-BR" sz="1800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  <a:p>
            <a:endParaRPr lang="pt-BR" altLang="pt-BR" sz="1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1ECF0E3-515D-14D3-ABB5-1CF8F593D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É POSSÍVEL VER OU FALAR COM ALGUÉM QUE JÁ MORREU?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F686A4E-A9BD-6666-12AC-B89CE5D4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2000">
                <a:solidFill>
                  <a:schemeClr val="bg1"/>
                </a:solidFill>
                <a:latin typeface="Zurich Cn BT" pitchFamily="34" charset="0"/>
              </a:rPr>
              <a:t>   Eclesiastes 9:5, 6 e 10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AC6C47D-2110-8542-9379-21DDC951D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068638"/>
            <a:ext cx="5111750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 Porque os vivos sabem que hão de morrer, MAS OS MORTOS NÃO SABEM DE COISA NENHUMA...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Amor, ódio e inveja para eles já pereceram...</a:t>
            </a:r>
          </a:p>
          <a:p>
            <a:endParaRPr lang="pt-BR" altLang="pt-BR" sz="18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89B4F78-0A18-B76D-A745-34A3636E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576B950-4C19-5BA6-3F74-6962D10D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A BÍBLIA FALA SOBRE CONSULTAR OS MORTOS?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3658C702-49A7-DE81-86D3-3E548694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20938"/>
            <a:ext cx="331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Deuteronômio 18:10, 11 e 12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82080891-3B58-88E0-D0D4-26793FB17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504031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“Não se achará entre ti quem faça passar pelo fogo o seu filho ou a sua filha, nem adivinhador, nem prognosticador, nem agoureiro, nem feiticeiro, nem encantador...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CA797ACF-B528-6EE6-219A-418D5EC1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F6AA7E2D-24F3-E16E-980F-9B43C5AB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A BÍBLIA FALA SOBRE CONSULTAR OS MORTOS?</a:t>
            </a: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1A72CAB6-F54F-B3D3-A5BA-9EFCEEC2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20938"/>
            <a:ext cx="331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Deuteronômio 18:10, 11 e 12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DB680F6F-26AE-3A06-2A98-8EFC9251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601186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“... nem NECROMANTE, nem mágico, NEM QUEM CONSULTE OS MORTOS, pois todo aquele que faz tal coisa é ABOMINÁVEL AO SENHOR e DEUS o lancará fora do seu povo”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20474DA-0FEB-8DD8-72D2-0895A205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7AB5DFAD-247E-F55B-58F1-5C51E98B9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4968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QUE A BÍBLIA FALA SOBRE CONSULTAR OS MORTOS?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7BE75D5C-8D94-C637-5E5B-5C24D424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20938"/>
            <a:ext cx="3319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1800">
                <a:solidFill>
                  <a:schemeClr val="bg1"/>
                </a:solidFill>
              </a:rPr>
              <a:t>           Isaías 8:19 e 20 - NTLH</a:t>
            </a: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D72D474E-1C49-71F4-DA62-45634F1E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924175"/>
            <a:ext cx="60118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“ O que devemos fazer é consultar a Lei e os ensinamentos de DEUS, O QUE OS MÉDIUNS DIZEM NÃO TEM NENHUM VALOR”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5B8501A-1E92-27AD-2DF0-17FCA002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QUEM, UNICAMENTE, POSSUI IMORTALIDADE?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D28E82C-15D6-39C8-467D-9473B95B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“Aquele que </a:t>
            </a: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POSSUI, ELE SÓ, A IMORTALIDADE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, e habita em luz inacessível; a quem nenhum dos homens tem visto nem pode ver; ao qual seja honra e poder sempiterno. Amém.”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20496815-8C96-9339-6E93-08101B87D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1Timóteo 6:16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051D888-D929-EEE1-7BEF-08194F5D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QUEM, UNICAMENTE, POSSUI IMORTALIDADE?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5B75C02-B746-3CEE-5251-6310DA99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PERGUNTAS IMPORTANTES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24E06CE9-0E9C-D585-CA2D-496C608D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213100"/>
            <a:ext cx="5688012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1. Jesus volta e ressuscita os salvos para levar ao céu. Onde estava o Espírito deles enquanto isto?</a:t>
            </a:r>
          </a:p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2. Os injustos ficaram mortos na Terra. Onde seu Espírito ficou enquanto isto?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E165A20-8EF0-6603-2933-9A425521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SOB QUE CONDIÇÃO O HOMEM CONSERVARIA SUA IMORTALIDADE?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3E608C21-71E5-789A-A120-0B02CEF87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“Disse Deus: De toda árvore do jardim comerás livremente; mas da árvore do conhecimento do bem e do mal, dela não comerás; porque no dia em que dela comeres, CERTAMENTE MORRERÁS.“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3594AB1-B270-5044-DFE8-85D305B72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2:16,17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4363344-9807-FA26-973E-F32949E9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SOB QUE CONDIÇÃO O HOMEM CONSERVARIA SUA IMORTALIDADE?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6F912167-B7C9-A7CD-F9EA-EDD85F48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068638"/>
            <a:ext cx="56165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A condição era 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NÃO COMER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 do futuro da árvore do conhecimento do bem e  do mal, ou seja: </a:t>
            </a:r>
            <a:r>
              <a:rPr lang="pt-BR" altLang="pt-BR" sz="3600" i="1">
                <a:solidFill>
                  <a:schemeClr val="bg1"/>
                </a:solidFill>
                <a:latin typeface="Zurich Cn BT" pitchFamily="34" charset="0"/>
              </a:rPr>
              <a:t>CRER EM DEUS</a:t>
            </a:r>
            <a:r>
              <a:rPr lang="pt-BR" altLang="pt-BR" sz="3600" i="1">
                <a:solidFill>
                  <a:srgbClr val="FFFF00"/>
                </a:solidFill>
                <a:latin typeface="Zurich Cn BT" pitchFamily="34" charset="0"/>
              </a:rPr>
              <a:t>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9290FDF-1AED-BC88-CE52-49714BAFA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SOB QUE CONDIÇÃO O HOMEM CONSERVARIA SUA IMORTALIDADE?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D24DBDC-B9E7-DE87-B754-25316742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 PECADO OCASIONOU AO SER HUMANO?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268AC23-DDB2-A6C8-4707-DF9354429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“Portanto, assim como por um só homem entrou o pecado no mundo, e pelo pecado a morte, assim também </a:t>
            </a: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 MORTE PASSOU A TODOS OS HOMENS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, porque todos pecaram.”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0B10EC4B-B101-34E3-6471-1BBD60AC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4209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Romanos 5:12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9812024-0DA2-DED2-528A-6AB70B77A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 PECADO OCASIONOU AO SER HUMANO?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AC70BB8-B4CA-D938-49E2-52E7EF35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“Porque o SALÁRIO DO PECADO É A MORTE, mas o dom gratuito de Deus é a vida eterna em Cristo Jesus nosso Senhor.”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8784102-FD2C-DFDC-6B79-99009C43A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O PECADO OCASIONOU AO SER HUMANO?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FD395C98-B348-316E-8B4E-18DA304A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Romanos 6:23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74C278D5-6BB6-ACB4-F637-C78E077E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897188"/>
            <a:ext cx="59055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“E, tendo assim falado, acrescentou: LÁZARO, O NOSSO AMIGO, DORME, mas vou despertá-lo do sono. Disseram-lhe, pois, os discípulos: Senhor, se dorme, ficará bom. 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8A201E03-496A-3A42-64E0-3E4D9D95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11:11-14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7C2A661-2B7F-E4A2-C74C-CECA3A912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JESUS CONSIDEROU A MORTE?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E45E163-3AFD-1603-E4C7-3B6E4127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Mas JESUS falara da sua morte; eles, porém, entenderam que falava do repouso do sono. Então JESUS lhes disse claramente: Lázaro morreu.”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073B596-9D0F-6EEC-3F0C-18C4A9BB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11:11-14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E8084FE-4E73-E94B-FD60-9BC1F78A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COMO JESUS CONSIDEROU A MORTE?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7CD57BB4-D1A2-2807-BF42-130D16749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“Não vos admireis disso, porque vem a hora em que todos os que estão nos sepulcros ouvirão a Sua voz e sairão...</a:t>
            </a: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A0FC06CF-412C-129F-96E3-C0E1B9FF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5:28,29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523D41A-A8A2-1579-B13F-F5B33F85B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ATÉ QUANDO OS MORTOS EM CRISTO PERMANECERÃO DORMINDO NA SEPULTURA?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7DC831D-C7A5-FFAD-2844-75E77E4F0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“...os que tiverem feito o bem, para a RESSURREIÇÃO DA VIDA, e os que tiverem praticado o mal, para a RESSURREIÇÃO DO JUÍZO.”</a:t>
            </a:r>
          </a:p>
          <a:p>
            <a:pPr eaLnBrk="1" hangingPunct="1">
              <a:spcBef>
                <a:spcPct val="50000"/>
              </a:spcBef>
            </a:pPr>
            <a:endParaRPr lang="pt-BR" altLang="pt-BR" sz="36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A083211-9236-D10B-7452-2ECD2F2C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João 5:28,29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705AED2-FA24-C304-9DB8-1552F86F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ATÉ QUANDO OS MORTOS EM CRISTO PERMANECERÃO DORMINDO NA SEPULTURA?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4F4A46D-D69D-C53A-2571-025AF35E8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MAIS UMA PERGUNTA IMPORTANTE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D7ADD228-2B06-2B10-503F-7E4413A8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213100"/>
            <a:ext cx="568801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Zurich Cn BT" pitchFamily="34" charset="0"/>
              </a:rPr>
              <a:t>3. A Bíblia conta que Jesus ressuscitou a Lázaro depois de quatro dias que estava morto. Onde estava o Espírito de Lázaro durante os quatro dias em que ele estava morto?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FAA4BE0-1C35-F5AD-F413-347208A9C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A RECOMPENSA DOS QUE PARTICIPAREM DA PRIMEIRA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93334AEC-0693-B3AA-3CDD-6EC9B908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97188"/>
            <a:ext cx="57610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“Eis aqui vos digo um mistério: Nem todos DORMIREMOS mas transformados seremos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todos, num momento, num abrir e fechar de olhos, ao som da última trombeta...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C4546ED-C796-665D-C2A5-4EE503D64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3C9136C-1BAF-4BC4-FF80-0D826128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A RECOMPENSA DOS QUE PARTICIPAREM DA PRIMEIRA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0146DAD-392F-A5BC-1C81-A62CD215B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97188"/>
            <a:ext cx="56880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“... porque a trombeta soará, e os mortos serão ressuscitados incorruptíveis, e nós seremos transformados... 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74056EDF-492A-589B-B974-A9A8906F6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34F0B0-F6C5-B182-3071-18E1D26B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A RECOMPENSA DOS QUE PARTICIPAREM DA PRIMEIRA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1404E1A3-40F0-7C80-82ED-CA870D9A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97188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...Porque é necessário que o que é corruptível se revista da incorruptibilidade E O QUE É MORTAL SE REVISTA DA IMORTALIDADE.”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80412E0-69F5-139D-752F-AC32A3AD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QUAL SERÁ A RECOMPENSA DOS QUE PARTICIPAREM DA PRIMEIRA RESSURREIÇÃO?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FA5AF34F-1C18-0428-B5A0-E0405609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1Corintios 15:51-53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72931345-FD0E-063D-DB52-ACCAA0BD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QUE É MORTE?</a:t>
            </a:r>
            <a:endParaRPr lang="en-US" altLang="pt-BR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8841BDB4-DD98-62B9-AB8F-19F16B58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736975"/>
            <a:ext cx="57864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O Dicionário Aurélio diz: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ausência total de vida;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deixar de existir; </a:t>
            </a:r>
          </a:p>
          <a:p>
            <a:pPr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perecer...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70F6419-430B-D907-D75B-756D6AE5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formou o Senhor Deus o homem do PÓ DA TERRA, e soprou-lhe nas narinas o FÔLEGO DA VIDA; e o homem passou a SER ALMA VIVENTE.”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7FB0B39E-33CD-88C5-50A7-F13C2A03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2:7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9DC93C2-D7F8-A55B-6ED2-D9F71C338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MATERIAL DEUS USOU PARA CRIAR O HOMEM?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38A97A9-AB43-F907-F6EB-C1A108B28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16225"/>
            <a:ext cx="52562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“E os filhos de José, que lhe nasceram no Egito, eram dois. Todas as pessoas da casa de Jacó, que vieram para o Egito, foram setenta ALMAS.”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E594C669-97F7-191E-C5D8-F46484BE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46:27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90C73BB-450A-33ED-2A84-97B56A49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A BÍBLIA SE REFERE À ALMA?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6B8E654-D3A8-55B4-B1CF-E5426278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16225"/>
            <a:ext cx="52562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Eis que todas as almas são minhas; como o é a alma do pai, assim também a alma do filho é minha: A ALMA QUE PECAR, ESSA MORRERÁ.”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22FBCDD-B8C7-D912-7658-D4C39E15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Ezequiel 18:4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012C2D7-9120-26FE-6C75-1C648CB3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COMO A BÍBLIA SE REFERE À ALMA?</a:t>
            </a:r>
            <a:endParaRPr lang="en-US" altLang="pt-BR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E3C4263-C900-B7D3-7594-ACB3AD74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889250"/>
            <a:ext cx="5256213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“</a:t>
            </a:r>
            <a:r>
              <a:rPr lang="pt-BR" altLang="pt-BR" sz="3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E formou o Senhor Deus o homem do PÓ DA TERRA,...”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Não é por acaso</a:t>
            </a: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 que: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70% do corpo humano é água!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A mesma proporção de água no planeta Terra.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</a:rPr>
              <a:t>, 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D66E1952-D0BF-13D7-9BC9-2DA08BE80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395538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Zurich LtCn BT" pitchFamily="34" charset="0"/>
              </a:rPr>
              <a:t>Gênesis 2:7</a:t>
            </a:r>
            <a:endParaRPr lang="en-US" altLang="pt-BR" sz="2400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42A0F93-80C6-26DE-815B-7B8D3E70E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Cn BT" pitchFamily="34" charset="0"/>
              </a:rPr>
              <a:t>QUE MATERIAL DEUS USOU PARA CRIAR O HOMEM?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Cn B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1521</Words>
  <Application>Microsoft Office PowerPoint</Application>
  <PresentationFormat>Apresentação na tela (4:3)</PresentationFormat>
  <Paragraphs>150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Zurich Cn BT</vt:lpstr>
      <vt:lpstr>Zurich LtCn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bruno.tribst</dc:creator>
  <cp:lastModifiedBy>Pr. Marcelo Augusto de Carvalho</cp:lastModifiedBy>
  <cp:revision>45</cp:revision>
  <dcterms:created xsi:type="dcterms:W3CDTF">2008-04-01T20:47:13Z</dcterms:created>
  <dcterms:modified xsi:type="dcterms:W3CDTF">2026-05-28T06:07:37Z</dcterms:modified>
</cp:coreProperties>
</file>