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69" r:id="rId2"/>
  </p:sldMasterIdLst>
  <p:notesMasterIdLst>
    <p:notesMasterId r:id="rId47"/>
  </p:notesMasterIdLst>
  <p:sldIdLst>
    <p:sldId id="256" r:id="rId3"/>
    <p:sldId id="257" r:id="rId4"/>
    <p:sldId id="298" r:id="rId5"/>
    <p:sldId id="297" r:id="rId6"/>
    <p:sldId id="299" r:id="rId7"/>
    <p:sldId id="315" r:id="rId8"/>
    <p:sldId id="300" r:id="rId9"/>
    <p:sldId id="301" r:id="rId10"/>
    <p:sldId id="328" r:id="rId11"/>
    <p:sldId id="302" r:id="rId12"/>
    <p:sldId id="296" r:id="rId13"/>
    <p:sldId id="294" r:id="rId14"/>
    <p:sldId id="303" r:id="rId15"/>
    <p:sldId id="331" r:id="rId16"/>
    <p:sldId id="323" r:id="rId17"/>
    <p:sldId id="261" r:id="rId18"/>
    <p:sldId id="266" r:id="rId19"/>
    <p:sldId id="304" r:id="rId20"/>
    <p:sldId id="305" r:id="rId21"/>
    <p:sldId id="325" r:id="rId22"/>
    <p:sldId id="306" r:id="rId23"/>
    <p:sldId id="258" r:id="rId24"/>
    <p:sldId id="269" r:id="rId25"/>
    <p:sldId id="334" r:id="rId26"/>
    <p:sldId id="327" r:id="rId27"/>
    <p:sldId id="329" r:id="rId28"/>
    <p:sldId id="335" r:id="rId29"/>
    <p:sldId id="267" r:id="rId30"/>
    <p:sldId id="336" r:id="rId31"/>
    <p:sldId id="311" r:id="rId32"/>
    <p:sldId id="337" r:id="rId33"/>
    <p:sldId id="312" r:id="rId34"/>
    <p:sldId id="333" r:id="rId35"/>
    <p:sldId id="270" r:id="rId36"/>
    <p:sldId id="275" r:id="rId37"/>
    <p:sldId id="272" r:id="rId38"/>
    <p:sldId id="260" r:id="rId39"/>
    <p:sldId id="277" r:id="rId40"/>
    <p:sldId id="290" r:id="rId41"/>
    <p:sldId id="332" r:id="rId42"/>
    <p:sldId id="307" r:id="rId43"/>
    <p:sldId id="338" r:id="rId44"/>
    <p:sldId id="339" r:id="rId45"/>
    <p:sldId id="265" r:id="rId46"/>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8" autoAdjust="0"/>
    <p:restoredTop sz="94660"/>
  </p:normalViewPr>
  <p:slideViewPr>
    <p:cSldViewPr>
      <p:cViewPr varScale="1">
        <p:scale>
          <a:sx n="66" d="100"/>
          <a:sy n="66" d="100"/>
        </p:scale>
        <p:origin x="1668"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3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ink/ink1.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1T21:12:19.843"/>
    </inkml:context>
    <inkml:brush xml:id="br0">
      <inkml:brushProperty name="width" value="0.09701" units="cm"/>
      <inkml:brushProperty name="height" value="0.09701" units="cm"/>
      <inkml:brushProperty name="color" value="#FF0000"/>
      <inkml:brushProperty name="fitToCurve" value="1"/>
    </inkml:brush>
    <inkml:brush xml:id="br1">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173 0,'0'0,"-24"0,24 0,-25 0,25 0</inkml:trace>
  <inkml:trace contextRef="#ctx0" brushRef="#br0" timeOffset="7125">49 298,'0'0,"0"0,0 0,0 0,-25 0,25 0,0 0,0 0,0 0,0 0,-24 0,24 0,0 0,0 25,0-25,0 0,0 0,0 0,0 0,0 0,0 0,0 0,0 0,0-25,0 0,24 0,-24 25,0 0,0 0,0 0,25-25,-25 25,0 0,0 0,-25 0,25 0,0 0,0 0,0 0,0 0,0 0,0 0,0 0,0 0,25-24</inkml:trace>
  <inkml:trace contextRef="#ctx0" brushRef="#br0" timeOffset="12172">24 174,'0'-25,"0"25,0 0,0 0,0 0,0 0,0 0,-24 0,24 0,0 0,0 0,0 0,0 0,0 0,0 0,0 0,0 0,0 0,0 25,0-25,0 0,0 0,0 0,24 0,1-25,50 25,-26 0,26 0,-26 0,1 0,0 0,-26 0,1 0,0 0,25 0,-26 0,26 0,-25 0,0 0,-1 0,-24 0,0 0,0 25,25-25,0 0,25 0,-1 0,26 0,-1 0,75 0,-25 0,0 0,-25 0,25 0,0-25,0 25,-25 0,25 0,-24 0,24 0,-25 0,-25 0,26 0,-26 0,0 0,1 0,-1 0,-24 0,-1 0,1 0,-25 0,24 0,1 0,-25 0,24 0,-24 0,25 0,-25 0,49 0,1 0,-1 0,25 0,-24 0,-1 0,0 0,1 0,-1 0,-24 0,24 0,1 0,-1 0,1 0,-1 0,0 0,-24 0,0 0,-1 0,26 0,-26 0,26 0,-1 0,-24 0,24 0,0 0,1 0,-1 0,-24 0,24 0,-24 0,24 0,-24 0,24 0,26 0,-26 0,0 0,1 0,24 0,0 0,0 0,1 0,-1 0,0 0,0 0,-24 0,-1 0,-24 0,-1 0,26 0,-26 0,1 0,-25 0,24 0,26 0,-50 0,24 0,1 0,-25 0,-1 0,26 0,0 0,-25 0,24 0,1 0,-1 0,-24 0,25-25,-1 25,1 0,-25 0,24 0,-24 0,0 0,0 0,24 0,1 0,-25 0,24 0,-24 0,0 0,0 0,-25 0,0 0,0 0,25 0,24 0,-24 0,25 0,-26 0,1 0,0 0,0 0,24 0,1 0,-25 0,0 0,24 0,-24 0,25 0,-25 0,24 0,-24 0,0 0,24 0,-24 0,0 0,0 0,0 0,24 0,-24 0,25 0,-26 0,51 0,-26 0,1 0,0 0,-1 0,1 0,24 0,1 0,-26 0,26 0,-26 0,1 0,0 0,-26 0,26 0,0 0,-26 0,1 0,0 0,-25 0,25 0,-25 0,0 0,0 0,0 0,0 0,0 0,0 0,0 0,0 0,0 0,0 0,25 0</inkml:trace>
  <inkml:trace contextRef="#ctx0" brushRef="#br1" timeOffset="-142121.73">3869 149,'0'0,"0"0,-25 0,25 0,0 0,0 0,0 0,0 0,0 0,0 0,0 0,0 0,0 0,-24-25,24 25,0-25,0 25,-25 0,25 0,0 0,0 25,0 25,25-1,-25-24,0-25,0 0,0 0,0-49,-25-26,25 50,0 1,0 24,-25 24,25 1,25 25,-25-25,0-1,0-24,0-24,-25-26,25 0,-25 26,25 24,0 0,0 24,0 51,25-50,-25-1,0-48,0-26,-25 0,0 26,25 24,0 24,25 26,-25-25,25 0</inkml:trace>
  <inkml:trace contextRef="#ctx0" brushRef="#br1" timeOffset="-139574.73">5556 75,'0'0,"-25"0,25 0,0 0,0 0,0 0,0 24,-25 1,25 50,0-26,0 1,0-50,0-25,0 0,0-24,0-1,0 25,0 0,0 25,0 0,-24 25,24 25,0-1,24-24,-24-25,0 0,0-49,0-1,-24 0,24 50,0 0,0 0,0 50,0 0,24-1,-24-49,0 0,0-49,-24-26,24 26,0 24,0 50,0 24,0 26,0-26,0-24</inkml:trace>
  <inkml:trace contextRef="#ctx0" brushRef="#br1" timeOffset="-137652.73">3745 99,'-25'0,"25"0,0-24,0 24,0 0,0 0,0-25,0 0,0 25,-24-25,24 25,0 0,24 75,-24 24,0-50,0-24,25-25,-25-25,0-49,0 0,0 24,0 25,0 50,0 49,0 1,0-26,0-24,0-50,0-24,0-26,0 51,0 24,0 49,-25 1,25-25,0-1,25-24</inkml:trace>
</inkml:ink>
</file>

<file path=ppt/ink/ink10.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1T21:18:37.750"/>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28 173,'0'0,"0"0,0 0,0 0,0 0,0 0,0 0,0 0,0 0,0 0,0 25,0 0,0 49,0 50,0 0,0-24,0-51,-25-24,25-25,0 25,25-25,-25 0,0 0,0-25</inkml:trace>
  <inkml:trace contextRef="#ctx0" brushRef="#br0" timeOffset="937">28 149,'0'0,"0"24,0-24,0 0,0 0,0 0,0 0,0 0,0 0,24 0,26-24,24-26,26 25,24-24,-25 49,0 0,-24 49,-51 26,-24-1,-49-24,-51 24,-24-24,25-1,0-24,25 0,24-25,25-25,0 25,50 0,-25-25,25 25,-25 0,0 0,0 0</inkml:trace>
  <inkml:trace contextRef="#ctx0" brushRef="#br0" timeOffset="1984">673 496,'0'0,"0"0,0 25,-25-1,25 26,-25 0,25-1,0-49,0 0,0-25,25-24,0-26,-1 26,26-26,0 26,-1-1,-24 50,0 25,0 25,-1-1,1 26,0-1,-25 0,0 1,0-26,0-24,0-50,-25 1</inkml:trace>
  <inkml:trace contextRef="#ctx0" brushRef="#br0" timeOffset="2718">697 595,'-24'0,"48"0,1-25,50 0,-1 1,0 24,-74 0,25 24,-25-24</inkml:trace>
  <inkml:trace contextRef="#ctx0" brushRef="#br0" timeOffset="3250">1094 25,'0'0,"0"-25,0 25,0 0,-25 0,1 25,-1 24,0 1</inkml:trace>
  <inkml:trace contextRef="#ctx0" brushRef="#br0" timeOffset="3843">1293 297,'0'0,"0"0,0 0,0 0,-25 50,25 24,-25 50,25 0,0-49,0-26,25-49,-50-49,25-1</inkml:trace>
  <inkml:trace contextRef="#ctx0" brushRef="#br0" timeOffset="4437">1144 347,'0'-25,"0"25,0 0,0 0,0 25,0-25,49 0,51 0,24-50,0 26,-50-1,-74 25,0 0,-25 0,25 0</inkml:trace>
  <inkml:trace contextRef="#ctx0" brushRef="#br0" timeOffset="5000">1690 322,'0'0,"0"-25,0 25,0 0,0 0,0 25,24 25,-24 49,-24 0,24-24,0-26,0-49,0 0,0 0</inkml:trace>
  <inkml:trace contextRef="#ctx0" brushRef="#br0" timeOffset="5875">1739 99,'0'0,"0"0,0 0,0 0,0 0,0 0,0 0,0 0</inkml:trace>
  <inkml:trace contextRef="#ctx0" brushRef="#br0" timeOffset="6375">1938 347,'0'0,"0"0,0 25,0 0,-25 24,0 26,25-1,50 0,74-24,24-50,-24-25,-24-24,-76-26,-24 1,-74-1,-75 1,25 49,25 50,74 25,0-26</inkml:trace>
</inkml:ink>
</file>

<file path=ppt/ink/ink11.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1T21:12:10.687"/>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0 0,'0'0,"0"0,0 0,0 0,0 0,0 0,0 0,0 0,0 0,0 0,0 25,0-25,0 25,0 0,0-25,0 24,0 1,0 0,0 0,0 0,0 24,0 1,0 0,0-1,0 1,0 24,0 1,0 24,0 25,0 0,0-25,0 25,0 0,0 0,0 0,0 0,0 0,0 25,0-25,0 25,25 0,-25 24,0 1,0 0,0-1,0-24,0 25,0 24,0 1,0-1,0 0,0 1,0-1,0 1,0 24,0-25,0 1,0-1,0 1,0-1,0 25,0 1,0 24,0-50,25 25,-25-24,0 24,0-24,0 24,0 0,0 0,0 0,0 1,0-1,0-25,0-24,0 0,0-26,0 26,0-25,0 25,0-26,0-24,0 25,0-25,0 0,0 0,0 0,0 25,24-50,-24 25,0 0,0-24,0-1,0 0,0 0,0-24,0-1,0 1,0 24,0 0,0 0,0 0,0 1,0-26,0 25,0-24,0-1,0 25,0-24,0-1,0 1,0-26,0 1,0 24,0-24,0 24,0 1,25-26,-25 26,0-1,0-24,0 24,0 1,0-26,0 26,0-1,0-24,0-1,0 1,0-1,0-24,0 25,0-25,0-1,0 1,0-25,0 0,0 0,0 25,0-25,0 25,0 0,0-25,0 0,0 0,0 24,0-24,0 0,0 25,0-25,0 0,0 0,0 25,0-25,0 25,0 0,0-25,0 24,0 1,0 0,0 0,0 0,0 0,0-1,0-24,0 25,0 0,0 0,0 0,0-1,0 1,0-25,0 0,0 0,0 0,0 0,0 0,0 0,0 0,0 0,0 0,0 0,0 0,0 0,0 0,0 0,0 0,0 0</inkml:trace>
</inkml:ink>
</file>

<file path=ppt/ink/ink12.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1T21:12:46.968"/>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199 15106,'0'0,"0"0,0 0,0 0,0 0,-24 0,24 0,0 0,0 0,24 0,-24 0,0 0,0 0,0 0,0 0,0 0,0 0,0 0,0 0,0 0,0 0,0 0,0 0,0 0,0 0,0 0,0 0,0 0,0 0,0-24,0 24,0 0,0 0,0 0,0 0,0 0,0 0,0 0,0 0,0 0,0 0,0 0,0 0,0 0,0 0,0 0,0 0,0 0,0 0,0 0,0 0,0 0,0 0,0 0,0 0,0 0,0 0,0 0,0 0,0 0,0 0,0 0,0 0,0 0,0 0,0 0,0 0,0 0,0 0,0 0,0 0,0 0,0 0,0 0,0 0,0 0,0 0,0 0,0 0,0 0,0 0,0 0,0 0,0 0,0 0,0 0,0 0,0 0,0 0,0 0,0 0,0 0,0 0,0 0,0 0,0 0,0 0,0 0,0 0,0 0,0 0,0 0,0 0,0 0,0 0,0 0,0 0,0 0,0 0,0 0,0 0,0 0,0 0,0 0,0 0,0 0,0-25,0 25,0 0,0 0,0 0,0 0,0 0,0 0,0 0,25-25,-25 25,0 0,0 0,0 0,0 0,0 0,0 0,0 0,0 0,0 0,0 0,0 0,0 0,0 0,0 0,0 0,0-25,0 25,0 0,0 0,0 0,0 0,0 0,0 0,0 0,0 0,0 0,0 0,0 0,0 0,0 0,0 0,0 0,0 0,0 0,0 0,0 0,0 0,0 0,0 0,0 0,0 0,0 0,0 0,0 0,0 0,0 0,0 0,0 0,0 0,0 0,0 0,0 0,0 0,0 0,0 0,0 0,0 0,0 0,0 0,0-25,0-24,0-1,0 0,0 50,-25-24,25-1,0-25,0 1,0-26,0 26,0-26,0 26,0-26,0-24,0-25,0 25,0 0,0-1,0 1,0-50,-24 0,24-24,0 49,0-25,0-25,0-24,0 24,0 25,0 1,0-26,0-49,0 24,0 26,0 24,-25-25,25-24,0-1,0-24,0 49,0 26,0-76,0-24,0 0,0 25,-25 25,25 24,0-49,0-25,0 49,0 50,0 25,0 0,0-24,0-1,0 25,0 0,0 24,0-48,0-1,0 0,-25 0,25 50,0-25,0 0,0-50,0 1,0 24,0 0,0 0,0-25,0-24,0 24,-25 26,25-1,0 25,0 0,0 0,0 0,0 0,0 24,0 26,0 0,0-26,0 1,0 0,0 0,0-1,0 1,0 0,0 0,0 0,0-1,-24 26,24-25,0 24,0-49,0 0,0-25,0 25,0 0,0 0,0 0,0 25,-25 0,25 0,0-1,0 26,0-25,0 24,0 26,0-1,0 1,0-1,0-24,0 24,0 0,0 26,0-1,0-25,0 25,0-24,0 49,0-25,0 25,-25-25,25 0,0 1,0 24,0 0,0-25,0 25,0-25,0 25,0 0,0 0,0 0,0-25,0 25,0-25,0 25,0 0,0 0,0-24,0 24,0 0,0 0,0 0,0 0,0-25,0 25,0 0,0 0,0 0,0 0,0 0,0 0,0 0,0 0,0-25,0 25,0 0,0 0,0-25,0 25,0 0,0 0,0 0,0 0,0 0,0 0,0 0,0 0,0 0,0-25,0 25,0 0,0 0,0 0,0 0</inkml:trace>
</inkml:ink>
</file>

<file path=ppt/ink/ink13.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1T21:13:25.343"/>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25 0,'0'0,"0"0,0 0,0 0,0 0,0 0,0 0,0 0,0 0,0 0,0 0,0 0,0 24,0-24,0 0,0 0,0 0,0 0,0 0,0 0,0 0,0 0,0 0,0 0,0 0,0 0,0 0,25 0,-25 0,0 0,0 0,0 0,0 0,0 0,0 0,0 0,0 0,0 0,0 0,0 0,0 0,0 0,0 0,0 0,0 0,0 0,0 0,0 0,0 0,0 0,0 0,0 0,0 0,0 0,0 0,-25 0,25 0,0 0,0 25,0-25,-25 0,25 0,0 0,0 0,0 0,0 0,0 0,0 0,0 0,25 0,-25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0,-25 0,25 0,0 0,0 0,0 0,0 0,0 0,0 0,0 0,0 0,0 0,0 0,0 0,0 0,0 0,0 0,0 0,0 0,0 0,0 0,0 0,0 0,0 0,0 0,0 0,0 25,0 0,0 0,0 24,0 1,0 24,0 50,25 0,-25 25,0 25,0 24,0 25,0 25,0 0,0 1,0 48,25-24,-25 25,0-25,0-1,0 1,0 0,25 0,-25 49,0-24,0 24,0-24,0 0,0-1,0 1,0-75,0-74,0-74,0-51,0 26,0-25,0 24,0-49,0 25,0-25,0 0,0 0,0 0,0 0,0 0,0 0,0 0,0 0,0 25,0-25,0 0,0 25,0-25,0 0,0 0,0 0,0 0,0 0,0 0,0 0,0 25,0 24,0-24,0 25,0-26,0 26,0-50,0 25,0 25,24-26,-24 26,0 0,0-26,0 26,0-25,0 0,0 49,0-24,0-1,0-24,0-25,0 25,0 0,0-25,0 0,0 24,0 1,0 25,0-25,0-25,0 0,0 0,0 24,0 1,0 0,0-25,0 25,0 0,0-1,0 1,0-25,0 0,0 0,0 0,0 0,0 0,0 0,0 0,0 0,0 0,0 0,0 0,0 0,0 0,0 0,0 0,0 0,0 0,0 0,0 0,0 0,0 0,0 0,0 0,0 0,0 0,0 0,0 0,0 0,0 0,0 25,0 0,0-25,0 25,0-1,0-24,0 25,0-25,0 0,0 0,0 0,0 25,0-25,0 0,0 0,0 25,0 0,0-25,0 0,0 0,0 25,0-25,0 0,0 0,0 0,0 0,0 0,0 0,0-25,0 0,0 0</inkml:trace>
</inkml:ink>
</file>

<file path=ppt/ink/ink14.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1T21:13:41.671"/>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134 130,'0'0,"0"0,0 0,0 0,0 0,0 0,0 0,0 0,0 0,-25 0,25 0,0 0,0 0,0 0,0 0,0 25,0-25,-25 0,25 0,-25 0,1 25,-1-25,25 0,-25 0,25 0,0 0,0 0,0 0,0 0,0 0,0 0,0 0,0 0,0 0,0 0,0 0,0 0,0 0,0 0,25 0,-25 0,0-25,25 25,-1 0,-24 0,0 0,0 0,0 0,0 0,0 0,0 0,0 0,0 0,0 0,0 0,0 0,0 0,0 0,0 0,0 0,0 0,0 0,0 0,0 0,0 0,0 0,0 0,0 0,0 0,0 0,0 0,25 0,-25 0,0 0,0-25,0 25,0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25,0-25,0 0,0 0,0 0,0 0,0 0,0 0,0 0,0 0,0 0,0 0,0 0,0 0,0 0,0 0,0 0,0 0,0 0,0 0,0 0,0 0,0 0,0 0,25 0,25 0,-1 0,1 0,-1 0,26 0,-26 0,26-25,-26 25,26 0,-26 0,1 0,24 0,1 0,-1 0,26 0,-26 0,0 0,1 0,24 0,-25-24,1 24,-1 0,-24 0,24 0,1 0,-1 0,0 0,1 0,-1 0,26 0,-1 0,-25 0,25 0,25-25,-24 25,-1 0,0 0,-25 0,26 0,-26 0,1 0,-1 0,0 0,1 0,-1 0,1 0,-1 0,25-25,0 25,1 0,-1 0,0 0,0 0,1 0,-26 0,0 0,26 0,-1-25,-25 25,1 0,-1 0,0 0,1 0,-1 0,-24 0,24 0,-24 0,0 0,-1 0,1 0,-1 0,1 0,24 0,1-25,-1 25,1 0,-26 0,26 0,-26 0,1 0,-1 0,1 0,0 0,-25 0,24 0,-24 0,25 0,-26 0,-24 0,0 0,0 0,0 0,0 0,0 0,0 0,25 0,-25 0,0 0,25 0,-25 0,0 0,25 0,-25 0,0 0,0 0,0 0,0 0,0 0,0 0,0 0,0 0,0 0,0 0,0 0,0 0,0 0,0 0</inkml:trace>
</inkml:ink>
</file>

<file path=ppt/ink/ink15.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1T21:13:53.500"/>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49 0,'-25'0,"25"0,0 0,0 0,0 0,0 0,0 0,0 0,0 0,0 0,0 0,0 0,0 25,0-25,-24 0,24 0,0 0,0 0,0 0,0 0,0 0,0 0,0 0,0 0,0 0,0 0,0 0,0 0,0 0,0 0,0 0,0 0,0 0,0 0,0 0,0 0,0 0,0 0,0 0,0 0,0 0,0 0,0 0,0 0,0 0,0 0,0 0,0 0,0 0,0 0,0 0,0 0,0 0,0 0,0 0,0 0,0 0,0 0,0 0,0 0,0 0,0 0,0 0,0 0,0 0,0 0,0 0,0 24</inkml:trace>
</inkml:ink>
</file>

<file path=ppt/ink/ink16.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1T21:13:56.984"/>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105 0,'0'0,"0"0,0 0,0 0,0 0,0 0,0 0,0 0,0 0,0 0,0 0,0 0,0 0,0 0,0 0,0 0,0 0,0 0,0 0,0 0,0 0,0 0,0 0,0 0,0 0,0 0,0 0,0 0,0 0,0 0,0 0,0 0,0 0,0 0,0 0,0 0,0 0,0 0,0 0,0 0,0 0,0 0,0 0,0 0,0 0,0 0,0 0,0 0,0 0,0 0,0 0,0 0,0 0,0 0,0 0,0 0,0 0,0 0,0 0,0 0,0 0,0 0,0 0,0 0,0 0,0 0,0 0,0 0,0 0,0 0,0 0,0 0,0 0,0 0,0 0,0 0,0 0,0 0,25 0,-25 0,0 0,0 0,0 0,0 0,0 0,0 0,0 0,0 0,0 0,0 0,0 0,0 0,0 0,0 0,0 0,0 0,0 0,0 0,0 0,0 0,0 0,0 0,0 0,0 0,0 0,0 0,0 0,0 0,0 0,0 0,0 0,0 0,0 0,0 0,0 0,0 0,0 0,0 0,0 0,0 0,0 0,0 0,0 0,0 25,0-25,0 25,-25-25,25 25,0-1,0 1,0 0,0 25,0-25,0 24,0 1,0-1,0 26,0-1,0-24,0 24,0-24,0 24,0 1,0 24,0-25,0 1,0-1,0-24,0-1,0 26,0-26,0 26,0-1,0-24,0 24,0 25,0 1,0-1,0-25,0 1,0-1,0 50,0-25,0 25,0 0,0 25,0-25,0 25,-25 0,25 25,0-1,0-49,0 25,0-25,0 25,0 0,0-25,0 0,0 0,0 25,0-25,0 24,-25-24,25 0,0-24,0-26,0 1,0 24,0 25,0-25,0 0,0-24,0-26,0 1,0 24,0 25,-25-24,25-26,0 1,0 25,0 24,0-25,0 25,0 1,0-1,0 0,0-25,0-24,0-25,0 24,0 1,0 24,0 1,0-50,0 0,0 24,0 1,0-25,0-1,0-24,0 25,-24 0,24 25,0-26,0-24,0 50,0-25,0 24,0-49,0 25,0-25,0 25,0 25,0-26,0 1,0-25,0 25,0 0,0 0,0-1,0-24,0 25,0 0,0 0,0 0,0-25,0 24,0 26,0-50,0 25,0-25,0 25,0-25,0 0,0 24,0-24,0 25,0-25,0 25,0-25,0 0,0 0,0 0,0 0,0 0,0 0,0 25,0-25,0 0,0 0,0 0,0 0,0 0,0 0,0 0,0 0,0 0,0 0,0 0,0 0,0 0,0 0,0 0,0-25,0 0,0 0,0 1,0 24,0 0,0 0,0 0,0-25,0 25,0 0,0 0,0 0,0 0,0-25,0 0,0-24,0-1,0 25</inkml:trace>
</inkml:ink>
</file>

<file path=ppt/ink/ink17.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1T21:14:10.718"/>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6300 29,'0'0,"0"0,0 0,-24 0,24 0,0 24,-25-24,25 0,0 0,0 0,0 0,0 0,0 0,0 0,0 0,0 0,0 0,0 0,0 0,0 0,0 0,0 0,0 0,25-24,-25 24,0-25,0 25,0 0,0 0,0 0,0 0,0 0,0 0,0 0,0 0,0 0,0 0,0 0,0 0,0 0,0 0,0 0,0 0,0 0,0 0,0 0,0 0,0 0,0 0,0 0,0 0,0 0,0 0,0 0,0 0,0 0,0 0,0 0,0 0,0 0,0 0,0 0,0 0,0 0,0 0,0 0,0 0,0 0,0 0,0 0,0 0,0 0,0 0,0 0,0 0,0 0,0 0,0 0,0 0,0 0,0 0,0 0,0 0,0 0,0 0,0 0,0 0,0 0,0 0,0 0,0 0,0 0,0 0,0 0,0 0,0 0,0 0,0 0,0 0,0 0,0 0,-25 0,0 0,-25 0,1 0,-1 0,-49 0,-50 0,-25 0,-24 0,-25 0,24 25,1-25,-25 0,-1 0,1 0,0 0,0 0,24 0,1 24,24-24,25 0,-24 0,-1 0,-24 0,-26 0,51 25,-1-25,50 0,25 0,-25 0,-25 0,0 0,25 0,50 0,49 0,25 0,-25 0,-49 0,-1 0,-24 0,0 0,24 0,26 0,-1 0,1 0,24 0,-25 0,1 0,-1 0,0 0,1 0,49 0,0 0,0 0,0 0,-25 0,25 0,0 0,0 0,-25 0,25 0,0 0,0 0,0 0,0 0,0 0,0 0,0 0,0 0,0 0,-25 0,25 0,-24 0,-1 0,25 0,-25 0,25 25,0-25,0 0,0 0,0 0,0 0,0 0,0 0,0 0,0 0,0 0,0 0,0 0,0 0,0 0,0 0,0 0</inkml:trace>
</inkml:ink>
</file>

<file path=ppt/ink/ink18.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1T21:12:19.843"/>
    </inkml:context>
    <inkml:brush xml:id="br0">
      <inkml:brushProperty name="width" value="0.09701" units="cm"/>
      <inkml:brushProperty name="height" value="0.09701" units="cm"/>
      <inkml:brushProperty name="color" value="#FF0000"/>
      <inkml:brushProperty name="fitToCurve" value="1"/>
    </inkml:brush>
    <inkml:brush xml:id="br1">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173 0,'0'0,"-24"0,24 0,-25 0,25 0</inkml:trace>
  <inkml:trace contextRef="#ctx0" brushRef="#br0" timeOffset="7125">49 298,'0'0,"0"0,0 0,0 0,-25 0,25 0,0 0,0 0,0 0,0 0,-24 0,24 0,0 0,0 25,0-25,0 0,0 0,0 0,0 0,0 0,0 0,0 0,0 0,0-25,0 0,24 0,-24 25,0 0,0 0,0 0,25-25,-25 25,0 0,0 0,-25 0,25 0,0 0,0 0,0 0,0 0,0 0,0 0,0 0,0 0,25-24</inkml:trace>
  <inkml:trace contextRef="#ctx0" brushRef="#br0" timeOffset="12172">24 174,'0'-25,"0"25,0 0,0 0,0 0,0 0,0 0,-24 0,24 0,0 0,0 0,0 0,0 0,0 0,0 0,0 0,0 0,0 0,0 25,0-25,0 0,0 0,0 0,24 0,1-25,50 25,-26 0,26 0,-26 0,1 0,0 0,-26 0,1 0,0 0,25 0,-26 0,26 0,-25 0,0 0,-1 0,-24 0,0 0,0 25,25-25,0 0,25 0,-1 0,26 0,-1 0,75 0,-25 0,0 0,-25 0,25 0,0-25,0 25,-25 0,25 0,-24 0,24 0,-25 0,-25 0,26 0,-26 0,0 0,1 0,-1 0,-24 0,-1 0,1 0,-25 0,24 0,1 0,-25 0,24 0,-24 0,25 0,-25 0,49 0,1 0,-1 0,25 0,-24 0,-1 0,0 0,1 0,-1 0,-24 0,24 0,1 0,-1 0,1 0,-1 0,0 0,-24 0,0 0,-1 0,26 0,-26 0,26 0,-1 0,-24 0,24 0,0 0,1 0,-1 0,-24 0,24 0,-24 0,24 0,-24 0,24 0,26 0,-26 0,0 0,1 0,24 0,0 0,0 0,1 0,-1 0,0 0,0 0,-24 0,-1 0,-24 0,-1 0,26 0,-26 0,1 0,-25 0,24 0,26 0,-50 0,24 0,1 0,-25 0,-1 0,26 0,0 0,-25 0,24 0,1 0,-1 0,-24 0,25-25,-1 25,1 0,-25 0,24 0,-24 0,0 0,0 0,24 0,1 0,-25 0,24 0,-24 0,0 0,0 0,-25 0,0 0,0 0,25 0,24 0,-24 0,25 0,-26 0,1 0,0 0,0 0,24 0,1 0,-25 0,0 0,24 0,-24 0,25 0,-25 0,24 0,-24 0,0 0,24 0,-24 0,0 0,0 0,0 0,24 0,-24 0,25 0,-26 0,51 0,-26 0,1 0,0 0,-1 0,1 0,24 0,1 0,-26 0,26 0,-26 0,1 0,0 0,-26 0,26 0,0 0,-26 0,1 0,0 0,-25 0,25 0,-25 0,0 0,0 0,0 0,0 0,0 0,0 0,0 0,0 0,0 0,0 0,25 0</inkml:trace>
  <inkml:trace contextRef="#ctx0" brushRef="#br1" timeOffset="-142121.73">3869 149,'0'0,"0"0,-25 0,25 0,0 0,0 0,0 0,0 0,0 0,0 0,0 0,0 0,0 0,-24-25,24 25,0-25,0 25,-25 0,25 0,0 0,0 25,0 25,25-1,-25-24,0-25,0 0,0 0,0-49,-25-26,25 50,0 1,0 24,-25 24,25 1,25 25,-25-25,0-1,0-24,0-24,-25-26,25 0,-25 26,25 24,0 0,0 24,0 51,25-50,-25-1,0-48,0-26,-25 0,0 26,25 24,0 24,25 26,-25-25,25 0</inkml:trace>
  <inkml:trace contextRef="#ctx0" brushRef="#br1" timeOffset="-139574.73">5556 75,'0'0,"-25"0,25 0,0 0,0 0,0 0,0 24,-25 1,25 50,0-26,0 1,0-50,0-25,0 0,0-24,0-1,0 25,0 0,0 25,0 0,-24 25,24 25,0-1,24-24,-24-25,0 0,0-49,0-1,-24 0,24 50,0 0,0 0,0 50,0 0,24-1,-24-49,0 0,0-49,-24-26,24 26,0 24,0 50,0 24,0 26,0-26,0-24</inkml:trace>
  <inkml:trace contextRef="#ctx0" brushRef="#br1" timeOffset="-137652.73">3745 99,'-25'0,"25"0,0-24,0 24,0 0,0 0,0-25,0 0,0 25,-24-25,24 25,0 0,24 75,-24 24,0-50,0-24,25-25,-25-25,0-49,0 0,0 24,0 25,0 50,0 49,0 1,0-26,0-24,0-50,0-24,0-26,0 51,0 24,0 49,-25 1,25-25,0-1,25-24</inkml:trace>
</inkml:ink>
</file>

<file path=ppt/ink/ink19.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1T21:15:10.890"/>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99 1712,'0'0,"0"0,0 0,0 0,-24 0,24 0,0 0,0 0,0 0,0 0,0 0,0 0,0 0,0 0,0 0,0 0,0 0,0 0,0-25,0 25,0 0,0 0,0 0,24 0,-24 0,0 0,0 0,0 0,0 0,0 0,0 0,0 0,0 0,0 0,0 0,0 0,0 0,0 0,0 0,0 0,0 0,0 0,0 0,0 0,0 0,0 0,25 0,0-25,-25 25,25 0,0 0,-25 0,24 0,-24 0,25 0,-25 0,0 0,25 0,-25 0,25 0,-25-25,25 25,-25 0,0 0,24 0,-24 0,25 0,0 0,-25 0,25 0,0 0,-25 0,24 0,1-25,0 25,0 0,0 0,-25 0,24 0,1 0,0 0,0 0,0 0,-1-24,1 24,0 0,0 0,0 0,-1 0,1 0,0 0,0 0,0 0,-1 0,26 0,-25 0,0 0,24 0,-24 0,0 0,0 0,0 0,24 0,-24-25,0 25,0 0,-1 0,26 0,-25 0,0 0,-1 0,1 0,0 0,0 0,0 0,-1 0,1 0,0 0,0 0,0 0,-25 0,24 0,1 0,0 0,0 0,24 0,-24 0,0-25,25 25,-50 0,24 0,26 0,-25 0,0 0,-1 0,26 0,-25 0,25-25,-26 25,1 0,0 25,0-25,0 0,-1 0,1 0,-25 0,25 0,0 0,0 0,-25 0,24 0,1 0,0 0,-25 25,25-25,-25 0,0 0,25 0,-1 0,-24 0,25 0,0 0,-25 0,0 0,25 0,0 0,-1 0,-24 0,25 0,-25 0,25 0,-25 0,25 0,-25 0,0 0,25 0,-25 0,0 0,24 0,-24 0,0 0,0 0,0 0,0 0,-24 25,24-1,0 1,0 25,0-1,0 1,0-25,0 0,0 24,0-24,0 25,-25-26,25 1,25 0,-25 25,0-25,0 24,0-24,0 0,0 24,-25-24,25-25,0 25,0 0,0-25,0 25,0-25,25 24,-25-24,0 25,0-25,0 25,0-25,0 25,0-25,0 25,0-25,0 24,0-24,0 0,0 0,0 0,0 25,0-25,0 25,0-25,0 25,0-25,0 25,0-25,0 24,0-24,0 25,0-25,0 0,0 25,0-25,0 25,0-25,0 0,0 25,0-25,0 24,0-24,0 25,0-25,0 0,0 0,0 0,0 0,0 0,0 0,0 0,0 0,0 0,0 0,0 0,0 0,0 0,0 0,-25 0,0 25,0-25,0 0,1 0,-1 0,-25 0,25 25,-24-25,24 0,0 0,-24 0,24 0,-25 0,25 0,-24 0,-1 0,1 0,-26 25,25-25,26 24,-26-24,25 0,0 0,1 0,-1 0,-25 0,1 25,-1-25,25 0,-24 0,24 0,-25 0,25 0,1 0,-26 0,25 0,0 0,1 0,-1 0,-25 0,25 0,-24 25,-1-50,1 25,-1 0,25 0,-24-25,24 25,-25-24,25 24,-24 0,24 0,0 0,-25 0,26-25,-26 25,25 0,-24 0,24 0,-25 0,1 0,-1-25,25 25,0 25,-24-25,24 0,0 0,0 0,1 25,-1-25,0 0,-25 0,26 0,-26 24,25-24,25 0,-25 0,25 0,-24 0,-1 0,25 0,-25 0,0 0,25 0,0 0,0 0,0 0,0-24,0-1,0 0,0-49,0 24,0 0,25 1,-25-1,0 1,25-1,-25-24,0 24,0-24,0 49,25-25,-25 25,24 1,-24-1,0 0,0-25,0 1,0 24,0 0,0 0,0 0,0 1,0-1,0 25,0 0,0 0,0-25,0 25,0-25,0 25,0-25,0 25,0 0,0 0,0 0,0 0,0 0,0 0,0-24,0 24,0 0,0 0,0 0,0 0,0 0,0 0,0 0,25 0,-25 0,0 0,0 0</inkml:trace>
  <inkml:trace contextRef="#ctx0" brushRef="#br0" timeOffset="9063">1141 0,'0'0,"0"0,0 0,0 0,0 0,0 0,0 0,0 0,0 0,-25 0,25 0,0 0,0 0,-24 25,-1-25,0 0,0 25,0 0,0-1,1 1,-1 0,0 0,0 24,0-24,25 0,-24 25,-1-26,25 1,0 25,0-1,0 1,0 0,0-1,0 1,0-25,25-1,-1 1,1 0,0 0,0 0,0-1,24-24,-24 25,25-25,-25 0,-1 25,26-25,0 0,-26 0,1 0,0 0,25 0,-26-25,1 25,0 0,0-25,24 25,-24-24,25 24,-25-25,24 0,-24 0,0 0,0 1,-25-1,24-25,-24 25,25 1,-25-1,0-25,0 25,25 1,-25-26,-25 0,0 26,25-26,-24 25,-1 0,0 25,0-24,0-1,25 25,-24-25,-1 0,0 0,0 25,25-24,-25 24,1 0,-26-25,50 25,-25-25,0 25,25 0,-24 0,-1 0,0 0,0 0,0 0,1 0,-1 25,0-25,0 0,0 25,25-25,-24 0,-1 24,25-24,-25 25,0 0,25-25,-25 25,25 0,-25-1,1 1,-26 50</inkml:trace>
</inkml:ink>
</file>

<file path=ppt/ink/ink2.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1T21:15:10.890"/>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99 1712,'0'0,"0"0,0 0,0 0,-24 0,24 0,0 0,0 0,0 0,0 0,0 0,0 0,0 0,0 0,0 0,0 0,0 0,0 0,0-25,0 25,0 0,0 0,0 0,24 0,-24 0,0 0,0 0,0 0,0 0,0 0,0 0,0 0,0 0,0 0,0 0,0 0,0 0,0 0,0 0,0 0,0 0,0 0,0 0,0 0,0 0,0 0,25 0,0-25,-25 25,25 0,0 0,-25 0,24 0,-24 0,25 0,-25 0,0 0,25 0,-25 0,25 0,-25-25,25 25,-25 0,0 0,24 0,-24 0,25 0,0 0,-25 0,25 0,0 0,-25 0,24 0,1-25,0 25,0 0,0 0,-25 0,24 0,1 0,0 0,0 0,0 0,-1-24,1 24,0 0,0 0,0 0,-1 0,1 0,0 0,0 0,0 0,-1 0,26 0,-25 0,0 0,24 0,-24 0,0 0,0 0,0 0,24 0,-24-25,0 25,0 0,-1 0,26 0,-25 0,0 0,-1 0,1 0,0 0,0 0,0 0,-1 0,1 0,0 0,0 0,0 0,-25 0,24 0,1 0,0 0,0 0,24 0,-24 0,0-25,25 25,-50 0,24 0,26 0,-25 0,0 0,-1 0,26 0,-25 0,25-25,-26 25,1 0,0 25,0-25,0 0,-1 0,1 0,-25 0,25 0,0 0,0 0,-25 0,24 0,1 0,0 0,-25 25,25-25,-25 0,0 0,25 0,-1 0,-24 0,25 0,0 0,-25 0,0 0,25 0,0 0,-1 0,-24 0,25 0,-25 0,25 0,-25 0,25 0,-25 0,0 0,25 0,-25 0,0 0,24 0,-24 0,0 0,0 0,0 0,0 0,-24 25,24-1,0 1,0 25,0-1,0 1,0-25,0 0,0 24,0-24,0 25,-25-26,25 1,25 0,-25 25,0-25,0 24,0-24,0 0,0 24,-25-24,25-25,0 25,0 0,0-25,0 25,0-25,25 24,-25-24,0 25,0-25,0 25,0-25,0 25,0-25,0 25,0-25,0 24,0-24,0 0,0 0,0 0,0 25,0-25,0 25,0-25,0 25,0-25,0 25,0-25,0 24,0-24,0 25,0-25,0 0,0 25,0-25,0 25,0-25,0 0,0 25,0-25,0 24,0-24,0 25,0-25,0 0,0 0,0 0,0 0,0 0,0 0,0 0,0 0,0 0,0 0,0 0,0 0,0 0,0 0,-25 0,0 25,0-25,0 0,1 0,-1 0,-25 0,25 25,-24-25,24 0,0 0,-24 0,24 0,-25 0,25 0,-24 0,-1 0,1 0,-26 25,25-25,26 24,-26-24,25 0,0 0,1 0,-1 0,-25 0,1 25,-1-25,25 0,-24 0,24 0,-25 0,25 0,1 0,-26 0,25 0,0 0,1 0,-1 0,-25 0,25 0,-24 25,-1-50,1 25,-1 0,25 0,-24-25,24 25,-25-24,25 24,-24 0,24 0,0 0,-25 0,26-25,-26 25,25 0,-24 0,24 0,-25 0,1 0,-1-25,25 25,0 25,-24-25,24 0,0 0,0 0,1 25,-1-25,0 0,-25 0,26 0,-26 24,25-24,25 0,-25 0,25 0,-24 0,-1 0,25 0,-25 0,0 0,25 0,0 0,0 0,0 0,0-24,0-1,0 0,0-49,0 24,0 0,25 1,-25-1,0 1,25-1,-25-24,0 24,0-24,0 49,25-25,-25 25,24 1,-24-1,0 0,0-25,0 1,0 24,0 0,0 0,0 0,0 1,0-1,0 25,0 0,0 0,0-25,0 25,0-25,0 25,0-25,0 25,0 0,0 0,0 0,0 0,0 0,0 0,0-24,0 24,0 0,0 0,0 0,0 0,0 0,0 0,0 0,25 0,-25 0,0 0,0 0</inkml:trace>
  <inkml:trace contextRef="#ctx0" brushRef="#br0" timeOffset="9063">1141 0,'0'0,"0"0,0 0,0 0,0 0,0 0,0 0,0 0,0 0,-25 0,25 0,0 0,0 0,-24 25,-1-25,0 0,0 25,0 0,0-1,1 1,-1 0,0 0,0 24,0-24,25 0,-24 25,-1-26,25 1,0 25,0-1,0 1,0 0,0-1,0 1,0-25,25-1,-1 1,1 0,0 0,0 0,0-1,24-24,-24 25,25-25,-25 0,-1 25,26-25,0 0,-26 0,1 0,0 0,25 0,-26-25,1 25,0 0,0-25,24 25,-24-24,25 24,-25-25,24 0,-24 0,0 0,0 1,-25-1,24-25,-24 25,25 1,-25-1,0-25,0 25,25 1,-25-26,-25 0,0 26,25-26,-24 25,-1 0,0 25,0-24,0-1,25 25,-24-25,-1 0,0 0,0 25,25-24,-25 24,1 0,-26-25,50 25,-25-25,0 25,25 0,-24 0,-1 0,0 0,0 0,0 0,1 0,-1 25,0-25,0 0,0 25,25-25,-24 0,-1 24,25-24,-25 25,0 0,25-25,-25 25,25 0,-25-1,1 1,-26 50</inkml:trace>
</inkml:ink>
</file>

<file path=ppt/ink/ink20.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1T21:15:26.531"/>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81 275,'0'0,"0"0,0 0,0 0,0 0,0 0,0 0,-25-25,25 25,0 0,0 0,0 0,0 0,0 0,-24 25,24 24,-25 1,25-25,0-25,0 0,0-50,25 1,-25 24,0-25,0 50,0 0,0 0,0 25,0 0,0 0,0-1,0-24,0-24,24-1,-24-25,0 25,0 0,0 25,0 25,0 0,0 0,0 25,0-50,0 0,0-25,25-25,-25 0,0 50,-25 0,25 0,0 50,0-25,-24 25,24-26,24-24,-24-49,25-1,-25 25,0 0,0 25,0 0,0 0,0 0,0-24,0 24,0 0,0 0,0 0,0 0,0 0,-25-25,25 25,0 0,0 0,0 0,0 0,0 0,0-25,0 25,0 0,0 0,0 0,0 0,0 0,0 0,0 0,0 25,0-25,0 49,0-24,-24 25,24-25,0 0,0-25,0-25,0 0,0-25,24-24,-24 24,0 25,0 25,0 0,0 0,0 0,0 25,0 0,-24 25,-1-1,25 1,0-50,0 0,25-25,-25-25,0-24,0 24,0 1,24 49,-24 0,0 25,0 24,0 1,0 24,0-24,-24-50,24 0,0-50,0-24,0 24,0 1,24 49,-24 0,0 24,0 51,0-1,-24-24,24-25,0-25,0 0,0-75,24 1,1 24,-25 25,0 25,0 25,-25 25,25 49,0-24,0-26,0-49,0-25,0 1,0-1</inkml:trace>
  <inkml:trace contextRef="#ctx0" brushRef="#br0" timeOffset="4250">1669 175,'0'0,"0"0,0-24,0 24,-25 0,25 0,0 0,0-25,0 25,-25 0,25 0,0 25,0 24,-25 1,0-25,25 0,0-25,0-25,0 0,0-25,25 1,0-1,-25 25,0 25,-25 50,25-1,-25 1,1 0,24-25,0-25,0-25,24-25,1-24,-25 24,0 25,0 25,0 0,0 25,0 25,0 24,0-24,0-25,0-50,0 0,25-50,-25 26,-25-26,0 26,25 49,25 49,-25 26,0-1,0-24,0-25,0-25,0-25,0-25,0-24,0 49,25 0,-25 25,-25 25,25 0,-25 49,25 1,0-50,0-25,0-50,25-25,-25 1,0 24,0 26,0 48,0 1,-25 25,25-1,0 1,-24-25,24-25,24-50,-24 1,0-26,0 26,0 24,0 25,0 0,-24 49,24 26,0-26,0 1,0-25,0-50,0-25,0-24,0 0,0 49,0 25,0 0,0 25,0 24,0 26,0-1,0-24,0-25,0-50,0 0,0-50,0 1,0 24,-25 50,25 0,0 50,0 24,25 1,-25-25,0-26,0 1,0-25,0-25,-25 1,25 24,0-25</inkml:trace>
</inkml:ink>
</file>

<file path=ppt/ink/ink21.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1T21:17:41.265"/>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294 893,'-25'-25,"1"25,24 0,49 0,1 0,24 0,-49 0,-25 0,0 0</inkml:trace>
  <inkml:trace contextRef="#ctx0" brushRef="#br0" timeOffset="66203">418 0,'0'0,"-25"0,25 0,-24 0,-1 24,25-24,-50 0,25 25,-24-25,24 25,0-25,-24 50,24-26,0 1,0 25,0-25,25 24,0 1,25-1,0 1,0-25,0 0,49-1,-24 1,24-25,-49 0,49 0,-24-25,-1 25,1-24,-25 24,24 0,-24 0,0 24,-25 1,25 0,0 0,-25-25,25 25,-25-1,0 1,0 0,-25 0,25 0,-25-1,0 1,0-25,0 25,1-25,-26 0,0 25,26-25,-1 0,0 0,0 0,0-25,1 25,-1 0,25 0,-50 0,25 0,25 0,-24 0,24 0,0-25,-25 25,0 0,25 0,-25 0,25 0,0 0,0 0,0 0,0 0,0 0,0 0,0 0,0 0,-25 0,25 0,-24-25,-1 25,0 0,25 0,0 0,-25 0,25 0,-25 0,25-24,0 24,0 0,-24 0,24 0,0 0,0 0,0 0,24 0</inkml:trace>
  <inkml:trace contextRef="#ctx0" brushRef="#br0" timeOffset="68688">964 347,'0'25,"-25"-1,0 1,1 50,-26-1,25 0,0-24,1-25,24-25,-25-25,25 0,49-49,-24-1,25 26,-25-1,24 1,1-26,-25 26,-1 49,1 0,0 0,-25 49,25 1,-25 24,0 25,0 1,49-26,-24 0,0-24,-25-50,0 25,0-25,0-25,0 25</inkml:trace>
  <inkml:trace contextRef="#ctx0" brushRef="#br0" timeOffset="69485">815 595,'-49'-25,"49"25,49 0,26-25,24 25,-25 0,-74 0,0 0</inkml:trace>
  <inkml:trace contextRef="#ctx0" brushRef="#br0" timeOffset="69891">1262 471,'0'0,"0"0,0 0,0 0,-25 49,25 26,-25 24,0-49,25-1,0-49,0 0,0-25,25-49,0 24,0-24,-1 0,1 49,-25 0,0 25,25 0,-25 50,0-1,25 26,0-1,24 0,26-49,-26 0,-24-25,0-25,-25 0,25 1,-25-1,24-25,1-24,-25-1,25 1,0-25,-25 24,25 26,-25 49,0 25,0-1</inkml:trace>
  <inkml:trace contextRef="#ctx0" brushRef="#br0" timeOffset="71047">2031 396,'0'0,"24"0,-24 0,-24 50,24 24,0 26,0-26,0 0,0-49,0 0,0-25</inkml:trace>
  <inkml:trace contextRef="#ctx0" brushRef="#br0" timeOffset="71578">1931 372,'0'0,"0"0,0 0,0 0,25 0,0 0,0 0,49 0,25 0,-74 0,0 0,0 0,-25 0,0 0,0 0</inkml:trace>
  <inkml:trace contextRef="#ctx0" brushRef="#br0" timeOffset="72078">2452 471,'-25'0,"25"49,-24-24,-1 50,25-1,25-24,24-1,26-24,-1-25,0 0,26 0,-26-25,25-24,-49-1,0 0,-26-24,-24 24,0 1,-49-1,-26 1,-24 24,25 0,-1 25,-24 25,-25 49,74-24</inkml:trace>
</inkml:ink>
</file>

<file path=ppt/ink/ink22.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1T21:13:00.593"/>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10070 280,'-24'0,"24"0,0 0,0 0,0 0,0 0,-25 0,25 0,0 0,0 0,0 0,0 0,0 0,0 0,0 0,0 0,0 0,0 0,0 0,0 0,0 0,0 0,0 0,0 0,0 0,0 0,-25-24,25 24,0 0,0 0,0 0,-25 0,25 0,0 0,0 0,0 0,0 0,-25 0,25 0,0 0,0 0,0 0,0 0,0 0,0 0,0 0,0 0,0 0,0 0,0 0,0 0,0 0,0 0,0 0,0 0,0 0,0 0,0 0</inkml:trace>
  <inkml:trace contextRef="#ctx0" brushRef="#br0" timeOffset="1141">9946 256,'0'0,"0"0,0 0,0 0,0 0,0 0,0 0,0 0,0 0,0 0,0 0,0 0,0 0,0 0,0 0,0 0,0 0,0 0,0 0,0 0,0 0,0 0,0 0,0 0,0 0,0 0,0 0,25-25,-25 25,0 0,0 0,0 0,0 0,0 0,0 0,0 0,0 0,0 0,0 0,0 0,0 0,0 0,0 0,0 0,0 0,0 0,0 0,0 0,0 0,0 0,0 0,0 0,0 0,0 0,0 0,0 0,0 0,0 0,0 0,0 0,0 0,0 0,0 0,0 0,0 0,0 0,0 0,0 0,0 0,0 0,0 0,0 0,0 0,0 0,0 0,0 0,0 0,0 0,0 0,0 0,0 0,0 0,0 0,0 0,0 0,0 0,0 0,0 0,0 0,0 0,0 0,0 0,0 0,0 0,0 0,0 0,0 0,0 0,0 0,0 0,0 0,-25 0,25 0,0-25,0 25,0 0,0 0,0-25,0 25,-24 0,24 0,0 0,0 0,0 0,0 0,0 0,0-25,0 25,0 0,0 0,0 0,0 0,0 0,0 0,0 0,0 0,0 0,0 0,0 0,0 0,0 0,0 0,0 0,0 0,0 25,0-25,0 0,0 0,0 0,0 0,0 0,0 0,0 0,0 0,0 0,0 0,0 0,0 0,0 0,0 0,0 0,0-25,0 25,0 0,0 0,0 0,-25 0,25 0,0 0,0 0,0 0,0 0,-25 0,25 0,0 0,0 0,0 0,0 0,0 0,0 0,-25 0,0 0,1 0,24 0,0 0,0 0,0 0,0 0,0 0,0 0,0 0,0 0,0 0,0 0,0 0,0 0,0 0,0 0,0 0,0 0,0 0,0 0,0 0,0 0,0 0,0 0,0 0,0 0,0 25,0-25,0 0,0 0,0 0,0 0,0 0,-25 0,25 0,0 0,0 0,0 0,0 0,-25 0,25 0,0 25,0-25,-25 0,25 0,0 0,0 0,0 0,0 0,0 25,0-25,0 0,0 0,-25 0,25 0,0 25,0-25,0 0,-24 0,24 0,0 24,0-24,0 0,0 0,0 0,0 0,0 0,0 0,0 0,0 0,0 0,0 0,0 0,0 0,0 0,0 0,0 0,0 0,0 0,0 0,0 0,0 0,-25 0,25 0,0 0,0 0,0 0,0 0,0 0,0 0</inkml:trace>
  <inkml:trace contextRef="#ctx0" brushRef="#br0" timeOffset="10953">9946 578,'0'0,"0"0,-24 25,24-25,0 25,-25 0,25-1,0-24,0 0</inkml:trace>
  <inkml:trace contextRef="#ctx0" brushRef="#br0" timeOffset="14953">9946 231,'0'-25,"0"0,-24 25,-26 0,0 0,1 0,24 0,-25 0,1 0,-1 0,0 0,-24 0,0 0,-26 0,-24 0,25 0,0 0,-25 0,-25 0,0 0,0 0,25 0,0 0,25 0,-25 0,25 0,-25 0,0 0,-25 0,-25 0,-24 0,0 0,24 0,-49 0,24 0,-24 0,0 0,0 0,-1 0,26 0,-1 0,1 0,24 0,1 0,-1 0,25 0,0 0,1 0,-26 0,-24 0,-1 0,1 0,-1 0,1 0,-1-25,26 25,49 0,-25 0,25 0,0 0,49 0,-24 0,0 0,25 0,-1 0,1 0,24 0,1 0,-26 0,1 0,-1 0,1 0,-25 0,24 0,26 0,-1 0,0 0,26 0,-26 0,25 0,-24 0,-1-24,25 24,0 0,1 0,-1 0,0 0,0 0,25 0,-25 0,25 0,-24 0,24 0,0 0,-25 0,25 0,-25 0,25 0,-25 0,25 0,0 0,0 0,0 0,0 0,-25 0,25 0,-25 0,25 0,-24 0,24 0,0 0,0 0,0 0,0 0,0 0,0 0,0 0,0 0,0 0,0 0,0 0</inkml:trace>
</inkml:ink>
</file>

<file path=ppt/ink/ink23.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1T21:15:42.656"/>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272 99,'0'0,"-24"0,24 0,-25 0,25 0,0 0,0 0,-25 0,25 0,0 0,0 0,0 0,0 0,0 0,0 0,0 0,0 0,0 0,0 0,0 0,25 0,-25 0,25 0,24 0,1-24,24 24,-24 0,-25 0,24-25,26 25,-1-25,-49 0,0 25,-25 0,24 0,1 0,0 0,-25 0,0 0,0 0,0 0,0 0,0 0,0 0,0 0,0 0,0 0,0 0,0 0,0 0,0 0,0 25,0-25,0 25,-25 24,25-24,0 25,-25-1,25 1,0 0,-24-1,24 1,0-25,0 24,0-24,0 25,0-25,0-1,0 1,0 0,0 25,0-26,24 1,-24 0,0 0,0 0,0-1,0 1,0 0,0 0,0-25,0 25,0-1,25 1,-25-25,0 25,0 0,0 0,0-1,0 1,25-25,-25 25,0 0,0 0,0-1,0 1,0 0,25 0,-25-25,0 25,0-1,0 1,0 0,0 0,0-25,-25 25,25-1,0 1,0 0,0 0,0 0,-25-1,25 1,0 0,0 0,0 0,0 0,-25-1,25 1,0-25,0 25,0 0,0 0,0-1,0 1,0-25,0 25,0 0,0 0,0-25,0 24,0 1,25 0,-25 0,0 0,0-25,0 24,0-24,0 25,0-25,0 0,0 0,0 0,0 25,0-25,0 0,25 0,-25 0,0 0,0 0,-25 0,25 0,-25-25,1 25,-1 0,-25 0,1 0,-1 0,0 0,26 0,-1 0,0 0,-25 0,26 0,-1 0,0 0,0 0,25 0,-25 0,25 0,-24 0,24 0,-25 0,-25 0,25 25,1-25,-1 0,0 0,25-25,0 25,0 0,0 0,0 0,-25 0,0 0,25 0,0 0,0 0,0 0,-24 0,24 0,0 0,0 0,0 0,0 0,0 0,0-25,0 25,24-24,-24-1,25 0,-25 0,0 0,25 1,-25-26,0 25,25-24,-25-1,0 0,0 1,0-1,0 0,25 1,-25-1,0 25,0 1,0-26,0 0,0 1,0-1,0 1,0-1,0 0,24 1,-24-1,25 25,-25-24,0-1,0 1,0 24,0-25,0 25,0-24,0 49,0-25,0 0,0 25,0-25,25-24,-25 24,0 0,0 0,0-24,0 24,0 0,0 25,0-25,0 25,25-25,-25 1,0-1,0 25,0-25,0 25,0-25,0 25,0 0,0-25,0 1,0 24,0 0,0 0,0 0,0 0,0 0,0 0,25-25,-25 25,0 0,0-25,0 25,0 0,0 0,0 0,0 0,0 0,0 0,0 0</inkml:trace>
  <inkml:trace contextRef="#ctx0" brushRef="#br0" timeOffset="6078">372 422,'0'0,"0"0,0 0,0 0,0 0,0 0,0-25,0 25,0 0,0 25,0-25,0 25,0-25,24 0,-24-25,0 25,0-25,0 25,-24 0,24 0,-25 25,25 0,25-25,-1 0,-24-25,25 0,-25 25,-25-25,1 25,-1 25,0 25,25-50,25 0,0 0,-25-25,0 25,-25-25,25 25,0 25,0 0</inkml:trace>
  <inkml:trace contextRef="#ctx0" brushRef="#br0" timeOffset="7265">372 645,'0'0,"0"-25,0 25,0 0,0 0,0 0,0 0,0 25,0 0,0-25,0 0,0 0,0-25,0 0,-25 25,25 25,-25 0,25 0,25-25,0 0,-25-25,0 0,0 25,0 25,-25 0,25-25,0 0,25 0,-25 0,0-25,-25 25,25-25,0 50</inkml:trace>
  <inkml:trace contextRef="#ctx0" brushRef="#br0" timeOffset="8422">372 893,'0'0,"0"0,0 0,0 0,-25 0,25 25,0 0,0-25,0 25,25-25,-25-25,0 25,0-25,0 25,-25 0,25 25,0 0,0-25,25-25,-25 25,0-25,0 0,0 25,-25 50,25-50,0 0,25 0,-25-25,-25 25,0 0,25 0,0 25,0-25</inkml:trace>
  <inkml:trace contextRef="#ctx0" brushRef="#br0" timeOffset="9672">372 1216,'0'-25,"0"25,0 0,0 0,-25 0,25 25,0-25,0 24,25-24,-25-24,0 24,-25-25,25 25,-25 0,25 25,0-25,0 24,25-24,-25-24,25-1,-25 0,-25 25,0 0,25 50,0-50,25 0,0 0,-25-25,-25 0,25 25,-25 0,25 25,0-25</inkml:trace>
  <inkml:trace contextRef="#ctx0" brushRef="#br0" timeOffset="10781">297 1439,'25'0,"-25"0,0 0,0 0,0 0,0 0,0 25,0-25,25 0,0 0,-25-25,-25 0,25 25,-25 0,25 25,0-25,0 25,25-25,-25-25,0 25,0-25,-25 25,0 25,25 0,0-1,25-24,0 0,0-24,-25-1,0 0,-25 25,25 50,-25-26,50-24</inkml:trace>
  <inkml:trace contextRef="#ctx0" brushRef="#br0" timeOffset="12031">347 1737,'0'0,"0"0,0 0,0 0,-25 0,0 0,25 0,0 24,25-24,-25 0,25 0,-25-24,0-1,-25 25,0 25,25-1,0 1,25-25,-25 0,25-25,-25 1,0 24,-25 0,25 0,0 24,0-24,0 0,25 0,-25-24,0-1,-25 25,0 25,0-1,25 1,25-25,25-25,-50-24,0 24,-25 0,0 50,25 0,0 0</inkml:trace>
</inkml:ink>
</file>

<file path=ppt/ink/ink24.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1T21:18:37.750"/>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28 173,'0'0,"0"0,0 0,0 0,0 0,0 0,0 0,0 0,0 0,0 0,0 25,0 0,0 49,0 50,0 0,0-24,0-51,-25-24,25-25,0 25,25-25,-25 0,0 0,0-25</inkml:trace>
  <inkml:trace contextRef="#ctx0" brushRef="#br0" timeOffset="937">28 149,'0'0,"0"24,0-24,0 0,0 0,0 0,0 0,0 0,0 0,24 0,26-24,24-26,26 25,24-24,-25 49,0 0,-24 49,-51 26,-24-1,-49-24,-51 24,-24-24,25-1,0-24,25 0,24-25,25-25,0 25,50 0,-25-25,25 25,-25 0,0 0,0 0</inkml:trace>
  <inkml:trace contextRef="#ctx0" brushRef="#br0" timeOffset="1984">673 496,'0'0,"0"0,0 25,-25-1,25 26,-25 0,25-1,0-49,0 0,0-25,25-24,0-26,-1 26,26-26,0 26,-1-1,-24 50,0 25,0 25,-1-1,1 26,0-1,-25 0,0 1,0-26,0-24,0-50,-25 1</inkml:trace>
  <inkml:trace contextRef="#ctx0" brushRef="#br0" timeOffset="2718">697 595,'-24'0,"48"0,1-25,50 0,-1 1,0 24,-74 0,25 24,-25-24</inkml:trace>
  <inkml:trace contextRef="#ctx0" brushRef="#br0" timeOffset="3250">1094 25,'0'0,"0"-25,0 25,0 0,-25 0,1 25,-1 24,0 1</inkml:trace>
  <inkml:trace contextRef="#ctx0" brushRef="#br0" timeOffset="3843">1293 297,'0'0,"0"0,0 0,0 0,-25 50,25 24,-25 50,25 0,0-49,0-26,25-49,-50-49,25-1</inkml:trace>
  <inkml:trace contextRef="#ctx0" brushRef="#br0" timeOffset="4437">1144 347,'0'-25,"0"25,0 0,0 0,0 25,0-25,49 0,51 0,24-50,0 26,-50-1,-74 25,0 0,-25 0,25 0</inkml:trace>
  <inkml:trace contextRef="#ctx0" brushRef="#br0" timeOffset="5000">1690 322,'0'0,"0"-25,0 25,0 0,0 0,0 25,24 25,-24 49,-24 0,24-24,0-26,0-49,0 0,0 0</inkml:trace>
  <inkml:trace contextRef="#ctx0" brushRef="#br0" timeOffset="5875">1739 99,'0'0,"0"0,0 0,0 0,0 0,0 0,0 0,0 0</inkml:trace>
  <inkml:trace contextRef="#ctx0" brushRef="#br0" timeOffset="6375">1938 347,'0'0,"0"0,0 25,0 0,-25 24,0 26,25-1,50 0,74-24,24-50,-24-25,-24-24,-76-26,-24 1,-74-1,-75 1,25 49,25 50,74 25,0-26</inkml:trace>
</inkml:ink>
</file>

<file path=ppt/ink/ink25.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1T21:12:10.687"/>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0 0,'0'0,"0"0,0 0,0 0,0 0,0 0,0 0,0 0,0 0,0 0,0 25,0-25,0 25,0 0,0-25,0 24,0 1,0 0,0 0,0 0,0 24,0 1,0 0,0-1,0 1,0 24,0 1,0 24,0 25,0 0,0-25,0 25,0 0,0 0,0 0,0 0,0 0,0 25,0-25,0 25,25 0,-25 24,0 1,0 0,0-1,0-24,0 25,0 24,0 1,0-1,0 0,0 1,0-1,0 1,0 24,0-25,0 1,0-1,0 1,0-1,0 25,0 1,0 24,0-50,25 25,-25-24,0 24,0-24,0 24,0 0,0 0,0 0,0 1,0-1,0-25,0-24,0 0,0-26,0 26,0-25,0 25,0-26,0-24,0 25,0-25,0 0,0 0,0 0,0 25,24-50,-24 25,0 0,0-24,0-1,0 0,0 0,0-24,0-1,0 1,0 24,0 0,0 0,0 0,0 1,0-26,0 25,0-24,0-1,0 25,0-24,0-1,0 1,0-26,0 1,0 24,0-24,0 24,0 1,25-26,-25 26,0-1,0-24,0 24,0 1,0-26,0 26,0-1,0-24,0-1,0 1,0-1,0-24,0 25,0-25,0-1,0 1,0-25,0 0,0 0,0 25,0-25,0 25,0 0,0-25,0 0,0 0,0 24,0-24,0 0,0 25,0-25,0 0,0 0,0 25,0-25,0 25,0 0,0-25,0 24,0 1,0 0,0 0,0 0,0 0,0-1,0-24,0 25,0 0,0 0,0 0,0-1,0 1,0-25,0 0,0 0,0 0,0 0,0 0,0 0,0 0,0 0,0 0,0 0,0 0,0 0,0 0,0 0,0 0,0 0</inkml:trace>
</inkml:ink>
</file>

<file path=ppt/ink/ink26.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1T21:12:46.968"/>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199 15106,'0'0,"0"0,0 0,0 0,0 0,-24 0,24 0,0 0,0 0,24 0,-24 0,0 0,0 0,0 0,0 0,0 0,0 0,0 0,0 0,0 0,0 0,0 0,0 0,0 0,0 0,0 0,0 0,0 0,0 0,0-24,0 24,0 0,0 0,0 0,0 0,0 0,0 0,0 0,0 0,0 0,0 0,0 0,0 0,0 0,0 0,0 0,0 0,0 0,0 0,0 0,0 0,0 0,0 0,0 0,0 0,0 0,0 0,0 0,0 0,0 0,0 0,0 0,0 0,0 0,0 0,0 0,0 0,0 0,0 0,0 0,0 0,0 0,0 0,0 0,0 0,0 0,0 0,0 0,0 0,0 0,0 0,0 0,0 0,0 0,0 0,0 0,0 0,0 0,0 0,0 0,0 0,0 0,0 0,0 0,0 0,0 0,0 0,0 0,0 0,0 0,0 0,0 0,0 0,0 0,0 0,0 0,0 0,0 0,0 0,0 0,0 0,0 0,0 0,0 0,0 0,0 0,0-25,0 25,0 0,0 0,0 0,0 0,0 0,0 0,0 0,25-25,-25 25,0 0,0 0,0 0,0 0,0 0,0 0,0 0,0 0,0 0,0 0,0 0,0 0,0 0,0 0,0 0,0-25,0 25,0 0,0 0,0 0,0 0,0 0,0 0,0 0,0 0,0 0,0 0,0 0,0 0,0 0,0 0,0 0,0 0,0 0,0 0,0 0,0 0,0 0,0 0,0 0,0 0,0 0,0 0,0 0,0 0,0 0,0 0,0 0,0 0,0 0,0 0,0 0,0 0,0 0,0 0,0 0,0 0,0 0,0 0,0-25,0-24,0-1,0 0,0 50,-25-24,25-1,0-25,0 1,0-26,0 26,0-26,0 26,0-26,0-24,0-25,0 25,0 0,0-1,0 1,0-50,-24 0,24-24,0 49,0-25,0-25,0-24,0 24,0 25,0 1,0-26,0-49,0 24,0 26,0 24,-25-25,25-24,0-1,0-24,0 49,0 26,0-76,0-24,0 0,0 25,-25 25,25 24,0-49,0-25,0 49,0 50,0 25,0 0,0-24,0-1,0 25,0 0,0 24,0-48,0-1,0 0,-25 0,25 50,0-25,0 0,0-50,0 1,0 24,0 0,0 0,0-25,0-24,0 24,-25 26,25-1,0 25,0 0,0 0,0 0,0 0,0 24,0 26,0 0,0-26,0 1,0 0,0 0,0-1,0 1,0 0,0 0,0 0,0-1,-24 26,24-25,0 24,0-49,0 0,0-25,0 25,0 0,0 0,0 0,0 25,-25 0,25 0,0-1,0 26,0-25,0 24,0 26,0-1,0 1,0-1,0-24,0 24,0 0,0 26,0-1,0-25,0 25,0-24,0 49,0-25,0 25,-25-25,25 0,0 1,0 24,0 0,0-25,0 25,0-25,0 25,0 0,0 0,0 0,0-25,0 25,0-25,0 25,0 0,0 0,0-24,0 24,0 0,0 0,0 0,0 0,0-25,0 25,0 0,0 0,0 0,0 0,0 0,0 0,0 0,0 0,0-25,0 25,0 0,0 0,0-25,0 25,0 0,0 0,0 0,0 0,0 0,0 0,0 0,0 0,0 0,0-25,0 25,0 0,0 0,0 0,0 0</inkml:trace>
</inkml:ink>
</file>

<file path=ppt/ink/ink27.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1T21:13:25.343"/>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25 0,'0'0,"0"0,0 0,0 0,0 0,0 0,0 0,0 0,0 0,0 0,0 0,0 0,0 24,0-24,0 0,0 0,0 0,0 0,0 0,0 0,0 0,0 0,0 0,0 0,0 0,0 0,0 0,25 0,-25 0,0 0,0 0,0 0,0 0,0 0,0 0,0 0,0 0,0 0,0 0,0 0,0 0,0 0,0 0,0 0,0 0,0 0,0 0,0 0,0 0,0 0,0 0,0 0,0 0,0 0,0 0,-25 0,25 0,0 0,0 25,0-25,-25 0,25 0,0 0,0 0,0 0,0 0,0 0,0 0,0 0,25 0,-25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0,-25 0,25 0,0 0,0 0,0 0,0 0,0 0,0 0,0 0,0 0,0 0,0 0,0 0,0 0,0 0,0 0,0 0,0 0,0 0,0 0,0 0,0 0,0 0,0 0,0 0,0 25,0 0,0 0,0 24,0 1,0 24,0 50,25 0,-25 25,0 25,0 24,0 25,0 25,0 0,0 1,0 48,25-24,-25 25,0-25,0-1,0 1,0 0,25 0,-25 49,0-24,0 24,0-24,0 0,0-1,0 1,0-75,0-74,0-74,0-51,0 26,0-25,0 24,0-49,0 25,0-25,0 0,0 0,0 0,0 0,0 0,0 0,0 0,0 0,0 25,0-25,0 0,0 25,0-25,0 0,0 0,0 0,0 0,0 0,0 0,0 0,0 25,0 24,0-24,0 25,0-26,0 26,0-50,0 25,0 25,24-26,-24 26,0 0,0-26,0 26,0-25,0 0,0 49,0-24,0-1,0-24,0-25,0 25,0 0,0-25,0 0,0 24,0 1,0 25,0-25,0-25,0 0,0 0,0 24,0 1,0 0,0-25,0 25,0 0,0-1,0 1,0-25,0 0,0 0,0 0,0 0,0 0,0 0,0 0,0 0,0 0,0 0,0 0,0 0,0 0,0 0,0 0,0 0,0 0,0 0,0 0,0 0,0 0,0 0,0 0,0 0,0 0,0 0,0 0,0 0,0 0,0 25,0 0,0-25,0 25,0-1,0-24,0 25,0-25,0 0,0 0,0 0,0 25,0-25,0 0,0 0,0 25,0 0,0-25,0 0,0 0,0 25,0-25,0 0,0 0,0 0,0 0,0 0,0 0,0-25,0 0,0 0</inkml:trace>
</inkml:ink>
</file>

<file path=ppt/ink/ink28.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1T21:13:41.671"/>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134 130,'0'0,"0"0,0 0,0 0,0 0,0 0,0 0,0 0,0 0,-25 0,25 0,0 0,0 0,0 0,0 0,0 25,0-25,-25 0,25 0,-25 0,1 25,-1-25,25 0,-25 0,25 0,0 0,0 0,0 0,0 0,0 0,0 0,0 0,0 0,0 0,0 0,0 0,0 0,0 0,0 0,25 0,-25 0,0-25,25 25,-1 0,-24 0,0 0,0 0,0 0,0 0,0 0,0 0,0 0,0 0,0 0,0 0,0 0,0 0,0 0,0 0,0 0,0 0,0 0,0 0,0 0,0 0,0 0,0 0,0 0,0 0,0 0,0 0,25 0,-25 0,0 0,0-25,0 25,0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25,0-25,0 0,0 0,0 0,0 0,0 0,0 0,0 0,0 0,0 0,0 0,0 0,0 0,0 0,0 0,0 0,0 0,0 0,0 0,0 0,0 0,0 0,0 0,25 0,25 0,-1 0,1 0,-1 0,26 0,-26 0,26-25,-26 25,26 0,-26 0,1 0,24 0,1 0,-1 0,26 0,-26 0,0 0,1 0,24 0,-25-24,1 24,-1 0,-24 0,24 0,1 0,-1 0,0 0,1 0,-1 0,26 0,-1 0,-25 0,25 0,25-25,-24 25,-1 0,0 0,-25 0,26 0,-26 0,1 0,-1 0,0 0,1 0,-1 0,1 0,-1 0,25-25,0 25,1 0,-1 0,0 0,0 0,1 0,-26 0,0 0,26 0,-1-25,-25 25,1 0,-1 0,0 0,1 0,-1 0,-24 0,24 0,-24 0,0 0,-1 0,1 0,-1 0,1 0,24 0,1-25,-1 25,1 0,-26 0,26 0,-26 0,1 0,-1 0,1 0,0 0,-25 0,24 0,-24 0,25 0,-26 0,-24 0,0 0,0 0,0 0,0 0,0 0,0 0,25 0,-25 0,0 0,25 0,-25 0,0 0,25 0,-25 0,0 0,0 0,0 0,0 0,0 0,0 0,0 0,0 0,0 0,0 0,0 0,0 0,0 0,0 0</inkml:trace>
</inkml:ink>
</file>

<file path=ppt/ink/ink29.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1T21:13:53.500"/>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49 0,'-25'0,"25"0,0 0,0 0,0 0,0 0,0 0,0 0,0 0,0 0,0 0,0 0,0 25,0-25,-24 0,24 0,0 0,0 0,0 0,0 0,0 0,0 0,0 0,0 0,0 0,0 0,0 0,0 0,0 0,0 0,0 0,0 0,0 0,0 0,0 0,0 0,0 0,0 0,0 0,0 0,0 0,0 0,0 0,0 0,0 0,0 0,0 0,0 0,0 0,0 0,0 0,0 0,0 0,0 0,0 0,0 0,0 0,0 0,0 0,0 0,0 0,0 0,0 0,0 0,0 0,0 0,0 0,0 24</inkml:trace>
</inkml:ink>
</file>

<file path=ppt/ink/ink3.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1T21:13:00.593"/>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10070 280,'-24'0,"24"0,0 0,0 0,0 0,0 0,-25 0,25 0,0 0,0 0,0 0,0 0,0 0,0 0,0 0,0 0,0 0,0 0,0 0,0 0,0 0,0 0,0 0,0 0,0 0,0 0,-25-24,25 24,0 0,0 0,0 0,-25 0,25 0,0 0,0 0,0 0,0 0,-25 0,25 0,0 0,0 0,0 0,0 0,0 0,0 0,0 0,0 0,0 0,0 0,0 0,0 0,0 0,0 0,0 0,0 0,0 0,0 0,0 0</inkml:trace>
  <inkml:trace contextRef="#ctx0" brushRef="#br0" timeOffset="1141">9946 256,'0'0,"0"0,0 0,0 0,0 0,0 0,0 0,0 0,0 0,0 0,0 0,0 0,0 0,0 0,0 0,0 0,0 0,0 0,0 0,0 0,0 0,0 0,0 0,0 0,0 0,0 0,0 0,25-25,-25 25,0 0,0 0,0 0,0 0,0 0,0 0,0 0,0 0,0 0,0 0,0 0,0 0,0 0,0 0,0 0,0 0,0 0,0 0,0 0,0 0,0 0,0 0,0 0,0 0,0 0,0 0,0 0,0 0,0 0,0 0,0 0,0 0,0 0,0 0,0 0,0 0,0 0,0 0,0 0,0 0,0 0,0 0,0 0,0 0,0 0,0 0,0 0,0 0,0 0,0 0,0 0,0 0,0 0,0 0,0 0,0 0,0 0,0 0,0 0,0 0,0 0,0 0,0 0,0 0,0 0,0 0,0 0,0 0,0 0,0 0,0 0,0 0,-25 0,25 0,0-25,0 25,0 0,0 0,0-25,0 25,-24 0,24 0,0 0,0 0,0 0,0 0,0 0,0-25,0 25,0 0,0 0,0 0,0 0,0 0,0 0,0 0,0 0,0 0,0 0,0 0,0 0,0 0,0 0,0 0,0 0,0 25,0-25,0 0,0 0,0 0,0 0,0 0,0 0,0 0,0 0,0 0,0 0,0 0,0 0,0 0,0 0,0 0,0-25,0 25,0 0,0 0,0 0,-25 0,25 0,0 0,0 0,0 0,0 0,-25 0,25 0,0 0,0 0,0 0,0 0,0 0,0 0,-25 0,0 0,1 0,24 0,0 0,0 0,0 0,0 0,0 0,0 0,0 0,0 0,0 0,0 0,0 0,0 0,0 0,0 0,0 0,0 0,0 0,0 0,0 0,0 0,0 0,0 0,0 0,0 0,0 25,0-25,0 0,0 0,0 0,0 0,0 0,-25 0,25 0,0 0,0 0,0 0,0 0,-25 0,25 0,0 25,0-25,-25 0,25 0,0 0,0 0,0 0,0 0,0 25,0-25,0 0,0 0,-25 0,25 0,0 25,0-25,0 0,-24 0,24 0,0 24,0-24,0 0,0 0,0 0,0 0,0 0,0 0,0 0,0 0,0 0,0 0,0 0,0 0,0 0,0 0,0 0,0 0,0 0,0 0,0 0,0 0,-25 0,25 0,0 0,0 0,0 0,0 0,0 0,0 0</inkml:trace>
  <inkml:trace contextRef="#ctx0" brushRef="#br0" timeOffset="10953">9946 578,'0'0,"0"0,-24 25,24-25,0 25,-25 0,25-1,0-24,0 0</inkml:trace>
  <inkml:trace contextRef="#ctx0" brushRef="#br0" timeOffset="14953">9946 231,'0'-25,"0"0,-24 25,-26 0,0 0,1 0,24 0,-25 0,1 0,-1 0,0 0,-24 0,0 0,-26 0,-24 0,25 0,0 0,-25 0,-25 0,0 0,0 0,25 0,0 0,25 0,-25 0,25 0,-25 0,0 0,-25 0,-25 0,-24 0,0 0,24 0,-49 0,24 0,-24 0,0 0,0 0,-1 0,26 0,-1 0,1 0,24 0,1 0,-1 0,25 0,0 0,1 0,-26 0,-24 0,-1 0,1 0,-1 0,1 0,-1-25,26 25,49 0,-25 0,25 0,0 0,49 0,-24 0,0 0,25 0,-1 0,1 0,24 0,1 0,-26 0,1 0,-1 0,1 0,-25 0,24 0,26 0,-1 0,0 0,26 0,-26 0,25 0,-24 0,-1-24,25 24,0 0,1 0,-1 0,0 0,0 0,25 0,-25 0,25 0,-24 0,24 0,0 0,-25 0,25 0,-25 0,25 0,-25 0,25 0,0 0,0 0,0 0,0 0,-25 0,25 0,-25 0,25 0,-24 0,24 0,0 0,0 0,0 0,0 0,0 0,0 0,0 0,0 0,0 0,0 0,0 0</inkml:trace>
</inkml:ink>
</file>

<file path=ppt/ink/ink30.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1T21:13:56.984"/>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105 0,'0'0,"0"0,0 0,0 0,0 0,0 0,0 0,0 0,0 0,0 0,0 0,0 0,0 0,0 0,0 0,0 0,0 0,0 0,0 0,0 0,0 0,0 0,0 0,0 0,0 0,0 0,0 0,0 0,0 0,0 0,0 0,0 0,0 0,0 0,0 0,0 0,0 0,0 0,0 0,0 0,0 0,0 0,0 0,0 0,0 0,0 0,0 0,0 0,0 0,0 0,0 0,0 0,0 0,0 0,0 0,0 0,0 0,0 0,0 0,0 0,0 0,0 0,0 0,0 0,0 0,0 0,0 0,0 0,0 0,0 0,0 0,0 0,0 0,0 0,0 0,0 0,0 0,0 0,25 0,-25 0,0 0,0 0,0 0,0 0,0 0,0 0,0 0,0 0,0 0,0 0,0 0,0 0,0 0,0 0,0 0,0 0,0 0,0 0,0 0,0 0,0 0,0 0,0 0,0 0,0 0,0 0,0 0,0 0,0 0,0 0,0 0,0 0,0 0,0 0,0 0,0 0,0 0,0 0,0 0,0 0,0 0,0 0,0 0,0 25,0-25,0 25,-25-25,25 25,0-1,0 1,0 0,0 25,0-25,0 24,0 1,0-1,0 26,0-1,0-24,0 24,0-24,0 24,0 1,0 24,0-25,0 1,0-1,0-24,0-1,0 26,0-26,0 26,0-1,0-24,0 24,0 25,0 1,0-1,0-25,0 1,0-1,0 50,0-25,0 25,0 0,0 25,0-25,0 25,-25 0,25 25,0-1,0-49,0 25,0-25,0 25,0 0,0-25,0 0,0 0,0 25,0-25,0 24,-25-24,25 0,0-24,0-26,0 1,0 24,0 25,0-25,0 0,0-24,0-26,0 1,0 24,0 25,-25-24,25-26,0 1,0 25,0 24,0-25,0 25,0 1,0-1,0 0,0-25,0-24,0-25,0 24,0 1,0 24,0 1,0-50,0 0,0 24,0 1,0-25,0-1,0-24,0 25,-24 0,24 25,0-26,0-24,0 50,0-25,0 24,0-49,0 25,0-25,0 25,0 25,0-26,0 1,0-25,0 25,0 0,0 0,0-1,0-24,0 25,0 0,0 0,0 0,0-25,0 24,0 26,0-50,0 25,0-25,0 25,0-25,0 0,0 24,0-24,0 25,0-25,0 25,0-25,0 0,0 0,0 0,0 0,0 0,0 0,0 25,0-25,0 0,0 0,0 0,0 0,0 0,0 0,0 0,0 0,0 0,0 0,0 0,0 0,0 0,0 0,0 0,0-25,0 0,0 0,0 1,0 24,0 0,0 0,0 0,0-25,0 25,0 0,0 0,0 0,0 0,0-25,0 0,0-24,0-1,0 25</inkml:trace>
</inkml:ink>
</file>

<file path=ppt/ink/ink31.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1T21:14:10.718"/>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6300 29,'0'0,"0"0,0 0,-24 0,24 0,0 24,-25-24,25 0,0 0,0 0,0 0,0 0,0 0,0 0,0 0,0 0,0 0,0 0,0 0,0 0,0 0,0 0,0 0,25-24,-25 24,0-25,0 25,0 0,0 0,0 0,0 0,0 0,0 0,0 0,0 0,0 0,0 0,0 0,0 0,0 0,0 0,0 0,0 0,0 0,0 0,0 0,0 0,0 0,0 0,0 0,0 0,0 0,0 0,0 0,0 0,0 0,0 0,0 0,0 0,0 0,0 0,0 0,0 0,0 0,0 0,0 0,0 0,0 0,0 0,0 0,0 0,0 0,0 0,0 0,0 0,0 0,0 0,0 0,0 0,0 0,0 0,0 0,0 0,0 0,0 0,0 0,0 0,0 0,0 0,0 0,0 0,0 0,0 0,0 0,0 0,0 0,0 0,0 0,0 0,0 0,0 0,-25 0,0 0,-25 0,1 0,-1 0,-49 0,-50 0,-25 0,-24 0,-25 0,24 25,1-25,-25 0,-1 0,1 0,0 0,0 0,24 0,1 24,24-24,25 0,-24 0,-1 0,-24 0,-26 0,51 25,-1-25,50 0,25 0,-25 0,-25 0,0 0,25 0,50 0,49 0,25 0,-25 0,-49 0,-1 0,-24 0,0 0,24 0,26 0,-1 0,1 0,24 0,-25 0,1 0,-1 0,0 0,1 0,49 0,0 0,0 0,0 0,-25 0,25 0,0 0,0 0,-25 0,25 0,0 0,0 0,0 0,0 0,0 0,0 0,0 0,0 0,0 0,-25 0,25 0,-24 0,-1 0,25 0,-25 0,25 25,0-25,0 0,0 0,0 0,0 0,0 0,0 0,0 0,0 0,0 0,0 0,0 0,0 0,0 0,0 0,0 0</inkml:trace>
</inkml:ink>
</file>

<file path=ppt/ink/ink32.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1T21:14:29.781"/>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6524 0,'0'0,"0"0,0 0,0 0,0 0,0 0,0 0,0 0,0 0,0 0,0 0,0 0,0 0,0 0,0 0,0 0,0 0,0 0,0 0,0 0,0 0,0 0,0 0,0 0,0 0,0 0,0 0,-25 0,0 0,0 0,-24 0,-1 0,-24 0,-25 0,24 0,-49 0,25 0,0 0,-25 0,24 0,1 0,0 0,25 0,-26 0,26 0,0 0,-1 0,1 0,-26 0,26 0,-25 0,-25 0,0 0,-25 25,0-25,0 0,-24 0,-26 0,26 0,24 0,25 0,-25 0,0 0,0 0,-24 0,24 0,25 0,0 0,0 0,-25 0,0 0,0 0,0 0,25 0,-24 0,24 0,24 0,1 0,50 0,-26 0,50 0,0 0,1 0,-1 0,0 0,-25 0,26 0,-1 0,-25 0,25 0,1 0,24 0,0 0,-25 0,25 0,-25 0,0 0,25 0,-25 0,1 0,24 0,-25 0,25 0,-25 0,0 0,25 0,0 0,-25 0,25 0,0 0,0 0,-24 0,24 0,0 0,0 0,0 0,0 0,-25 0,25 0,0 0,0 0,0 0,0 0,-25 0,25 0,0 0,-25 0,25 0,0 0,0 0,0 0,0 0,0 0,0 0,0 0,0 0,0 0,0 0,0 0,0 0,0 0,0 0,0 0</inkml:trace>
</inkml:ink>
</file>

<file path=ppt/ink/ink33.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1T21:15:56.171"/>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44 51,'-25'0,"25"0,0 0,0 0,0 0,0 0,25 0,-25-24,0 24,-25 0,25 24,-24 1,48-25,1 0,0 0,-25 0,0-25,0 1,-25 24,25 0,-25 24,25 1,0-25,50 0,-50-25,25 1,-25-1,-25 25,0 25,0-1,25 1,0-25,25 0,25-25,-50 1,-25-1,0 25,25 25,0-25,0 0</inkml:trace>
</inkml:ink>
</file>

<file path=ppt/ink/ink34.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1T21:15:57.312"/>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74 9,'0'0,"0"0,0 0,-25 25,25-25,0 0,0 0,0 25,0-25,0 0,0 0,0 0,0-25,0 25,0-25,-25 50,25 0,0-25,25 0,0-25,0 0,-25 25,-25 0,0 25,0 0,25-25,25 0,0-25,-25 25,-25-25,0 50,1 0,24-25</inkml:trace>
</inkml:ink>
</file>

<file path=ppt/ink/ink35.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1T21:15:58.437"/>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12 77,'0'0,"0"0,0 0,0 0,0 0,0 0,0 24,0-48,25 24,-25-25,-25 0,25 25,-24 25,24 0,24-25,-24 0,25 0,-25-25,0 0,-25 25,25 0,0 0,0 25,25-25,-25 0,25-25,-25 0,0 25,-25 0,0 25,25 25,0-50,0 0</inkml:trace>
</inkml:ink>
</file>

<file path=ppt/ink/ink36.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1T21:15:59.515"/>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62 41,'0'0,"0"0,0 0,0 0,-25 25,25 0,0-25,25 0,-25-25,0 0,0 0,-25 25,0 25,25 25,0-50,25 0,0-25,0 25,-25-25,-25 25,25 0,0 25,0-25,0 0,0 0,0-25,0 0,0 0,0 25,0 25,0-25,0 25</inkml:trace>
</inkml:ink>
</file>

<file path=ppt/ink/ink37.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1T21:16:00.562"/>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78 56,'0'0,"0"0,0 0,-25 25,25 0,-25-25,50 0,0-25,-25 0,0 25,0-25,-25 25,0 25,25-25,0 25,0-25,25-25,-25 0,0 0,-25 25,25 0,-25 25,25 0,0-25,25 0</inkml:trace>
</inkml:ink>
</file>

<file path=ppt/ink/ink38.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1T21:16:01.437"/>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30 104,'-25'0,"25"0,0-25,0 25,0 0,25 0,-25 0,25 0,-25-25,0 0,-25 25,25 25,-25 0,25-25,25 25,0-50,-25 0,0-25,0 50,-25 0,0 25,25 0,25 0,-25-25,0-25,0 0,0 0,0 25,0 25,0 0,0-25</inkml:trace>
</inkml:ink>
</file>

<file path=ppt/ink/ink39.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1T21:23:55.859"/>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1959 25,'0'0,"0"0,0 0,0 0,0 0,-25 0,25 0,0 0,0 0,0 0,0 25,-24 0,24 24,-25 51,0-1,0 0,0 0,1 1,24-26,0 0,0-24,0 0,24-50,-24 0,0 0,0 0,0 0,0 0,0 0,0 0,0 0,0 0,0 0,0 0,0 0,0 0,0 0,0 0,25-25,0 25,25 0,-1 0,1 0,-1 0,1 0,24 0,1 0,-26 0,1 0,24 0,1-25,-1 25,1 0,-26 0,26 0,-1 0,1 0,-26 25,26-25,-1 0,0 0,-24 0,0 0,24 0,-24 0,24 0,-49 25,24-25,1 0,24 0,-49 0,25 0,0 24,-26-24,1 0,0 0,-25 0,0 0,25 0,-25 0,0 0,0 25,0-25,25 0,-25 0,0 0,24 0,-24 0,0 0,0 0,0 0,25 0,-25 0,25 0,-25 0,25 0,0 0,-1 0,-24 0,0 0,0 0,0 0,0 0,25 0,-25 0,0 0,0 0,0 0,0 0,0 0,0-25,0 1,0-51,0 1,0-1,-25-24,25 25,0-26,0 26,0 0,25 24,-25 0,0 50,0 0,0 0,0 0,0 0,0 0,0 0,-25 0,1-24,24 24,-25 0,0 0,0 0,0 0,-24 0,-50 24,24-24,-24-24,24-1,-49 25,0-25,50 0,0 25,24-25,-24 25,-1 0,1 0,-1 25,26-25,-1-25,0 25,1 0,-1 0,1 0,-1 25,-24-25,24 0,0 25,1-25,24 0,0 0,0 25,1-25,24 0,0 0,0 0,0 0,24 0</inkml:trace>
  <inkml:trace contextRef="#ctx0" brushRef="#br0" timeOffset="5562">570 1439,'0'0,"0"0,0 0,0-25,-25 25,25 0,0 0,0 0,0 25,0 0,0 24,-25 76,25-1,-24 49,-1-24,25-25,0-25,0-24,-25-1,0-24,0-1,25-24,-24 0,48 0,-24-1,0 1,0 0,25-25,-25 0,0 25,0-25,0 25,25-25,-25 0,0 0,0 0,0 25,0-25,0 0,0 0,25 0,-25 0,0 0,0 0,25 0,-25 0,0 0,0 0,0 0,-25 0,0 0,-25 0,1 0,-1 0,25 0,50 0,50 0,-1-25,-49 0,0 25,-25 25,-25-25,-25 25,-24-25,24 0,50-25,0 25,75 0,24-25,-25 25,-24 0,-50 0,-75 25,-24 0,25-25,49 0,25 0,74-25,1 0,24 25,-74 0,0 0,-25 0,-25 0,-50 0,26 25,-1-25,50 0,0 0,0 0</inkml:trace>
  <inkml:trace contextRef="#ctx0" brushRef="#br0" timeOffset="8359">223 1389,'0'0,"0"0,0 0,0 0,0 0,0 0,0 25,0-25,0 25,0 0,-25 0,25 24,0-24,25 0,0 25,-25-26,24 26,1-25,25-25,-1 25,-24-1,25 1,-1-25,1 0,24 0,-24 25,0-25,-1-25,26 0,-26 25,1-24,0-1,-1 25,-24-25,-25 25,25 0,-25 0,0 0,0-25,25 25,-25 0,0 0,0 0,0 0,0 0,0 0</inkml:trace>
  <inkml:trace contextRef="#ctx0" brushRef="#br0" timeOffset="10344">49 1737,'0'0,"25"0,-25 0,0 0,0 0,0 25,0-25,25 24,-25 1,25 0,-25-25,24 50,1-26,25 1,-25 0,-1 0,26-25,0 25,-26-25,26 24,-25 1,24-25,26 0,-26 25,26-25,-1 0,-24 25,0-25,24-25,-24 25,-1 0,-24 0,25 0,-1-25,26 25,-26 0,-24-25,25 1,-26 24,1-25,-25 25,0 0,0 0,0 0</inkml:trace>
  <inkml:trace contextRef="#ctx0" brushRef="#br0" timeOffset="12141">0 2134,'0'0,"0"0,0-25,0 25,0 0,0 0,0 0,0 25,24-25,-24 0,50 24,-25 1,0 0,-1 0,1 0,25-25,-1 24,-24 1,25 0,-1-25,1 25,0-25,-1 25,1-25,-1 0,26 0,-1 0,-24 0,0 0,-1 24,26-48,24 24,-50-25,1 25,-25 0,24 0,1 0,-25 0,24-25,-24 25,0 0,0 0,-25 0,0 0,0 0,0 0</inkml:trace>
</inkml:ink>
</file>

<file path=ppt/ink/ink4.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1T21:12:10.687"/>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0 0,'0'0,"0"0,0 0,0 0,0 0,0 0,0 0,0 0,0 0,0 0,0 25,0-25,0 25,0 0,0-25,0 24,0 1,0 0,0 0,0 0,0 24,0 1,0 0,0-1,0 1,0 24,0 1,0 24,0 25,0 0,0-25,0 25,0 0,0 0,0 0,0 0,0 0,0 25,0-25,0 25,25 0,-25 24,0 1,0 0,0-1,0-24,0 25,0 24,0 1,0-1,0 0,0 1,0-1,0 1,0 24,0-25,0 1,0-1,0 1,0-1,0 25,0 1,0 24,0-50,25 25,-25-24,0 24,0-24,0 24,0 0,0 0,0 0,0 1,0-1,0-25,0-24,0 0,0-26,0 26,0-25,0 25,0-26,0-24,0 25,0-25,0 0,0 0,0 0,0 25,24-50,-24 25,0 0,0-24,0-1,0 0,0 0,0-24,0-1,0 1,0 24,0 0,0 0,0 0,0 1,0-26,0 25,0-24,0-1,0 25,0-24,0-1,0 1,0-26,0 1,0 24,0-24,0 24,0 1,25-26,-25 26,0-1,0-24,0 24,0 1,0-26,0 26,0-1,0-24,0-1,0 1,0-1,0-24,0 25,0-25,0-1,0 1,0-25,0 0,0 0,0 25,0-25,0 25,0 0,0-25,0 0,0 0,0 24,0-24,0 0,0 25,0-25,0 0,0 0,0 25,0-25,0 25,0 0,0-25,0 24,0 1,0 0,0 0,0 0,0 0,0-1,0-24,0 25,0 0,0 0,0 0,0-1,0 1,0-25,0 0,0 0,0 0,0 0,0 0,0 0,0 0,0 0,0 0,0 0,0 0,0 0,0 0,0 0,0 0,0 0</inkml:trace>
</inkml:ink>
</file>

<file path=ppt/ink/ink40.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1T21:12:19.843"/>
    </inkml:context>
    <inkml:brush xml:id="br0">
      <inkml:brushProperty name="width" value="0.09701" units="cm"/>
      <inkml:brushProperty name="height" value="0.09701" units="cm"/>
      <inkml:brushProperty name="color" value="#FF0000"/>
      <inkml:brushProperty name="fitToCurve" value="1"/>
    </inkml:brush>
    <inkml:brush xml:id="br1">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173 0,'0'0,"-24"0,24 0,-25 0,25 0</inkml:trace>
  <inkml:trace contextRef="#ctx0" brushRef="#br0" timeOffset="7125">49 298,'0'0,"0"0,0 0,0 0,-25 0,25 0,0 0,0 0,0 0,0 0,-24 0,24 0,0 0,0 25,0-25,0 0,0 0,0 0,0 0,0 0,0 0,0 0,0 0,0-25,0 0,24 0,-24 25,0 0,0 0,0 0,25-25,-25 25,0 0,0 0,-25 0,25 0,0 0,0 0,0 0,0 0,0 0,0 0,0 0,0 0,25-24</inkml:trace>
  <inkml:trace contextRef="#ctx0" brushRef="#br0" timeOffset="12172">24 174,'0'-25,"0"25,0 0,0 0,0 0,0 0,0 0,-24 0,24 0,0 0,0 0,0 0,0 0,0 0,0 0,0 0,0 0,0 0,0 25,0-25,0 0,0 0,0 0,24 0,1-25,50 25,-26 0,26 0,-26 0,1 0,0 0,-26 0,1 0,0 0,25 0,-26 0,26 0,-25 0,0 0,-1 0,-24 0,0 0,0 25,25-25,0 0,25 0,-1 0,26 0,-1 0,75 0,-25 0,0 0,-25 0,25 0,0-25,0 25,-25 0,25 0,-24 0,24 0,-25 0,-25 0,26 0,-26 0,0 0,1 0,-1 0,-24 0,-1 0,1 0,-25 0,24 0,1 0,-25 0,24 0,-24 0,25 0,-25 0,49 0,1 0,-1 0,25 0,-24 0,-1 0,0 0,1 0,-1 0,-24 0,24 0,1 0,-1 0,1 0,-1 0,0 0,-24 0,0 0,-1 0,26 0,-26 0,26 0,-1 0,-24 0,24 0,0 0,1 0,-1 0,-24 0,24 0,-24 0,24 0,-24 0,24 0,26 0,-26 0,0 0,1 0,24 0,0 0,0 0,1 0,-1 0,0 0,0 0,-24 0,-1 0,-24 0,-1 0,26 0,-26 0,1 0,-25 0,24 0,26 0,-50 0,24 0,1 0,-25 0,-1 0,26 0,0 0,-25 0,24 0,1 0,-1 0,-24 0,25-25,-1 25,1 0,-25 0,24 0,-24 0,0 0,0 0,24 0,1 0,-25 0,24 0,-24 0,0 0,0 0,-25 0,0 0,0 0,25 0,24 0,-24 0,25 0,-26 0,1 0,0 0,0 0,24 0,1 0,-25 0,0 0,24 0,-24 0,25 0,-25 0,24 0,-24 0,0 0,24 0,-24 0,0 0,0 0,0 0,24 0,-24 0,25 0,-26 0,51 0,-26 0,1 0,0 0,-1 0,1 0,24 0,1 0,-26 0,26 0,-26 0,1 0,0 0,-26 0,26 0,0 0,-26 0,1 0,0 0,-25 0,25 0,-25 0,0 0,0 0,0 0,0 0,0 0,0 0,0 0,0 0,0 0,0 0,25 0</inkml:trace>
  <inkml:trace contextRef="#ctx0" brushRef="#br1" timeOffset="-142121.73">3869 149,'0'0,"0"0,-25 0,25 0,0 0,0 0,0 0,0 0,0 0,0 0,0 0,0 0,0 0,-24-25,24 25,0-25,0 25,-25 0,25 0,0 0,0 25,0 25,25-1,-25-24,0-25,0 0,0 0,0-49,-25-26,25 50,0 1,0 24,-25 24,25 1,25 25,-25-25,0-1,0-24,0-24,-25-26,25 0,-25 26,25 24,0 0,0 24,0 51,25-50,-25-1,0-48,0-26,-25 0,0 26,25 24,0 24,25 26,-25-25,25 0</inkml:trace>
  <inkml:trace contextRef="#ctx0" brushRef="#br1" timeOffset="-139574.73">5556 75,'0'0,"-25"0,25 0,0 0,0 0,0 0,0 24,-25 1,25 50,0-26,0 1,0-50,0-25,0 0,0-24,0-1,0 25,0 0,0 25,0 0,-24 25,24 25,0-1,24-24,-24-25,0 0,0-49,0-1,-24 0,24 50,0 0,0 0,0 50,0 0,24-1,-24-49,0 0,0-49,-24-26,24 26,0 24,0 50,0 24,0 26,0-26,0-24</inkml:trace>
  <inkml:trace contextRef="#ctx0" brushRef="#br1" timeOffset="-137652.73">3745 99,'-25'0,"25"0,0-24,0 24,0 0,0 0,0-25,0 0,0 25,-24-25,24 25,0 0,24 75,-24 24,0-50,0-24,25-25,-25-25,0-49,0 0,0 24,0 25,0 50,0 49,0 1,0-26,0-24,0-50,0-24,0-26,0 51,0 24,0 49,-25 1,25-25,0-1,25-24</inkml:trace>
</inkml:ink>
</file>

<file path=ppt/ink/ink41.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1T21:15:10.890"/>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99 1712,'0'0,"0"0,0 0,0 0,-24 0,24 0,0 0,0 0,0 0,0 0,0 0,0 0,0 0,0 0,0 0,0 0,0 0,0 0,0-25,0 25,0 0,0 0,0 0,24 0,-24 0,0 0,0 0,0 0,0 0,0 0,0 0,0 0,0 0,0 0,0 0,0 0,0 0,0 0,0 0,0 0,0 0,0 0,0 0,0 0,0 0,0 0,25 0,0-25,-25 25,25 0,0 0,-25 0,24 0,-24 0,25 0,-25 0,0 0,25 0,-25 0,25 0,-25-25,25 25,-25 0,0 0,24 0,-24 0,25 0,0 0,-25 0,25 0,0 0,-25 0,24 0,1-25,0 25,0 0,0 0,-25 0,24 0,1 0,0 0,0 0,0 0,-1-24,1 24,0 0,0 0,0 0,-1 0,1 0,0 0,0 0,0 0,-1 0,26 0,-25 0,0 0,24 0,-24 0,0 0,0 0,0 0,24 0,-24-25,0 25,0 0,-1 0,26 0,-25 0,0 0,-1 0,1 0,0 0,0 0,0 0,-1 0,1 0,0 0,0 0,0 0,-25 0,24 0,1 0,0 0,0 0,24 0,-24 0,0-25,25 25,-50 0,24 0,26 0,-25 0,0 0,-1 0,26 0,-25 0,25-25,-26 25,1 0,0 25,0-25,0 0,-1 0,1 0,-25 0,25 0,0 0,0 0,-25 0,24 0,1 0,0 0,-25 25,25-25,-25 0,0 0,25 0,-1 0,-24 0,25 0,0 0,-25 0,0 0,25 0,0 0,-1 0,-24 0,25 0,-25 0,25 0,-25 0,25 0,-25 0,0 0,25 0,-25 0,0 0,24 0,-24 0,0 0,0 0,0 0,0 0,-24 25,24-1,0 1,0 25,0-1,0 1,0-25,0 0,0 24,0-24,0 25,-25-26,25 1,25 0,-25 25,0-25,0 24,0-24,0 0,0 24,-25-24,25-25,0 25,0 0,0-25,0 25,0-25,25 24,-25-24,0 25,0-25,0 25,0-25,0 25,0-25,0 25,0-25,0 24,0-24,0 0,0 0,0 0,0 25,0-25,0 25,0-25,0 25,0-25,0 25,0-25,0 24,0-24,0 25,0-25,0 0,0 25,0-25,0 25,0-25,0 0,0 25,0-25,0 24,0-24,0 25,0-25,0 0,0 0,0 0,0 0,0 0,0 0,0 0,0 0,0 0,0 0,0 0,0 0,0 0,0 0,-25 0,0 25,0-25,0 0,1 0,-1 0,-25 0,25 25,-24-25,24 0,0 0,-24 0,24 0,-25 0,25 0,-24 0,-1 0,1 0,-26 25,25-25,26 24,-26-24,25 0,0 0,1 0,-1 0,-25 0,1 25,-1-25,25 0,-24 0,24 0,-25 0,25 0,1 0,-26 0,25 0,0 0,1 0,-1 0,-25 0,25 0,-24 25,-1-50,1 25,-1 0,25 0,-24-25,24 25,-25-24,25 24,-24 0,24 0,0 0,-25 0,26-25,-26 25,25 0,-24 0,24 0,-25 0,1 0,-1-25,25 25,0 25,-24-25,24 0,0 0,0 0,1 25,-1-25,0 0,-25 0,26 0,-26 24,25-24,25 0,-25 0,25 0,-24 0,-1 0,25 0,-25 0,0 0,25 0,0 0,0 0,0 0,0-24,0-1,0 0,0-49,0 24,0 0,25 1,-25-1,0 1,25-1,-25-24,0 24,0-24,0 49,25-25,-25 25,24 1,-24-1,0 0,0-25,0 1,0 24,0 0,0 0,0 0,0 1,0-1,0 25,0 0,0 0,0-25,0 25,0-25,0 25,0-25,0 25,0 0,0 0,0 0,0 0,0 0,0 0,0-24,0 24,0 0,0 0,0 0,0 0,0 0,0 0,0 0,25 0,-25 0,0 0,0 0</inkml:trace>
  <inkml:trace contextRef="#ctx0" brushRef="#br0" timeOffset="9063">1141 0,'0'0,"0"0,0 0,0 0,0 0,0 0,0 0,0 0,0 0,-25 0,25 0,0 0,0 0,-24 25,-1-25,0 0,0 25,0 0,0-1,1 1,-1 0,0 0,0 24,0-24,25 0,-24 25,-1-26,25 1,0 25,0-1,0 1,0 0,0-1,0 1,0-25,25-1,-1 1,1 0,0 0,0 0,0-1,24-24,-24 25,25-25,-25 0,-1 25,26-25,0 0,-26 0,1 0,0 0,25 0,-26-25,1 25,0 0,0-25,24 25,-24-24,25 24,-25-25,24 0,-24 0,0 0,0 1,-25-1,24-25,-24 25,25 1,-25-1,0-25,0 25,25 1,-25-26,-25 0,0 26,25-26,-24 25,-1 0,0 25,0-24,0-1,25 25,-24-25,-1 0,0 0,0 25,25-24,-25 24,1 0,-26-25,50 25,-25-25,0 25,25 0,-24 0,-1 0,0 0,0 0,0 0,1 0,-1 25,0-25,0 0,0 25,25-25,-24 0,-1 24,25-24,-25 25,0 0,25-25,-25 25,25 0,-25-1,1 1,-26 50</inkml:trace>
</inkml:ink>
</file>

<file path=ppt/ink/ink42.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1T21:15:26.531"/>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81 275,'0'0,"0"0,0 0,0 0,0 0,0 0,0 0,-25-25,25 25,0 0,0 0,0 0,0 0,0 0,-24 25,24 24,-25 1,25-25,0-25,0 0,0-50,25 1,-25 24,0-25,0 50,0 0,0 0,0 25,0 0,0 0,0-1,0-24,0-24,24-1,-24-25,0 25,0 0,0 25,0 25,0 0,0 0,0 25,0-50,0 0,0-25,25-25,-25 0,0 50,-25 0,25 0,0 50,0-25,-24 25,24-26,24-24,-24-49,25-1,-25 25,0 0,0 25,0 0,0 0,0 0,0-24,0 24,0 0,0 0,0 0,0 0,0 0,-25-25,25 25,0 0,0 0,0 0,0 0,0 0,0-25,0 25,0 0,0 0,0 0,0 0,0 0,0 0,0 0,0 25,0-25,0 49,0-24,-24 25,24-25,0 0,0-25,0-25,0 0,0-25,24-24,-24 24,0 25,0 25,0 0,0 0,0 0,0 25,0 0,-24 25,-1-1,25 1,0-50,0 0,25-25,-25-25,0-24,0 24,0 1,24 49,-24 0,0 25,0 24,0 1,0 24,0-24,-24-50,24 0,0-50,0-24,0 24,0 1,24 49,-24 0,0 24,0 51,0-1,-24-24,24-25,0-25,0 0,0-75,24 1,1 24,-25 25,0 25,0 25,-25 25,25 49,0-24,0-26,0-49,0-25,0 1,0-1</inkml:trace>
  <inkml:trace contextRef="#ctx0" brushRef="#br0" timeOffset="4250">1669 175,'0'0,"0"0,0-24,0 24,-25 0,25 0,0 0,0-25,0 25,-25 0,25 0,0 25,0 24,-25 1,0-25,25 0,0-25,0-25,0 0,0-25,25 1,0-1,-25 25,0 25,-25 50,25-1,-25 1,1 0,24-25,0-25,0-25,24-25,1-24,-25 24,0 25,0 25,0 0,0 25,0 25,0 24,0-24,0-25,0-50,0 0,25-50,-25 26,-25-26,0 26,25 49,25 49,-25 26,0-1,0-24,0-25,0-25,0-25,0-25,0-24,0 49,25 0,-25 25,-25 25,25 0,-25 49,25 1,0-50,0-25,0-50,25-25,-25 1,0 24,0 26,0 48,0 1,-25 25,25-1,0 1,-24-25,24-25,24-50,-24 1,0-26,0 26,0 24,0 25,0 0,-24 49,24 26,0-26,0 1,0-25,0-50,0-25,0-24,0 0,0 49,0 25,0 0,0 25,0 24,0 26,0-1,0-24,0-25,0-50,0 0,0-50,0 1,0 24,-25 50,25 0,0 50,0 24,25 1,-25-25,0-26,0 1,0-25,0-25,-25 1,25 24,0-25</inkml:trace>
</inkml:ink>
</file>

<file path=ppt/ink/ink43.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1T21:17:41.265"/>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294 893,'-25'-25,"1"25,24 0,49 0,1 0,24 0,-49 0,-25 0,0 0</inkml:trace>
  <inkml:trace contextRef="#ctx0" brushRef="#br0" timeOffset="66203">418 0,'0'0,"-25"0,25 0,-24 0,-1 24,25-24,-50 0,25 25,-24-25,24 25,0-25,-24 50,24-26,0 1,0 25,0-25,25 24,0 1,25-1,0 1,0-25,0 0,49-1,-24 1,24-25,-49 0,49 0,-24-25,-1 25,1-24,-25 24,24 0,-24 0,0 24,-25 1,25 0,0 0,-25-25,25 25,-25-1,0 1,0 0,-25 0,25 0,-25-1,0 1,0-25,0 25,1-25,-26 0,0 25,26-25,-1 0,0 0,0 0,0-25,1 25,-1 0,25 0,-50 0,25 0,25 0,-24 0,24 0,0-25,-25 25,0 0,25 0,-25 0,25 0,0 0,0 0,0 0,0 0,0 0,0 0,0 0,0 0,-25 0,25 0,-24-25,-1 25,0 0,25 0,0 0,-25 0,25 0,-25 0,25-24,0 24,0 0,-24 0,24 0,0 0,0 0,0 0,24 0</inkml:trace>
  <inkml:trace contextRef="#ctx0" brushRef="#br0" timeOffset="68688">964 347,'0'25,"-25"-1,0 1,1 50,-26-1,25 0,0-24,1-25,24-25,-25-25,25 0,49-49,-24-1,25 26,-25-1,24 1,1-26,-25 26,-1 49,1 0,0 0,-25 49,25 1,-25 24,0 25,0 1,49-26,-24 0,0-24,-25-50,0 25,0-25,0-25,0 25</inkml:trace>
  <inkml:trace contextRef="#ctx0" brushRef="#br0" timeOffset="69485">815 595,'-49'-25,"49"25,49 0,26-25,24 25,-25 0,-74 0,0 0</inkml:trace>
  <inkml:trace contextRef="#ctx0" brushRef="#br0" timeOffset="69891">1262 471,'0'0,"0"0,0 0,0 0,-25 49,25 26,-25 24,0-49,25-1,0-49,0 0,0-25,25-49,0 24,0-24,-1 0,1 49,-25 0,0 25,25 0,-25 50,0-1,25 26,0-1,24 0,26-49,-26 0,-24-25,0-25,-25 0,25 1,-25-1,24-25,1-24,-25-1,25 1,0-25,-25 24,25 26,-25 49,0 25,0-1</inkml:trace>
  <inkml:trace contextRef="#ctx0" brushRef="#br0" timeOffset="71047">2031 396,'0'0,"24"0,-24 0,-24 50,24 24,0 26,0-26,0 0,0-49,0 0,0-25</inkml:trace>
  <inkml:trace contextRef="#ctx0" brushRef="#br0" timeOffset="71578">1931 372,'0'0,"0"0,0 0,0 0,25 0,0 0,0 0,49 0,25 0,-74 0,0 0,0 0,-25 0,0 0,0 0</inkml:trace>
  <inkml:trace contextRef="#ctx0" brushRef="#br0" timeOffset="72078">2452 471,'-25'0,"25"49,-24-24,-1 50,25-1,25-24,24-1,26-24,-1-25,0 0,26 0,-26-25,25-24,-49-1,0 0,-26-24,-24 24,0 1,-49-1,-26 1,-24 24,25 0,-1 25,-24 25,-25 49,74-24</inkml:trace>
</inkml:ink>
</file>

<file path=ppt/ink/ink44.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1T21:16:05.140"/>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223 3627,'0'0,"0"0,0 0,0 0,0 0,0 0,0 0,0 0,0 0,0 0,0 0,0 0,0 0,0 0,0 0,0 0,0 25,0 0,0 0,0 24,0 26,-24-1,24-24,0 0,0-1,0 26,0-26,0 1,0-25,24 24,-24 1,0-1,0 1,25 0,-25-1,0 1,0-25,0 24,0-24,0 0,0 0,0-1,0-24,25 25,-25-25,0 25,0 0,25 0,-25-25,0 24,0-24,0 0,0 0,0 0,0 0,0 25,0-25,25 0,-25 25,0-25,0 0,0 0,0 0,0 0,-25 0,0 0,-25 0,1 25,24-25,25 0,25 0,49-25,25 0,-74 25,0 0,-25 0,25-25,0 25,-50 0,0 25,-25 25,1-50,49-25,49 0,1-24,24 24,-49 25,-25 0,-25 25,-24-1,-1 1,25-25,1 0,24 0,0 0,0 0,0 0,0 0</inkml:trace>
  <inkml:trace contextRef="#ctx0" brushRef="#br0" timeOffset="2735">50 3950,'-25'0,"25"0,0 0,-25 0,25 0,0 0,0-25,0 25,0 0,0 0,0 0,0 0,0 0,0 0,0 0,0 0,0 0,0 0,0 0,25 25,-25-25,0 0,0 0,0 0,0 0,0 0,0 25,0-25,0 25,25-25,-25 24,25 1,-1-25,1 0,0 25,-25-25,25 0,0 0,24 0,-24 0,0 0,0 0,-1 0,-24 0,25-25,0 0,0 25,-25-24,0 24,25-25,-25 0,24 0,1 25,-25-25,0 25,0 0,0 0,0 0,-25 0</inkml:trace>
  <inkml:trace contextRef="#ctx0" brushRef="#br0" timeOffset="4547">25 4223,'0'0,"0"0,0 0,0 0,0 0,0 0,0-25,0 25,0 0,0 0,0 0,0 0,0 0,0 0,0 25,0-25,0 0,0 0,0 0,0 0,0 0,25 0,0 25,-25-25,24 24,1-24,25 0,-25 0,-1 0,1 25,0-25,0 0,24 0,-24 0,25 0,-25 0,24-25,-24 25,25-24,-25 24,-1-25,1 0,-25 0,25 0,-25 1,25 24,-25-25,0 25,0-25,0 25,0 0,0 25,-25 0</inkml:trace>
  <inkml:trace contextRef="#ctx0" brushRef="#br0" timeOffset="6344">0 4496,'0'0,"0"0,0 0,0 0,0 0,0 0,25 0,-25 0,0 0,25 24,-25-24,25 25,-1-25,1 25,0-25,0 0,0 0,24 0,-24 0,0 0,24 0,-24 0,25 0,-1-25,1 25,-25 0,0 0,24-25,-24 1,25 24,-25-25,-1 25,1 0,0-25,-25 25,25-25,-25 25,0-25,25 25,-25-24,0 24,0 0,0 0,0 0,0 0,0 0,0 0,0 0,0 0</inkml:trace>
  <inkml:trace contextRef="#ctx0" brushRef="#br0" timeOffset="8860">1588 2412,'0'-25,"0"25,0 0,0 0,0 0,0 0,0 0,0 0,0 0,0 0,0 25,0 0,0-25,0 25,0-1,0 26,0-25,24 0,-48-1,24 1,0 25,0-25,0-1,0 1,-25 25,25-25,0 0,0-1,0 1,0 0,0 0,0 0,-25 24,25-24,0 0,0 0,25-1,-25 1,0 0,0-25,0 25,0 0,0-25,0 0,0 0,0 24,0-24,25 0,-25 0,0 0,0 0,0 0,0 0,0 0,0 0,0 0,0 0,24 0,26-24,0 24,-1 0,26 0,-26 0,1 0,0 0,-1 0,26 0,-51 0,26 0,0-25,-26 25,26 0,0 0,-26 0,1 0,0 0,25 0,-1 0,1 0,-25 0,24 0,-24 0,0 0,0 0,0 0,24 0,-24 0,-25 0,25 0,-25 0,25 0,-1 0,1 0,0 0,0 0,0 0,-25 0,0 0,24 0,-24 0,25 0,0 0,-25 0,25 25,-25-25,0 0,25 0,-1 0,-24 0,25 0,-25 0,0 0,25 0,0 0,-25 0,25 0,-1 0,1 0,0 0,-25 0,0 0,25 0,0 0,-1 0,-24 0,25 0,-25 0,25 0,0 0,0 0,-1 0,-24 0,25 0,-25 0,0 0,25 0,-25 0,25 0,-25 0,0 0,0 0,0 0,0 0,0 0,0 0,0 0,0 0,-25 0,25 0,0 0,0 0,25 0,-25 0,25 0,-25 0,0 0,0 0,24 0,1 0,0-25,0 25,-25 0,25 0,-1 0,-24 0,0 0,25 0,-25 0,25 0,-25 0,0 0,0 0,0 0,25 0,-25 0,0 0,0 0,25 0,-25 0,0 0,0 0,0 0,0 0,0 0,0 0,0 0,0-50,0 25,0-24,-25-1,25 1,0-1,0-24,0 49,0-25,0 25,0 0,0-24,-25 24,25 0,0 25,0-25,0 25,0-24,0-1,0 25,0-25,0 25,0 0,0-25,0 25,-25 0,25 0,0 0,0 0,0-25,-25 25,25 0,0 0,0 0,-24 0,24 0,-25 0,0 0,0 25,0-25,-24 0,-1 0,1 0,-26 0,26 0,-51 0,26 0,0 0,24-25,0 25,1 0,24 0,0-24,-24 24,-26 0,26 0,24 0,0 0,-25 0,1 24,-1-24,0 0,26 0,-1 0,0 0,0 0,0 0,-24 0,-1 0,1 0,24 0,0 0,0 0,0 0,1 0,-26 0,25 0,0 0,1 0,-1 0,25 0,0 0,0 0,0 0,0 0,0 0,0 0,0-24,0 24,0 0,25 0,-25 0,0 0,0 24</inkml:trace>
  <inkml:trace contextRef="#ctx0" brushRef="#br0" timeOffset="16735">1563 2412,'0'0,"0"0,0 0,0 0,0 0,0 0,0 0,25 0,-1 0,1 0,0 0,0 0,0 25,24-25,1-25,-25 25,0 0,-1 0,26 0,-25 0,0-25,-1 25,1 0,0 0,0 0,0 0,24-25,-24 25,0 0,0 0,-1 0,1 0,-25 0,25 0,0 0,0 0,-1 0,-24 0,0 0,0 0</inkml:trace>
  <inkml:trace contextRef="#ctx0" brushRef="#br0" timeOffset="25485">1538 204,'0'0,"0"0,0 0,0 0,0 0,0 0,0 0,0 0,0 0,0 0,0 0,0 0,0 0,0 0,0 0,0 0,0 0,0 0,0 0,0 0,0 0,0 0,0 0,0 0,0 0,0 0,0 0,0 0,0 0,0 0,0 0,0 0,0 0,0 0,0 0,0 25,0-25</inkml:trace>
  <inkml:trace contextRef="#ctx0" brushRef="#br0" timeOffset="26313">1538 229,'0'0,"0"0,0 0,0 0,0 0,0 0,0 0,0 0,0 0,0 0,0 0,0 0,0 0,25 0,0 0,24 0,-24 0,0 0,-25 0,0 0,25 25,0-25,-1 0,1 0,0 0,0-25,0 25,-1 0,26 0,-25-25,0 25,-1 0,1 0,25 0,-1 0,1 0,0-24,-1 24,-24 0,0-25,24 25,1 0,0 0,-26 0,-24 0,25 0,25 0,-1 0,-24 0,25 0,-25 0,0 0,-1 25,1-25,0 0,0 0,24 0,-24 0,25 0,-50 0,25 24,24-24,-24-24,25 24,-26 0,1 0,0 0,25 0,-26 0,1 0,-25 0,25 0,0 0,24 0,1-25,-25 25,24 0,-49 0,25 25,0-50,0 25,0 0,-25 0,24 0,-24 0,25 0,-25 0,25 0,-25 0,0 0,0 0,0 0,0 0,0 0,0 0,0 0,0 0,0 0,0 0,0 0,0 0,0 0,0 0,25 0,-25 0,0 0,0 0,0 0,25 0,-1 0,-24 0,0 0,25 0,-25 0,25 0,0 0,-25 0,0 0,0 0,0 0,0 0,0 0,0 0,0 25,0-25,0 24,0 26,0 24,-25-49,25 0,0-25,0 0,0 0,0 0,0 25,0 24,0 26,0-50,0-1,0 1,0-25,0 0,-25 25,0 0,1 0,24 24,0-24,0 0,0 0,0-25,0 0,0 0,0 25,-25-1,25 26,0 0,0-50,0 0,0 0,0 0,0 0,0 24,25 26,-25-25,0-25,0 0,0 0,0 0,0 25,-25-25,0 0,-25 24,-49 1,25 0,-1-50,51 0,-1 1,0-1,0 50,-24-1,24 1,0-25,0 0,-24 0,-1 0,-24 0,24 0,0 0,26 0,-51-25,26 25,-26-24,1 24,-1 24,26 1,24-25,0-25,-25 25,-24-24,24-1,26 25,-1 25,0-25,-25 0,26 0,-26 0,25 0,-24 24,-26 1,50-25,1 0,-1 0,0-49,0 24,0 0,1 25,-1 0,0-25,0 25,0-25,25 25,-25-24,25-26,0 25,0-24,0-1,0 0,-24 26,24-1,-25 0,25 0,0 0,0 25,0-25,0 1,0-1,0-25,-25 25,25 25,-25 0,25-24,0-26,0 25,0 25,0-25,0 25,0-24,0 24,0 0,0 0,0 0,0 0,0-25,0 25,0 0,0 0</inkml:trace>
  <inkml:trace contextRef="#ctx0" brushRef="#br0" timeOffset="37297">3671 229,'-25'0,"25"0,0 0,25 0,-25 0,-25-25,25 1,0-1,0-25,0 50,-49-25,24 25,-25 0,26 0,-1 25,25-25,0 25,25 0,-25 24,24-49,26 0,0-49,-26 24,-24-25,0 26,0-1,-24 0,-26 25,25 0,0 25,25 0,0-1,50-24,0-24,-50-1,0 0,-50 50,25 0,25 24</inkml:trace>
  <inkml:trace contextRef="#ctx0" brushRef="#br0" timeOffset="38422">3770 304,'0'0,"0"0,0 0,0 24,-24-24,-1 0,25 25,-25-25,0 25,0-25,1 25,-26-25,-24-25,-26 0,1 0,50 1,-26-26,26 50,-1-25,25 25,0-25,25 1,-24-1,24 25,0-25,-25 25,25 0,0 0,0-25,0 25,-25 0,25 0,0-25,0 25,0 0,0 0,0 0,25 25,-25-25,0 25,25-25,-25 50,24-26,1 26,0 24,0-24,0 0,24-1,26 1,-26-25,-24-1,25 1,-1-25,-24 25,25-25,-26 25,1-25,25 25,-25-25,24 0,-24 25,0-25,0 0,-1 0,1 0,0 0,-25 0,25 0,-25 0,25 0,-25 0,0 0,0 0,0 0,0 0,0 0,0 0,0 0,0 0,0 0,0 0,0 0,0 0,0 0,-25 0,25 0,0-25,0 0,25 0,-25-25,0 1,0 24,0 25,0 0,0 0,0 0,0 0,0 0,-25 0,25 0,0-25,0 25,0-25,-25 25,0 0,0 25,1 0,-1 0,0 24,0 26,-24-1,24-24,0 0,0-50,25 0,0 0,0 0,0 0,0 0,0 0,0 0,0 0,0 0,0 0,0 0,0 0,0 0,0 0,25 0,0-25,0 0,24-25,-24 1,0 49,-25-25,25 25,-25 0,0 0,24 0,-24 0,0 0,0 50,25-1,0-24,0 25,0-26,-25 1,0-25,0 25,25-25,-25 0,0 0,0 25,0-25,0 0,0 0,0 25,0-25,-50 0,0-25,1 25,-1-25,0 50,50-25,0 0,50-25</inkml:trace>
  <inkml:trace contextRef="#ctx0" brushRef="#br0" timeOffset="43360">1513 304,'25'0,"-25"0,0-25,25 25,-25 0,0 0,25 0,-25 0,0 0,0 0,0 0,0 0,0-25,24 25,-24 0,0 0,0 0,0 0,0 25,0-25,0 0,0 0,0 0,0 0,0 0,0-25,0 25,0 0,0 0,25 0,-25 0,0 0,-25 0,25 0,-24 25,24 0,0-1,0 1,0-25,24 25,1-25,25 0,-25-25,-25 0,0 1,-25-1,0 25,25-25,-25 25,25 0,0 25,-25 0,25-1,25 1,25-50,0 1,-26-1,-24 0,0 0,-49 25,24-25,-25 25,50 25,0 0,25 25,0-26,0-24,24-24,-24-26,-50 0,-24 26,-1 48,0 26,26 0,48-1,26-74,0-24,-50-1,0 25,-50 1,0 48,26 26,24 0,24-26</inkml:trace>
  <inkml:trace contextRef="#ctx0" brushRef="#br0" timeOffset="45844">1687 502,'0'-25,"0"25,0 0,0-25,0 25,0 0,0 0,0 0,0 25,-25 25,0 24,-24 1,-1-1,25 1,-24-26,24-24,25 0,0 0,-25-25,25 0,0 0,0 0,25 0,-25-25,25 0,-1 0,1 0,0-49,25 0,-26-26,-24 26,25 49,-25 25,25-25,0 0,-25 25,0 0,0-24,0 24,0 0,0-25,0 25,0 0,0 0,25-25,-25 25,0 0,0 0,0 0,0 0,-25 50,0-1,-25 26,1-1,24-24,25-1,-25-24,0 0,25 0,0-25,0 0,0 0,0 0,0 0,0 0,-24 0,24 25,-25-1,25-24,0 25,0-25,-25 25,25-25,0 0,25 0,0-25,-1 0,1-24,0-1,25-49,24 0,-24 24,-50 26,25 49,-25 0,0 0,0 0,-25 24,25 26,-25 0,0 24,0-24,25 24,-25 25,25-24,0-26,0-49,0 0,0 0,0 0,-24-49,24 24,24-49,1-1,0 26,-25-1,0 25,0 25,0 0,0 0,0 25,-25 25,25 24,0-24,25-26,0-24,-25 25,0-25,-25 25,25-25,0 0,-50 0,26 0,-26 0,25 0,25-25,0 25,25 0,25 0,-1 0,26 0,-26 0,-49 0,-24 25,-26 0,0-25,1 25,49-25,0-25,49-25,-24 50,0-25,-25 25,-25 25,0 0,-24 0,24-25,25-25,25 25,-1-25,1 25,-25 0,0 0,0 0,-25 25,25-25,0 0,0 0,0 0,0 0,0 0</inkml:trace>
  <inkml:trace contextRef="#ctx0" brushRef="#br0" timeOffset="49781">1712 527,'-25'25,"25"-25,0 0,0 0,25 0,-25 24,0-24,0 0,0 0,0 0,0 0,0 0,0 0,0 0,0 0,25 0,-25 0,24 0,-24-24,50-1,0 0,-1 0,26-49,-1 24,25 1,-24 24,-26 0,1 0,-25 25,24 0,1-25,-50 25,0 0,-25 0,25 0,0 0,0 0,0 0,-25 0,25 0,0 0,0 25,0-25,-25 0,25 0,-24 25,-1-25,25 0,-25 25,0 0,-24 24,24 1,0-1,-25 1,1 0,24-1,0-24,-24 25,-1-25,25-1,0 1,1-25,24 25,-25-25,0 0,0 25,25-25,-25 0,1 0,-1 0,25 0,-25 0,0 0,25 0,0 0,0-25,0 25,0 0,0 0,0 0</inkml:trace>
  <inkml:trace contextRef="#ctx0" brushRef="#br0" timeOffset="51735">1588 601,'0'0,"0"-25,0 25,0 0,0 25,0-25,-25 25,0-25,0 0,-24 0,-1-25,-24 0,24 25,0 0,26-24,24 24,0-25,0 25,24 25,1-1,0 1,0 0,24 25,1-1,24-24,26-50,-26 25,-49-24,-25 48,0-24,25 25,-50-50,25 25,0 0</inkml:trace>
  <inkml:trace contextRef="#ctx0" brushRef="#br0" timeOffset="69922">2084 1593,'0'0,"-25"0,25 0,0 0,0 0,0 25,0 25,-25 24,25 1,0-1,-25-49,25 0,-24-50,24-25,24-24,-24 24,0 26,0-1,0 25,0 25,0 24,0 26,0-26,25-24,-25-50,0 0,0-49,0 24,0 1,0 74,-25 24,25 50,0-74,0 0</inkml:trace>
  <inkml:trace contextRef="#ctx0" brushRef="#br0" timeOffset="71297">3002 1718,'0'0,"0"0,0 0,0 0,0 0,0 0,-25 24,25 51,0-26,0 1,0-25,0-25,0-25,0-49,25 24,-25 0,0 50,0 25,0 25,0 24,0-24,0-50,0-25,0-25,0 1,0-1,0 25,0 50,0 25,0 24,0-49,0-25,0-25,0-24,0-26,0 50,0 25,0 75,0-1,0-24,0-25,0-75,24-24,-24 24,-24 0,24 75,0 25,0-1,0 1,0-25,0-25,0-25,-25-25,25 50,0-24,0 24,25 0,-25-25,24 0,-24 0,0-24,0 24,25 0,-25 0,0 0,0 25,0 0,0 0,0 0,0-25,0 1,0-1,0 25,0 0,0 0,0 25,0-1,-25 51,25-25,-24-50,24 0,0-50,0-25,0 26,0 49,0 49,0 1,0 0,24-25</inkml:trace>
  <inkml:trace contextRef="#ctx0" brushRef="#br0" timeOffset="73719">2059 1668,'0'0,"0"0,0 0,0 25,0-25,0 25</inkml:trace>
</inkml:ink>
</file>

<file path=ppt/ink/ink45.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1T21:13:00.593"/>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10070 280,'-24'0,"24"0,0 0,0 0,0 0,0 0,-25 0,25 0,0 0,0 0,0 0,0 0,0 0,0 0,0 0,0 0,0 0,0 0,0 0,0 0,0 0,0 0,0 0,0 0,0 0,0 0,-25-24,25 24,0 0,0 0,0 0,-25 0,25 0,0 0,0 0,0 0,0 0,-25 0,25 0,0 0,0 0,0 0,0 0,0 0,0 0,0 0,0 0,0 0,0 0,0 0,0 0,0 0,0 0,0 0,0 0,0 0,0 0,0 0</inkml:trace>
  <inkml:trace contextRef="#ctx0" brushRef="#br0" timeOffset="1141">9946 256,'0'0,"0"0,0 0,0 0,0 0,0 0,0 0,0 0,0 0,0 0,0 0,0 0,0 0,0 0,0 0,0 0,0 0,0 0,0 0,0 0,0 0,0 0,0 0,0 0,0 0,0 0,0 0,25-25,-25 25,0 0,0 0,0 0,0 0,0 0,0 0,0 0,0 0,0 0,0 0,0 0,0 0,0 0,0 0,0 0,0 0,0 0,0 0,0 0,0 0,0 0,0 0,0 0,0 0,0 0,0 0,0 0,0 0,0 0,0 0,0 0,0 0,0 0,0 0,0 0,0 0,0 0,0 0,0 0,0 0,0 0,0 0,0 0,0 0,0 0,0 0,0 0,0 0,0 0,0 0,0 0,0 0,0 0,0 0,0 0,0 0,0 0,0 0,0 0,0 0,0 0,0 0,0 0,0 0,0 0,0 0,0 0,0 0,0 0,0 0,0 0,0 0,-25 0,25 0,0-25,0 25,0 0,0 0,0-25,0 25,-24 0,24 0,0 0,0 0,0 0,0 0,0 0,0-25,0 25,0 0,0 0,0 0,0 0,0 0,0 0,0 0,0 0,0 0,0 0,0 0,0 0,0 0,0 0,0 0,0 0,0 25,0-25,0 0,0 0,0 0,0 0,0 0,0 0,0 0,0 0,0 0,0 0,0 0,0 0,0 0,0 0,0 0,0-25,0 25,0 0,0 0,0 0,-25 0,25 0,0 0,0 0,0 0,0 0,-25 0,25 0,0 0,0 0,0 0,0 0,0 0,0 0,-25 0,0 0,1 0,24 0,0 0,0 0,0 0,0 0,0 0,0 0,0 0,0 0,0 0,0 0,0 0,0 0,0 0,0 0,0 0,0 0,0 0,0 0,0 0,0 0,0 0,0 0,0 0,0 0,0 25,0-25,0 0,0 0,0 0,0 0,0 0,-25 0,25 0,0 0,0 0,0 0,0 0,-25 0,25 0,0 25,0-25,-25 0,25 0,0 0,0 0,0 0,0 0,0 25,0-25,0 0,0 0,-25 0,25 0,0 25,0-25,0 0,-24 0,24 0,0 24,0-24,0 0,0 0,0 0,0 0,0 0,0 0,0 0,0 0,0 0,0 0,0 0,0 0,0 0,0 0,0 0,0 0,0 0,0 0,0 0,0 0,-25 0,25 0,0 0,0 0,0 0,0 0,0 0,0 0</inkml:trace>
  <inkml:trace contextRef="#ctx0" brushRef="#br0" timeOffset="10953">9946 578,'0'0,"0"0,-24 25,24-25,0 25,-25 0,25-1,0-24,0 0</inkml:trace>
  <inkml:trace contextRef="#ctx0" brushRef="#br0" timeOffset="14953">9946 231,'0'-25,"0"0,-24 25,-26 0,0 0,1 0,24 0,-25 0,1 0,-1 0,0 0,-24 0,0 0,-26 0,-24 0,25 0,0 0,-25 0,-25 0,0 0,0 0,25 0,0 0,25 0,-25 0,25 0,-25 0,0 0,-25 0,-25 0,-24 0,0 0,24 0,-49 0,24 0,-24 0,0 0,0 0,-1 0,26 0,-1 0,1 0,24 0,1 0,-1 0,25 0,0 0,1 0,-26 0,-24 0,-1 0,1 0,-1 0,1 0,-1-25,26 25,49 0,-25 0,25 0,0 0,49 0,-24 0,0 0,25 0,-1 0,1 0,24 0,1 0,-26 0,1 0,-1 0,1 0,-25 0,24 0,26 0,-1 0,0 0,26 0,-26 0,25 0,-24 0,-1-24,25 24,0 0,1 0,-1 0,0 0,0 0,25 0,-25 0,25 0,-24 0,24 0,0 0,-25 0,25 0,-25 0,25 0,-25 0,25 0,0 0,0 0,0 0,0 0,-25 0,25 0,-25 0,25 0,-24 0,24 0,0 0,0 0,0 0,0 0,0 0,0 0,0 0,0 0,0 0,0 0,0 0</inkml:trace>
</inkml:ink>
</file>

<file path=ppt/ink/ink46.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1T21:19:30.625"/>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422 124,'0'0,"0"0,0 0,0 0,0 0,0 0,0 0,0 0,0 0,0 0,0 0,-25-25,25 25,-25 0,0-24,0 24,-24 24,-1-24,1 25,24-25,-25 25,0 0,26 0,-1-1,25-24,0 0,49 25,-24-25,0 0,0 0,0 0,24 0,1 0,0 0,-26 0,26 0,-25 0,24 0,-24 0,-25 0,25 0,0 25,-25 0,25-25,-25 25,0-1,0 1,0-25,0 25,0 0,-25-25,0 25,0-25,0 24,1-24,-1 25,0-25,-25 0,1 0,24 0,0 0,0 0,-24 0,24-25,25 25,-25-24,0 24,25 0,0-25,0 25,0 0,0 0,0 0,25 0</inkml:trace>
  <inkml:trace contextRef="#ctx0" brushRef="#br0" timeOffset="1984">719 199,'0'0,"0"0,-25 24,25-24,-24 25,24-25,0 25,-25 25,25-26,-25 1,25 25,0-25,0-1,0-24,0 0,0 0,0-24,0-1,50-25,-50 1,24-1,1 0,0 26,-25-1,25 25,0-25,-25 25,24 0,1 0,-25 25,25 0,-25-1,0 26,0 0,25-1,-25-24,25 25,-1-26,-24 1,25-25,-25 0</inkml:trace>
  <inkml:trace contextRef="#ctx0" brushRef="#br0" timeOffset="2968">645 323,'-25'0,"0"0,25 24,50-24,24-24,1 24,-51 0</inkml:trace>
  <inkml:trace contextRef="#ctx0" brushRef="#br0" timeOffset="3453">1017 199,'0'0,"0"0,0 0,0 0,0 0,0 0,0 0,0 24,0 26,0 24,-25-24,25-25,0 0,0-1,0-24,0 0,0 0,0-24,0 24</inkml:trace>
  <inkml:trace contextRef="#ctx0" brushRef="#br0" timeOffset="4015">1042 174,'24'-25,"-24"25,0 0,0 0,0 0,25 25,-25 0,0-1,25 26,-25 0,25 24,0-49,-1-25,-24 0,0 0,25-25,-25 25,0-25,0 25,25-25,-25 1,25 24,-25-25,25-25,-25 1,25-26,-25 26,0 49,0 0,0 0,0 0,0 24,0-24</inkml:trace>
  <inkml:trace contextRef="#ctx0" brushRef="#br0" timeOffset="5203">1563 149,'0'0,"0"0,0 0,0 0,0 0,0 0,0 25,0 0,0 49,-25 0,25-24,0-25,0 0,0-50</inkml:trace>
  <inkml:trace contextRef="#ctx0" brushRef="#br0" timeOffset="5781">1389 124,'0'0,"0"0,25 0,-25 0,0 0,0 0,25 0,-25 0,0 0,0 25,49-25,-24 0,25 0,24 0,0-25,-49 25,-25 0,0 0,-25 0,50 0</inkml:trace>
  <inkml:trace contextRef="#ctx0" brushRef="#br0" timeOffset="6734">1885 174,'0'0,"0"0,0 0,0 0,0-25,0 25,0 0,0 0,0 0,0 0,0 25,0 24,0 26,0-1,0-24,0-50,0 0,0 0,0-25</inkml:trace>
  <inkml:trace contextRef="#ctx0" brushRef="#br0" timeOffset="7484">2059 75,'0'0,"0"0,0 0,0 0,0 0,0 24,0-24,0 0,0 0,0 0,24-24,26-1,-25 0,-25 25,0 0,0 0</inkml:trace>
  <inkml:trace contextRef="#ctx0" brushRef="#br0" timeOffset="8406">2431 124,'0'0,"0"0,0 0,-25 0,0 0,25 0,-25 25,-24-25,-1 25,0 0,26-1,-1 1,50-25,-1 0,26 0,25 0,-26 0,-24 0,-25 25,25 0,-25 0,0-1,0 1,0-25,-50 25,25 0,-24-25,24 0,-25 0,1 0,24-25,0 25,0 0,25-25,0 25,25 0,-25 0</inkml:trace>
  <inkml:trace contextRef="#ctx0" brushRef="#br0" timeOffset="9562">2728 149,'0'0,"0"0,0 0,0 0,0 0,0-25,0 25,-24 0,-1 0,-25 25,1 0,49-25,-25 25,50-1,-1-24,1 0,-25 25,25-25,0 0,0-25,-1 25,-24 0,25 0,0 0,-25 0,0 0,25 25,-25 0,0 0,0-25,0 25,-25-25,0 24,-24 1,24-25,-25 0,1 0,24 0,25-25,25 1,-1-1,-24 0</inkml:trace>
  <inkml:trace contextRef="#ctx0" brushRef="#br0" timeOffset="10921">3026 124,'0'0,"0"0,0 0,0 25,-25 25,25 24,0-24,-25-1,25-49</inkml:trace>
  <inkml:trace contextRef="#ctx0" brushRef="#br0" timeOffset="11734">3125 0,'0'0,"-25"25,25-25,0 0,0 0,0 0,0 0,0 0,-24 0,24 0,0 0,0 0,0 0,0 0,0 0,0 0,24 0,-24 0,-24 0,24 0,0 0,0 0,0 0</inkml:trace>
  <inkml:trace contextRef="#ctx0" brushRef="#br0" timeOffset="12750">3274 75,'0'0,"0"0,0 0,0 0,0 0,25 24,-50 1,0 25,25 24,-25-24,25-25,0-25,0 0,0-25,0 25,25-25,-25 0,25 0,-25-24,25-1,-25 25,25 1,-25 24,0 0,24 0,-24 0,25 24,-25 1,25 25,-25-25,25 24,-25-49,25 0,-25 0,0 0,0 0,25-25,-1 1,-24-1,25-25,0 25,0 25,-25-24,0 24,25 0,-25 0,24 0,-24 24,0 1,0 50,-24-1,24-24,0-1,0-49,0 25,0-25,0 0,0 0,24-25</inkml:trace>
  <inkml:trace contextRef="#ctx0" brushRef="#br0" timeOffset="14296">3944 174,'0'0,"0"0,-25 0,25 25,0-1,-25 1,25 25,25-25,25-1,-26 1,26-25,-25 0,24-25,-24 25,0-24,0-1,24 0,-24 0,-25 0,0-24,0 24,0 0,0 25,-25-25,1 1,-1-1,0 0,0 25,0 0,1 0,-1 0,-25 50,1-1,-1-24,25 25,25-26,0-24</inkml:trace>
</inkml:ink>
</file>

<file path=ppt/ink/ink47.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1T21:15:42.656"/>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272 99,'0'0,"-24"0,24 0,-25 0,25 0,0 0,0 0,-25 0,25 0,0 0,0 0,0 0,0 0,0 0,0 0,0 0,0 0,0 0,0 0,0 0,25 0,-25 0,25 0,24 0,1-24,24 24,-24 0,-25 0,24-25,26 25,-1-25,-49 0,0 25,-25 0,24 0,1 0,0 0,-25 0,0 0,0 0,0 0,0 0,0 0,0 0,0 0,0 0,0 0,0 0,0 0,0 0,0 0,0 25,0-25,0 25,-25 24,25-24,0 25,-25-1,25 1,0 0,-24-1,24 1,0-25,0 24,0-24,0 25,0-25,0-1,0 1,0 0,0 25,0-26,24 1,-24 0,0 0,0 0,0-1,0 1,0 0,0 0,0-25,0 25,0-1,25 1,-25-25,0 25,0 0,0 0,0-1,0 1,25-25,-25 25,0 0,0 0,0-1,0 1,0 0,25 0,-25-25,0 25,0-1,0 1,0 0,0 0,0-25,-25 25,25-1,0 1,0 0,0 0,0 0,-25-1,25 1,0 0,0 0,0 0,0 0,-25-1,25 1,0-25,0 25,0 0,0 0,0-1,0 1,0-25,0 25,0 0,0 0,0-25,0 24,0 1,25 0,-25 0,0 0,0-25,0 24,0-24,0 25,0-25,0 0,0 0,0 0,0 25,0-25,0 0,25 0,-25 0,0 0,0 0,-25 0,25 0,-25-25,1 25,-1 0,-25 0,1 0,-1 0,0 0,26 0,-1 0,0 0,-25 0,26 0,-1 0,0 0,0 0,25 0,-25 0,25 0,-24 0,24 0,-25 0,-25 0,25 25,1-25,-1 0,0 0,25-25,0 25,0 0,0 0,0 0,-25 0,0 0,25 0,0 0,0 0,0 0,-24 0,24 0,0 0,0 0,0 0,0 0,0 0,0-25,0 25,24-24,-24-1,25 0,-25 0,0 0,25 1,-25-26,0 25,25-24,-25-1,0 0,0 1,0-1,0 0,25 1,-25-1,0 25,0 1,0-26,0 0,0 1,0-1,0 1,0-1,0 0,24 1,-24-1,25 25,-25-24,0-1,0 1,0 24,0-25,0 25,0-24,0 49,0-25,0 0,0 25,0-25,25-24,-25 24,0 0,0 0,0-24,0 24,0 0,0 25,0-25,0 25,25-25,-25 1,0-1,0 25,0-25,0 25,0-25,0 25,0 0,0-25,0 1,0 24,0 0,0 0,0 0,0 0,0 0,0 0,25-25,-25 25,0 0,0-25,0 25,0 0,0 0,0 0,0 0,0 0,0 0,0 0</inkml:trace>
  <inkml:trace contextRef="#ctx0" brushRef="#br0" timeOffset="6078">372 422,'0'0,"0"0,0 0,0 0,0 0,0 0,0-25,0 25,0 0,0 25,0-25,0 25,0-25,24 0,-24-25,0 25,0-25,0 25,-24 0,24 0,-25 25,25 0,25-25,-1 0,-24-25,25 0,-25 25,-25-25,1 25,-1 25,0 25,25-50,25 0,0 0,-25-25,0 25,-25-25,25 25,0 25,0 0</inkml:trace>
  <inkml:trace contextRef="#ctx0" brushRef="#br0" timeOffset="7265">372 645,'0'0,"0"-25,0 25,0 0,0 0,0 0,0 0,0 25,0 0,0-25,0 0,0 0,0-25,0 0,-25 25,25 25,-25 0,25 0,25-25,0 0,-25-25,0 0,0 25,0 25,-25 0,25-25,0 0,25 0,-25 0,0-25,-25 25,25-25,0 50</inkml:trace>
  <inkml:trace contextRef="#ctx0" brushRef="#br0" timeOffset="8422">372 893,'0'0,"0"0,0 0,0 0,-25 0,25 25,0 0,0-25,0 25,25-25,-25-25,0 25,0-25,0 25,-25 0,25 25,0 0,0-25,25-25,-25 25,0-25,0 0,0 25,-25 50,25-50,0 0,25 0,-25-25,-25 25,0 0,25 0,0 25,0-25</inkml:trace>
  <inkml:trace contextRef="#ctx0" brushRef="#br0" timeOffset="9672">372 1216,'0'-25,"0"25,0 0,0 0,-25 0,25 25,0-25,0 24,25-24,-25-24,0 24,-25-25,25 25,-25 0,25 25,0-25,0 24,25-24,-25-24,25-1,-25 0,-25 25,0 0,25 50,0-50,25 0,0 0,-25-25,-25 0,25 25,-25 0,25 25,0-25</inkml:trace>
  <inkml:trace contextRef="#ctx0" brushRef="#br0" timeOffset="10781">297 1439,'25'0,"-25"0,0 0,0 0,0 0,0 0,0 25,0-25,25 0,0 0,-25-25,-25 0,25 25,-25 0,25 25,0-25,0 25,25-25,-25-25,0 25,0-25,-25 25,0 25,25 0,0-1,25-24,0 0,0-24,-25-1,0 0,-25 25,25 50,-25-26,50-24</inkml:trace>
  <inkml:trace contextRef="#ctx0" brushRef="#br0" timeOffset="12031">347 1737,'0'0,"0"0,0 0,0 0,-25 0,0 0,25 0,0 24,25-24,-25 0,25 0,-25-24,0-1,-25 25,0 25,25-1,0 1,25-25,-25 0,25-25,-25 1,0 24,-25 0,25 0,0 24,0-24,0 0,25 0,-25-24,0-1,-25 25,0 25,0-1,25 1,25-25,25-25,-50-24,0 24,-25 0,0 50,25 0,0 0</inkml:trace>
</inkml:ink>
</file>

<file path=ppt/ink/ink48.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1T21:18:37.750"/>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28 173,'0'0,"0"0,0 0,0 0,0 0,0 0,0 0,0 0,0 0,0 0,0 25,0 0,0 49,0 50,0 0,0-24,0-51,-25-24,25-25,0 25,25-25,-25 0,0 0,0-25</inkml:trace>
  <inkml:trace contextRef="#ctx0" brushRef="#br0" timeOffset="937">28 149,'0'0,"0"24,0-24,0 0,0 0,0 0,0 0,0 0,0 0,24 0,26-24,24-26,26 25,24-24,-25 49,0 0,-24 49,-51 26,-24-1,-49-24,-51 24,-24-24,25-1,0-24,25 0,24-25,25-25,0 25,50 0,-25-25,25 25,-25 0,0 0,0 0</inkml:trace>
  <inkml:trace contextRef="#ctx0" brushRef="#br0" timeOffset="1984">673 496,'0'0,"0"0,0 25,-25-1,25 26,-25 0,25-1,0-49,0 0,0-25,25-24,0-26,-1 26,26-26,0 26,-1-1,-24 50,0 25,0 25,-1-1,1 26,0-1,-25 0,0 1,0-26,0-24,0-50,-25 1</inkml:trace>
  <inkml:trace contextRef="#ctx0" brushRef="#br0" timeOffset="2718">697 595,'-24'0,"48"0,1-25,50 0,-1 1,0 24,-74 0,25 24,-25-24</inkml:trace>
  <inkml:trace contextRef="#ctx0" brushRef="#br0" timeOffset="3250">1094 25,'0'0,"0"-25,0 25,0 0,-25 0,1 25,-1 24,0 1</inkml:trace>
  <inkml:trace contextRef="#ctx0" brushRef="#br0" timeOffset="3843">1293 297,'0'0,"0"0,0 0,0 0,-25 50,25 24,-25 50,25 0,0-49,0-26,25-49,-50-49,25-1</inkml:trace>
  <inkml:trace contextRef="#ctx0" brushRef="#br0" timeOffset="4437">1144 347,'0'-25,"0"25,0 0,0 0,0 25,0-25,49 0,51 0,24-50,0 26,-50-1,-74 25,0 0,-25 0,25 0</inkml:trace>
  <inkml:trace contextRef="#ctx0" brushRef="#br0" timeOffset="5000">1690 322,'0'0,"0"-25,0 25,0 0,0 0,0 25,24 25,-24 49,-24 0,24-24,0-26,0-49,0 0,0 0</inkml:trace>
  <inkml:trace contextRef="#ctx0" brushRef="#br0" timeOffset="5875">1739 99,'0'0,"0"0,0 0,0 0,0 0,0 0,0 0,0 0</inkml:trace>
  <inkml:trace contextRef="#ctx0" brushRef="#br0" timeOffset="6375">1938 347,'0'0,"0"0,0 25,0 0,-25 24,0 26,25-1,50 0,74-24,24-50,-24-25,-24-24,-76-26,-24 1,-74-1,-75 1,25 49,25 50,74 25,0-26</inkml:trace>
</inkml:ink>
</file>

<file path=ppt/ink/ink49.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1T21:12:10.687"/>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0 0,'0'0,"0"0,0 0,0 0,0 0,0 0,0 0,0 0,0 0,0 0,0 25,0-25,0 25,0 0,0-25,0 24,0 1,0 0,0 0,0 0,0 24,0 1,0 0,0-1,0 1,0 24,0 1,0 24,0 25,0 0,0-25,0 25,0 0,0 0,0 0,0 0,0 0,0 25,0-25,0 25,25 0,-25 24,0 1,0 0,0-1,0-24,0 25,0 24,0 1,0-1,0 0,0 1,0-1,0 1,0 24,0-25,0 1,0-1,0 1,0-1,0 25,0 1,0 24,0-50,25 25,-25-24,0 24,0-24,0 24,0 0,0 0,0 0,0 1,0-1,0-25,0-24,0 0,0-26,0 26,0-25,0 25,0-26,0-24,0 25,0-25,0 0,0 0,0 0,0 25,24-50,-24 25,0 0,0-24,0-1,0 0,0 0,0-24,0-1,0 1,0 24,0 0,0 0,0 0,0 1,0-26,0 25,0-24,0-1,0 25,0-24,0-1,0 1,0-26,0 1,0 24,0-24,0 24,0 1,25-26,-25 26,0-1,0-24,0 24,0 1,0-26,0 26,0-1,0-24,0-1,0 1,0-1,0-24,0 25,0-25,0-1,0 1,0-25,0 0,0 0,0 25,0-25,0 25,0 0,0-25,0 0,0 0,0 24,0-24,0 0,0 25,0-25,0 0,0 0,0 25,0-25,0 25,0 0,0-25,0 24,0 1,0 0,0 0,0 0,0 0,0-1,0-24,0 25,0 0,0 0,0 0,0-1,0 1,0-25,0 0,0 0,0 0,0 0,0 0,0 0,0 0,0 0,0 0,0 0,0 0,0 0,0 0,0 0,0 0,0 0</inkml:trace>
</inkml:ink>
</file>

<file path=ppt/ink/ink5.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1T21:12:46.968"/>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199 15106,'0'0,"0"0,0 0,0 0,0 0,-24 0,24 0,0 0,0 0,24 0,-24 0,0 0,0 0,0 0,0 0,0 0,0 0,0 0,0 0,0 0,0 0,0 0,0 0,0 0,0 0,0 0,0 0,0 0,0 0,0-24,0 24,0 0,0 0,0 0,0 0,0 0,0 0,0 0,0 0,0 0,0 0,0 0,0 0,0 0,0 0,0 0,0 0,0 0,0 0,0 0,0 0,0 0,0 0,0 0,0 0,0 0,0 0,0 0,0 0,0 0,0 0,0 0,0 0,0 0,0 0,0 0,0 0,0 0,0 0,0 0,0 0,0 0,0 0,0 0,0 0,0 0,0 0,0 0,0 0,0 0,0 0,0 0,0 0,0 0,0 0,0 0,0 0,0 0,0 0,0 0,0 0,0 0,0 0,0 0,0 0,0 0,0 0,0 0,0 0,0 0,0 0,0 0,0 0,0 0,0 0,0 0,0 0,0 0,0 0,0 0,0 0,0 0,0 0,0 0,0 0,0 0,0-25,0 25,0 0,0 0,0 0,0 0,0 0,0 0,0 0,25-25,-25 25,0 0,0 0,0 0,0 0,0 0,0 0,0 0,0 0,0 0,0 0,0 0,0 0,0 0,0 0,0 0,0-25,0 25,0 0,0 0,0 0,0 0,0 0,0 0,0 0,0 0,0 0,0 0,0 0,0 0,0 0,0 0,0 0,0 0,0 0,0 0,0 0,0 0,0 0,0 0,0 0,0 0,0 0,0 0,0 0,0 0,0 0,0 0,0 0,0 0,0 0,0 0,0 0,0 0,0 0,0 0,0 0,0 0,0 0,0 0,0-25,0-24,0-1,0 0,0 50,-25-24,25-1,0-25,0 1,0-26,0 26,0-26,0 26,0-26,0-24,0-25,0 25,0 0,0-1,0 1,0-50,-24 0,24-24,0 49,0-25,0-25,0-24,0 24,0 25,0 1,0-26,0-49,0 24,0 26,0 24,-25-25,25-24,0-1,0-24,0 49,0 26,0-76,0-24,0 0,0 25,-25 25,25 24,0-49,0-25,0 49,0 50,0 25,0 0,0-24,0-1,0 25,0 0,0 24,0-48,0-1,0 0,-25 0,25 50,0-25,0 0,0-50,0 1,0 24,0 0,0 0,0-25,0-24,0 24,-25 26,25-1,0 25,0 0,0 0,0 0,0 0,0 24,0 26,0 0,0-26,0 1,0 0,0 0,0-1,0 1,0 0,0 0,0 0,0-1,-24 26,24-25,0 24,0-49,0 0,0-25,0 25,0 0,0 0,0 0,0 25,-25 0,25 0,0-1,0 26,0-25,0 24,0 26,0-1,0 1,0-1,0-24,0 24,0 0,0 26,0-1,0-25,0 25,0-24,0 49,0-25,0 25,-25-25,25 0,0 1,0 24,0 0,0-25,0 25,0-25,0 25,0 0,0 0,0 0,0-25,0 25,0-25,0 25,0 0,0 0,0-24,0 24,0 0,0 0,0 0,0 0,0-25,0 25,0 0,0 0,0 0,0 0,0 0,0 0,0 0,0 0,0-25,0 25,0 0,0 0,0-25,0 25,0 0,0 0,0 0,0 0,0 0,0 0,0 0,0 0,0 0,0-25,0 25,0 0,0 0,0 0,0 0</inkml:trace>
</inkml:ink>
</file>

<file path=ppt/ink/ink50.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1T21:12:46.968"/>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199 15106,'0'0,"0"0,0 0,0 0,0 0,-24 0,24 0,0 0,0 0,24 0,-24 0,0 0,0 0,0 0,0 0,0 0,0 0,0 0,0 0,0 0,0 0,0 0,0 0,0 0,0 0,0 0,0 0,0 0,0 0,0-24,0 24,0 0,0 0,0 0,0 0,0 0,0 0,0 0,0 0,0 0,0 0,0 0,0 0,0 0,0 0,0 0,0 0,0 0,0 0,0 0,0 0,0 0,0 0,0 0,0 0,0 0,0 0,0 0,0 0,0 0,0 0,0 0,0 0,0 0,0 0,0 0,0 0,0 0,0 0,0 0,0 0,0 0,0 0,0 0,0 0,0 0,0 0,0 0,0 0,0 0,0 0,0 0,0 0,0 0,0 0,0 0,0 0,0 0,0 0,0 0,0 0,0 0,0 0,0 0,0 0,0 0,0 0,0 0,0 0,0 0,0 0,0 0,0 0,0 0,0 0,0 0,0 0,0 0,0 0,0 0,0 0,0 0,0 0,0 0,0 0,0 0,0-25,0 25,0 0,0 0,0 0,0 0,0 0,0 0,0 0,25-25,-25 25,0 0,0 0,0 0,0 0,0 0,0 0,0 0,0 0,0 0,0 0,0 0,0 0,0 0,0 0,0 0,0-25,0 25,0 0,0 0,0 0,0 0,0 0,0 0,0 0,0 0,0 0,0 0,0 0,0 0,0 0,0 0,0 0,0 0,0 0,0 0,0 0,0 0,0 0,0 0,0 0,0 0,0 0,0 0,0 0,0 0,0 0,0 0,0 0,0 0,0 0,0 0,0 0,0 0,0 0,0 0,0 0,0 0,0 0,0 0,0-25,0-24,0-1,0 0,0 50,-25-24,25-1,0-25,0 1,0-26,0 26,0-26,0 26,0-26,0-24,0-25,0 25,0 0,0-1,0 1,0-50,-24 0,24-24,0 49,0-25,0-25,0-24,0 24,0 25,0 1,0-26,0-49,0 24,0 26,0 24,-25-25,25-24,0-1,0-24,0 49,0 26,0-76,0-24,0 0,0 25,-25 25,25 24,0-49,0-25,0 49,0 50,0 25,0 0,0-24,0-1,0 25,0 0,0 24,0-48,0-1,0 0,-25 0,25 50,0-25,0 0,0-50,0 1,0 24,0 0,0 0,0-25,0-24,0 24,-25 26,25-1,0 25,0 0,0 0,0 0,0 0,0 24,0 26,0 0,0-26,0 1,0 0,0 0,0-1,0 1,0 0,0 0,0 0,0-1,-24 26,24-25,0 24,0-49,0 0,0-25,0 25,0 0,0 0,0 0,0 25,-25 0,25 0,0-1,0 26,0-25,0 24,0 26,0-1,0 1,0-1,0-24,0 24,0 0,0 26,0-1,0-25,0 25,0-24,0 49,0-25,0 25,-25-25,25 0,0 1,0 24,0 0,0-25,0 25,0-25,0 25,0 0,0 0,0 0,0-25,0 25,0-25,0 25,0 0,0 0,0-24,0 24,0 0,0 0,0 0,0 0,0-25,0 25,0 0,0 0,0 0,0 0,0 0,0 0,0 0,0 0,0-25,0 25,0 0,0 0,0-25,0 25,0 0,0 0,0 0,0 0,0 0,0 0,0 0,0 0,0 0,0-25,0 25,0 0,0 0,0 0,0 0</inkml:trace>
</inkml:ink>
</file>

<file path=ppt/ink/ink51.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1T21:13:25.343"/>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25 0,'0'0,"0"0,0 0,0 0,0 0,0 0,0 0,0 0,0 0,0 0,0 0,0 0,0 24,0-24,0 0,0 0,0 0,0 0,0 0,0 0,0 0,0 0,0 0,0 0,0 0,0 0,0 0,25 0,-25 0,0 0,0 0,0 0,0 0,0 0,0 0,0 0,0 0,0 0,0 0,0 0,0 0,0 0,0 0,0 0,0 0,0 0,0 0,0 0,0 0,0 0,0 0,0 0,0 0,0 0,0 0,-25 0,25 0,0 0,0 25,0-25,-25 0,25 0,0 0,0 0,0 0,0 0,0 0,0 0,0 0,25 0,-25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0,-25 0,25 0,0 0,0 0,0 0,0 0,0 0,0 0,0 0,0 0,0 0,0 0,0 0,0 0,0 0,0 0,0 0,0 0,0 0,0 0,0 0,0 0,0 0,0 0,0 0,0 25,0 0,0 0,0 24,0 1,0 24,0 50,25 0,-25 25,0 25,0 24,0 25,0 25,0 0,0 1,0 48,25-24,-25 25,0-25,0-1,0 1,0 0,25 0,-25 49,0-24,0 24,0-24,0 0,0-1,0 1,0-75,0-74,0-74,0-51,0 26,0-25,0 24,0-49,0 25,0-25,0 0,0 0,0 0,0 0,0 0,0 0,0 0,0 0,0 25,0-25,0 0,0 25,0-25,0 0,0 0,0 0,0 0,0 0,0 0,0 0,0 25,0 24,0-24,0 25,0-26,0 26,0-50,0 25,0 25,24-26,-24 26,0 0,0-26,0 26,0-25,0 0,0 49,0-24,0-1,0-24,0-25,0 25,0 0,0-25,0 0,0 24,0 1,0 25,0-25,0-25,0 0,0 0,0 24,0 1,0 0,0-25,0 25,0 0,0-1,0 1,0-25,0 0,0 0,0 0,0 0,0 0,0 0,0 0,0 0,0 0,0 0,0 0,0 0,0 0,0 0,0 0,0 0,0 0,0 0,0 0,0 0,0 0,0 0,0 0,0 0,0 0,0 0,0 0,0 0,0 0,0 25,0 0,0-25,0 25,0-1,0-24,0 25,0-25,0 0,0 0,0 0,0 25,0-25,0 0,0 0,0 25,0 0,0-25,0 0,0 0,0 25,0-25,0 0,0 0,0 0,0 0,0 0,0 0,0-25,0 0,0 0</inkml:trace>
</inkml:ink>
</file>

<file path=ppt/ink/ink52.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1T21:13:41.671"/>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134 130,'0'0,"0"0,0 0,0 0,0 0,0 0,0 0,0 0,0 0,-25 0,25 0,0 0,0 0,0 0,0 0,0 25,0-25,-25 0,25 0,-25 0,1 25,-1-25,25 0,-25 0,25 0,0 0,0 0,0 0,0 0,0 0,0 0,0 0,0 0,0 0,0 0,0 0,0 0,0 0,0 0,25 0,-25 0,0-25,25 25,-1 0,-24 0,0 0,0 0,0 0,0 0,0 0,0 0,0 0,0 0,0 0,0 0,0 0,0 0,0 0,0 0,0 0,0 0,0 0,0 0,0 0,0 0,0 0,0 0,0 0,0 0,0 0,0 0,25 0,-25 0,0 0,0-25,0 25,0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25,0-25,0 0,0 0,0 0,0 0,0 0,0 0,0 0,0 0,0 0,0 0,0 0,0 0,0 0,0 0,0 0,0 0,0 0,0 0,0 0,0 0,0 0,0 0,25 0,25 0,-1 0,1 0,-1 0,26 0,-26 0,26-25,-26 25,26 0,-26 0,1 0,24 0,1 0,-1 0,26 0,-26 0,0 0,1 0,24 0,-25-24,1 24,-1 0,-24 0,24 0,1 0,-1 0,0 0,1 0,-1 0,26 0,-1 0,-25 0,25 0,25-25,-24 25,-1 0,0 0,-25 0,26 0,-26 0,1 0,-1 0,0 0,1 0,-1 0,1 0,-1 0,25-25,0 25,1 0,-1 0,0 0,0 0,1 0,-26 0,0 0,26 0,-1-25,-25 25,1 0,-1 0,0 0,1 0,-1 0,-24 0,24 0,-24 0,0 0,-1 0,1 0,-1 0,1 0,24 0,1-25,-1 25,1 0,-26 0,26 0,-26 0,1 0,-1 0,1 0,0 0,-25 0,24 0,-24 0,25 0,-26 0,-24 0,0 0,0 0,0 0,0 0,0 0,0 0,25 0,-25 0,0 0,25 0,-25 0,0 0,25 0,-25 0,0 0,0 0,0 0,0 0,0 0,0 0,0 0,0 0,0 0,0 0,0 0,0 0,0 0,0 0</inkml:trace>
</inkml:ink>
</file>

<file path=ppt/ink/ink53.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1T21:13:53.500"/>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49 0,'-25'0,"25"0,0 0,0 0,0 0,0 0,0 0,0 0,0 0,0 0,0 0,0 0,0 25,0-25,-24 0,24 0,0 0,0 0,0 0,0 0,0 0,0 0,0 0,0 0,0 0,0 0,0 0,0 0,0 0,0 0,0 0,0 0,0 0,0 0,0 0,0 0,0 0,0 0,0 0,0 0,0 0,0 0,0 0,0 0,0 0,0 0,0 0,0 0,0 0,0 0,0 0,0 0,0 0,0 0,0 0,0 0,0 0,0 0,0 0,0 0,0 0,0 0,0 0,0 0,0 0,0 0,0 0,0 24</inkml:trace>
</inkml:ink>
</file>

<file path=ppt/ink/ink54.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1T21:13:56.984"/>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105 0,'0'0,"0"0,0 0,0 0,0 0,0 0,0 0,0 0,0 0,0 0,0 0,0 0,0 0,0 0,0 0,0 0,0 0,0 0,0 0,0 0,0 0,0 0,0 0,0 0,0 0,0 0,0 0,0 0,0 0,0 0,0 0,0 0,0 0,0 0,0 0,0 0,0 0,0 0,0 0,0 0,0 0,0 0,0 0,0 0,0 0,0 0,0 0,0 0,0 0,0 0,0 0,0 0,0 0,0 0,0 0,0 0,0 0,0 0,0 0,0 0,0 0,0 0,0 0,0 0,0 0,0 0,0 0,0 0,0 0,0 0,0 0,0 0,0 0,0 0,0 0,0 0,0 0,0 0,25 0,-25 0,0 0,0 0,0 0,0 0,0 0,0 0,0 0,0 0,0 0,0 0,0 0,0 0,0 0,0 0,0 0,0 0,0 0,0 0,0 0,0 0,0 0,0 0,0 0,0 0,0 0,0 0,0 0,0 0,0 0,0 0,0 0,0 0,0 0,0 0,0 0,0 0,0 0,0 0,0 0,0 0,0 0,0 0,0 0,0 25,0-25,0 25,-25-25,25 25,0-1,0 1,0 0,0 25,0-25,0 24,0 1,0-1,0 26,0-1,0-24,0 24,0-24,0 24,0 1,0 24,0-25,0 1,0-1,0-24,0-1,0 26,0-26,0 26,0-1,0-24,0 24,0 25,0 1,0-1,0-25,0 1,0-1,0 50,0-25,0 25,0 0,0 25,0-25,0 25,-25 0,25 25,0-1,0-49,0 25,0-25,0 25,0 0,0-25,0 0,0 0,0 25,0-25,0 24,-25-24,25 0,0-24,0-26,0 1,0 24,0 25,0-25,0 0,0-24,0-26,0 1,0 24,0 25,-25-24,25-26,0 1,0 25,0 24,0-25,0 25,0 1,0-1,0 0,0-25,0-24,0-25,0 24,0 1,0 24,0 1,0-50,0 0,0 24,0 1,0-25,0-1,0-24,0 25,-24 0,24 25,0-26,0-24,0 50,0-25,0 24,0-49,0 25,0-25,0 25,0 25,0-26,0 1,0-25,0 25,0 0,0 0,0-1,0-24,0 25,0 0,0 0,0 0,0-25,0 24,0 26,0-50,0 25,0-25,0 25,0-25,0 0,0 24,0-24,0 25,0-25,0 25,0-25,0 0,0 0,0 0,0 0,0 0,0 0,0 25,0-25,0 0,0 0,0 0,0 0,0 0,0 0,0 0,0 0,0 0,0 0,0 0,0 0,0 0,0 0,0 0,0-25,0 0,0 0,0 1,0 24,0 0,0 0,0 0,0-25,0 25,0 0,0 0,0 0,0 0,0-25,0 0,0-24,0-1,0 25</inkml:trace>
</inkml:ink>
</file>

<file path=ppt/ink/ink55.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1T21:14:10.718"/>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6300 29,'0'0,"0"0,0 0,-24 0,24 0,0 24,-25-24,25 0,0 0,0 0,0 0,0 0,0 0,0 0,0 0,0 0,0 0,0 0,0 0,0 0,0 0,0 0,0 0,25-24,-25 24,0-25,0 25,0 0,0 0,0 0,0 0,0 0,0 0,0 0,0 0,0 0,0 0,0 0,0 0,0 0,0 0,0 0,0 0,0 0,0 0,0 0,0 0,0 0,0 0,0 0,0 0,0 0,0 0,0 0,0 0,0 0,0 0,0 0,0 0,0 0,0 0,0 0,0 0,0 0,0 0,0 0,0 0,0 0,0 0,0 0,0 0,0 0,0 0,0 0,0 0,0 0,0 0,0 0,0 0,0 0,0 0,0 0,0 0,0 0,0 0,0 0,0 0,0 0,0 0,0 0,0 0,0 0,0 0,0 0,0 0,0 0,0 0,0 0,0 0,0 0,0 0,-25 0,0 0,-25 0,1 0,-1 0,-49 0,-50 0,-25 0,-24 0,-25 0,24 25,1-25,-25 0,-1 0,1 0,0 0,0 0,24 0,1 24,24-24,25 0,-24 0,-1 0,-24 0,-26 0,51 25,-1-25,50 0,25 0,-25 0,-25 0,0 0,25 0,50 0,49 0,25 0,-25 0,-49 0,-1 0,-24 0,0 0,24 0,26 0,-1 0,1 0,24 0,-25 0,1 0,-1 0,0 0,1 0,49 0,0 0,0 0,0 0,-25 0,25 0,0 0,0 0,-25 0,25 0,0 0,0 0,0 0,0 0,0 0,0 0,0 0,0 0,0 0,-25 0,25 0,-24 0,-1 0,25 0,-25 0,25 25,0-25,0 0,0 0,0 0,0 0,0 0,0 0,0 0,0 0,0 0,0 0,0 0,0 0,0 0,0 0,0 0</inkml:trace>
</inkml:ink>
</file>

<file path=ppt/ink/ink56.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1T21:14:29.781"/>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6524 0,'0'0,"0"0,0 0,0 0,0 0,0 0,0 0,0 0,0 0,0 0,0 0,0 0,0 0,0 0,0 0,0 0,0 0,0 0,0 0,0 0,0 0,0 0,0 0,0 0,0 0,0 0,0 0,-25 0,0 0,0 0,-24 0,-1 0,-24 0,-25 0,24 0,-49 0,25 0,0 0,-25 0,24 0,1 0,0 0,25 0,-26 0,26 0,0 0,-1 0,1 0,-26 0,26 0,-25 0,-25 0,0 0,-25 25,0-25,0 0,-24 0,-26 0,26 0,24 0,25 0,-25 0,0 0,0 0,-24 0,24 0,25 0,0 0,0 0,-25 0,0 0,0 0,0 0,25 0,-24 0,24 0,24 0,1 0,50 0,-26 0,50 0,0 0,1 0,-1 0,0 0,-25 0,26 0,-1 0,-25 0,25 0,1 0,24 0,0 0,-25 0,25 0,-25 0,0 0,25 0,-25 0,1 0,24 0,-25 0,25 0,-25 0,0 0,25 0,0 0,-25 0,25 0,0 0,0 0,-24 0,24 0,0 0,0 0,0 0,0 0,-25 0,25 0,0 0,0 0,0 0,0 0,-25 0,25 0,0 0,-25 0,25 0,0 0,0 0,0 0,0 0,0 0,0 0,0 0,0 0,0 0,0 0,0 0,0 0,0 0,0 0,0 0</inkml:trace>
</inkml:ink>
</file>

<file path=ppt/ink/ink57.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1T21:15:56.171"/>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44 51,'-25'0,"25"0,0 0,0 0,0 0,0 0,25 0,-25-24,0 24,-25 0,25 24,-24 1,48-25,1 0,0 0,-25 0,0-25,0 1,-25 24,25 0,-25 24,25 1,0-25,50 0,-50-25,25 1,-25-1,-25 25,0 25,0-1,25 1,0-25,25 0,25-25,-50 1,-25-1,0 25,25 25,0-25,0 0</inkml:trace>
</inkml:ink>
</file>

<file path=ppt/ink/ink58.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1T21:15:57.312"/>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74 9,'0'0,"0"0,0 0,-25 25,25-25,0 0,0 0,0 25,0-25,0 0,0 0,0 0,0-25,0 25,0-25,-25 50,25 0,0-25,25 0,0-25,0 0,-25 25,-25 0,0 25,0 0,25-25,25 0,0-25,-25 25,-25-25,0 50,1 0,24-25</inkml:trace>
</inkml:ink>
</file>

<file path=ppt/ink/ink59.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1T21:15:58.437"/>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12 77,'0'0,"0"0,0 0,0 0,0 0,0 0,0 24,0-48,25 24,-25-25,-25 0,25 25,-24 25,24 0,24-25,-24 0,25 0,-25-25,0 0,-25 25,25 0,0 0,0 25,25-25,-25 0,25-25,-25 0,0 25,-25 0,0 25,25 25,0-50,0 0</inkml:trace>
</inkml:ink>
</file>

<file path=ppt/ink/ink6.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1T21:12:19.843"/>
    </inkml:context>
    <inkml:brush xml:id="br0">
      <inkml:brushProperty name="width" value="0.09701" units="cm"/>
      <inkml:brushProperty name="height" value="0.09701" units="cm"/>
      <inkml:brushProperty name="color" value="#FF0000"/>
      <inkml:brushProperty name="fitToCurve" value="1"/>
    </inkml:brush>
    <inkml:brush xml:id="br1">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173 0,'0'0,"-24"0,24 0,-25 0,25 0</inkml:trace>
  <inkml:trace contextRef="#ctx0" brushRef="#br0" timeOffset="7125">49 298,'0'0,"0"0,0 0,0 0,-25 0,25 0,0 0,0 0,0 0,0 0,-24 0,24 0,0 0,0 25,0-25,0 0,0 0,0 0,0 0,0 0,0 0,0 0,0 0,0-25,0 0,24 0,-24 25,0 0,0 0,0 0,25-25,-25 25,0 0,0 0,-25 0,25 0,0 0,0 0,0 0,0 0,0 0,0 0,0 0,0 0,25-24</inkml:trace>
  <inkml:trace contextRef="#ctx0" brushRef="#br0" timeOffset="12172">24 174,'0'-25,"0"25,0 0,0 0,0 0,0 0,0 0,-24 0,24 0,0 0,0 0,0 0,0 0,0 0,0 0,0 0,0 0,0 0,0 25,0-25,0 0,0 0,0 0,24 0,1-25,50 25,-26 0,26 0,-26 0,1 0,0 0,-26 0,1 0,0 0,25 0,-26 0,26 0,-25 0,0 0,-1 0,-24 0,0 0,0 25,25-25,0 0,25 0,-1 0,26 0,-1 0,75 0,-25 0,0 0,-25 0,25 0,0-25,0 25,-25 0,25 0,-24 0,24 0,-25 0,-25 0,26 0,-26 0,0 0,1 0,-1 0,-24 0,-1 0,1 0,-25 0,24 0,1 0,-25 0,24 0,-24 0,25 0,-25 0,49 0,1 0,-1 0,25 0,-24 0,-1 0,0 0,1 0,-1 0,-24 0,24 0,1 0,-1 0,1 0,-1 0,0 0,-24 0,0 0,-1 0,26 0,-26 0,26 0,-1 0,-24 0,24 0,0 0,1 0,-1 0,-24 0,24 0,-24 0,24 0,-24 0,24 0,26 0,-26 0,0 0,1 0,24 0,0 0,0 0,1 0,-1 0,0 0,0 0,-24 0,-1 0,-24 0,-1 0,26 0,-26 0,1 0,-25 0,24 0,26 0,-50 0,24 0,1 0,-25 0,-1 0,26 0,0 0,-25 0,24 0,1 0,-1 0,-24 0,25-25,-1 25,1 0,-25 0,24 0,-24 0,0 0,0 0,24 0,1 0,-25 0,24 0,-24 0,0 0,0 0,-25 0,0 0,0 0,25 0,24 0,-24 0,25 0,-26 0,1 0,0 0,0 0,24 0,1 0,-25 0,0 0,24 0,-24 0,25 0,-25 0,24 0,-24 0,0 0,24 0,-24 0,0 0,0 0,0 0,24 0,-24 0,25 0,-26 0,51 0,-26 0,1 0,0 0,-1 0,1 0,24 0,1 0,-26 0,26 0,-26 0,1 0,0 0,-26 0,26 0,0 0,-26 0,1 0,0 0,-25 0,25 0,-25 0,0 0,0 0,0 0,0 0,0 0,0 0,0 0,0 0,0 0,0 0,25 0</inkml:trace>
  <inkml:trace contextRef="#ctx0" brushRef="#br1" timeOffset="-142121.73">3869 149,'0'0,"0"0,-25 0,25 0,0 0,0 0,0 0,0 0,0 0,0 0,0 0,0 0,0 0,-24-25,24 25,0-25,0 25,-25 0,25 0,0 0,0 25,0 25,25-1,-25-24,0-25,0 0,0 0,0-49,-25-26,25 50,0 1,0 24,-25 24,25 1,25 25,-25-25,0-1,0-24,0-24,-25-26,25 0,-25 26,25 24,0 0,0 24,0 51,25-50,-25-1,0-48,0-26,-25 0,0 26,25 24,0 24,25 26,-25-25,25 0</inkml:trace>
  <inkml:trace contextRef="#ctx0" brushRef="#br1" timeOffset="-139574.73">5556 75,'0'0,"-25"0,25 0,0 0,0 0,0 0,0 24,-25 1,25 50,0-26,0 1,0-50,0-25,0 0,0-24,0-1,0 25,0 0,0 25,0 0,-24 25,24 25,0-1,24-24,-24-25,0 0,0-49,0-1,-24 0,24 50,0 0,0 0,0 50,0 0,24-1,-24-49,0 0,0-49,-24-26,24 26,0 24,0 50,0 24,0 26,0-26,0-24</inkml:trace>
  <inkml:trace contextRef="#ctx0" brushRef="#br1" timeOffset="-137652.73">3745 99,'-25'0,"25"0,0-24,0 24,0 0,0 0,0-25,0 0,0 25,-24-25,24 25,0 0,24 75,-24 24,0-50,0-24,25-25,-25-25,0-49,0 0,0 24,0 25,0 50,0 49,0 1,0-26,0-24,0-50,0-24,0-26,0 51,0 24,0 49,-25 1,25-25,0-1,25-24</inkml:trace>
</inkml:ink>
</file>

<file path=ppt/ink/ink60.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1T21:15:59.515"/>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62 41,'0'0,"0"0,0 0,0 0,-25 25,25 0,0-25,25 0,-25-25,0 0,0 0,-25 25,0 25,25 25,0-50,25 0,0-25,0 25,-25-25,-25 25,25 0,0 25,0-25,0 0,0 0,0-25,0 0,0 0,0 25,0 25,0-25,0 25</inkml:trace>
</inkml:ink>
</file>

<file path=ppt/ink/ink61.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1T21:16:00.562"/>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78 56,'0'0,"0"0,0 0,-25 25,25 0,-25-25,50 0,0-25,-25 0,0 25,0-25,-25 25,0 25,25-25,0 25,0-25,25-25,-25 0,0 0,-25 25,25 0,-25 25,25 0,0-25,25 0</inkml:trace>
</inkml:ink>
</file>

<file path=ppt/ink/ink62.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1T21:16:01.437"/>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30 104,'-25'0,"25"0,0-25,0 25,0 0,25 0,-25 0,25 0,-25-25,0 0,-25 25,25 25,-25 0,25-25,25 25,0-50,-25 0,0-25,0 50,-25 0,0 25,25 0,25 0,-25-25,0-25,0 0,0 0,0 25,0 25,0 0,0-25</inkml:trace>
</inkml:ink>
</file>

<file path=ppt/ink/ink63.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1T21:12:19.843"/>
    </inkml:context>
    <inkml:brush xml:id="br0">
      <inkml:brushProperty name="width" value="0.09701" units="cm"/>
      <inkml:brushProperty name="height" value="0.09701" units="cm"/>
      <inkml:brushProperty name="color" value="#FF0000"/>
      <inkml:brushProperty name="fitToCurve" value="1"/>
    </inkml:brush>
    <inkml:brush xml:id="br1">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173 0,'0'0,"-24"0,24 0,-25 0,25 0</inkml:trace>
  <inkml:trace contextRef="#ctx0" brushRef="#br0" timeOffset="7125">49 298,'0'0,"0"0,0 0,0 0,-25 0,25 0,0 0,0 0,0 0,0 0,-24 0,24 0,0 0,0 25,0-25,0 0,0 0,0 0,0 0,0 0,0 0,0 0,0 0,0-25,0 0,24 0,-24 25,0 0,0 0,0 0,25-25,-25 25,0 0,0 0,-25 0,25 0,0 0,0 0,0 0,0 0,0 0,0 0,0 0,0 0,25-24</inkml:trace>
  <inkml:trace contextRef="#ctx0" brushRef="#br0" timeOffset="12172">24 174,'0'-25,"0"25,0 0,0 0,0 0,0 0,0 0,-24 0,24 0,0 0,0 0,0 0,0 0,0 0,0 0,0 0,0 0,0 0,0 25,0-25,0 0,0 0,0 0,24 0,1-25,50 25,-26 0,26 0,-26 0,1 0,0 0,-26 0,1 0,0 0,25 0,-26 0,26 0,-25 0,0 0,-1 0,-24 0,0 0,0 25,25-25,0 0,25 0,-1 0,26 0,-1 0,75 0,-25 0,0 0,-25 0,25 0,0-25,0 25,-25 0,25 0,-24 0,24 0,-25 0,-25 0,26 0,-26 0,0 0,1 0,-1 0,-24 0,-1 0,1 0,-25 0,24 0,1 0,-25 0,24 0,-24 0,25 0,-25 0,49 0,1 0,-1 0,25 0,-24 0,-1 0,0 0,1 0,-1 0,-24 0,24 0,1 0,-1 0,1 0,-1 0,0 0,-24 0,0 0,-1 0,26 0,-26 0,26 0,-1 0,-24 0,24 0,0 0,1 0,-1 0,-24 0,24 0,-24 0,24 0,-24 0,24 0,26 0,-26 0,0 0,1 0,24 0,0 0,0 0,1 0,-1 0,0 0,0 0,-24 0,-1 0,-24 0,-1 0,26 0,-26 0,1 0,-25 0,24 0,26 0,-50 0,24 0,1 0,-25 0,-1 0,26 0,0 0,-25 0,24 0,1 0,-1 0,-24 0,25-25,-1 25,1 0,-25 0,24 0,-24 0,0 0,0 0,24 0,1 0,-25 0,24 0,-24 0,0 0,0 0,-25 0,0 0,0 0,25 0,24 0,-24 0,25 0,-26 0,1 0,0 0,0 0,24 0,1 0,-25 0,0 0,24 0,-24 0,25 0,-25 0,24 0,-24 0,0 0,24 0,-24 0,0 0,0 0,0 0,24 0,-24 0,25 0,-26 0,51 0,-26 0,1 0,0 0,-1 0,1 0,24 0,1 0,-26 0,26 0,-26 0,1 0,0 0,-26 0,26 0,0 0,-26 0,1 0,0 0,-25 0,25 0,-25 0,0 0,0 0,0 0,0 0,0 0,0 0,0 0,0 0,0 0,0 0,25 0</inkml:trace>
  <inkml:trace contextRef="#ctx0" brushRef="#br1" timeOffset="-142121.73">3869 149,'0'0,"0"0,-25 0,25 0,0 0,0 0,0 0,0 0,0 0,0 0,0 0,0 0,0 0,-24-25,24 25,0-25,0 25,-25 0,25 0,0 0,0 25,0 25,25-1,-25-24,0-25,0 0,0 0,0-49,-25-26,25 50,0 1,0 24,-25 24,25 1,25 25,-25-25,0-1,0-24,0-24,-25-26,25 0,-25 26,25 24,0 0,0 24,0 51,25-50,-25-1,0-48,0-26,-25 0,0 26,25 24,0 24,25 26,-25-25,25 0</inkml:trace>
  <inkml:trace contextRef="#ctx0" brushRef="#br1" timeOffset="-139574.73">5556 75,'0'0,"-25"0,25 0,0 0,0 0,0 0,0 24,-25 1,25 50,0-26,0 1,0-50,0-25,0 0,0-24,0-1,0 25,0 0,0 25,0 0,-24 25,24 25,0-1,24-24,-24-25,0 0,0-49,0-1,-24 0,24 50,0 0,0 0,0 50,0 0,24-1,-24-49,0 0,0-49,-24-26,24 26,0 24,0 50,0 24,0 26,0-26,0-24</inkml:trace>
  <inkml:trace contextRef="#ctx0" brushRef="#br1" timeOffset="-137652.73">3745 99,'-25'0,"25"0,0-24,0 24,0 0,0 0,0-25,0 0,0 25,-24-25,24 25,0 0,24 75,-24 24,0-50,0-24,25-25,-25-25,0-49,0 0,0 24,0 25,0 50,0 49,0 1,0-26,0-24,0-50,0-24,0-26,0 51,0 24,0 49,-25 1,25-25,0-1,25-24</inkml:trace>
</inkml:ink>
</file>

<file path=ppt/ink/ink64.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1T21:15:10.890"/>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99 1712,'0'0,"0"0,0 0,0 0,-24 0,24 0,0 0,0 0,0 0,0 0,0 0,0 0,0 0,0 0,0 0,0 0,0 0,0 0,0-25,0 25,0 0,0 0,0 0,24 0,-24 0,0 0,0 0,0 0,0 0,0 0,0 0,0 0,0 0,0 0,0 0,0 0,0 0,0 0,0 0,0 0,0 0,0 0,0 0,0 0,0 0,0 0,25 0,0-25,-25 25,25 0,0 0,-25 0,24 0,-24 0,25 0,-25 0,0 0,25 0,-25 0,25 0,-25-25,25 25,-25 0,0 0,24 0,-24 0,25 0,0 0,-25 0,25 0,0 0,-25 0,24 0,1-25,0 25,0 0,0 0,-25 0,24 0,1 0,0 0,0 0,0 0,-1-24,1 24,0 0,0 0,0 0,-1 0,1 0,0 0,0 0,0 0,-1 0,26 0,-25 0,0 0,24 0,-24 0,0 0,0 0,0 0,24 0,-24-25,0 25,0 0,-1 0,26 0,-25 0,0 0,-1 0,1 0,0 0,0 0,0 0,-1 0,1 0,0 0,0 0,0 0,-25 0,24 0,1 0,0 0,0 0,24 0,-24 0,0-25,25 25,-50 0,24 0,26 0,-25 0,0 0,-1 0,26 0,-25 0,25-25,-26 25,1 0,0 25,0-25,0 0,-1 0,1 0,-25 0,25 0,0 0,0 0,-25 0,24 0,1 0,0 0,-25 25,25-25,-25 0,0 0,25 0,-1 0,-24 0,25 0,0 0,-25 0,0 0,25 0,0 0,-1 0,-24 0,25 0,-25 0,25 0,-25 0,25 0,-25 0,0 0,25 0,-25 0,0 0,24 0,-24 0,0 0,0 0,0 0,0 0,-24 25,24-1,0 1,0 25,0-1,0 1,0-25,0 0,0 24,0-24,0 25,-25-26,25 1,25 0,-25 25,0-25,0 24,0-24,0 0,0 24,-25-24,25-25,0 25,0 0,0-25,0 25,0-25,25 24,-25-24,0 25,0-25,0 25,0-25,0 25,0-25,0 25,0-25,0 24,0-24,0 0,0 0,0 0,0 25,0-25,0 25,0-25,0 25,0-25,0 25,0-25,0 24,0-24,0 25,0-25,0 0,0 25,0-25,0 25,0-25,0 0,0 25,0-25,0 24,0-24,0 25,0-25,0 0,0 0,0 0,0 0,0 0,0 0,0 0,0 0,0 0,0 0,0 0,0 0,0 0,0 0,-25 0,0 25,0-25,0 0,1 0,-1 0,-25 0,25 25,-24-25,24 0,0 0,-24 0,24 0,-25 0,25 0,-24 0,-1 0,1 0,-26 25,25-25,26 24,-26-24,25 0,0 0,1 0,-1 0,-25 0,1 25,-1-25,25 0,-24 0,24 0,-25 0,25 0,1 0,-26 0,25 0,0 0,1 0,-1 0,-25 0,25 0,-24 25,-1-50,1 25,-1 0,25 0,-24-25,24 25,-25-24,25 24,-24 0,24 0,0 0,-25 0,26-25,-26 25,25 0,-24 0,24 0,-25 0,1 0,-1-25,25 25,0 25,-24-25,24 0,0 0,0 0,1 25,-1-25,0 0,-25 0,26 0,-26 24,25-24,25 0,-25 0,25 0,-24 0,-1 0,25 0,-25 0,0 0,25 0,0 0,0 0,0 0,0-24,0-1,0 0,0-49,0 24,0 0,25 1,-25-1,0 1,25-1,-25-24,0 24,0-24,0 49,25-25,-25 25,24 1,-24-1,0 0,0-25,0 1,0 24,0 0,0 0,0 0,0 1,0-1,0 25,0 0,0 0,0-25,0 25,0-25,0 25,0-25,0 25,0 0,0 0,0 0,0 0,0 0,0 0,0-24,0 24,0 0,0 0,0 0,0 0,0 0,0 0,0 0,25 0,-25 0,0 0,0 0</inkml:trace>
  <inkml:trace contextRef="#ctx0" brushRef="#br0" timeOffset="9063">1141 0,'0'0,"0"0,0 0,0 0,0 0,0 0,0 0,0 0,0 0,-25 0,25 0,0 0,0 0,-24 25,-1-25,0 0,0 25,0 0,0-1,1 1,-1 0,0 0,0 24,0-24,25 0,-24 25,-1-26,25 1,0 25,0-1,0 1,0 0,0-1,0 1,0-25,25-1,-1 1,1 0,0 0,0 0,0-1,24-24,-24 25,25-25,-25 0,-1 25,26-25,0 0,-26 0,1 0,0 0,25 0,-26-25,1 25,0 0,0-25,24 25,-24-24,25 24,-25-25,24 0,-24 0,0 0,0 1,-25-1,24-25,-24 25,25 1,-25-1,0-25,0 25,25 1,-25-26,-25 0,0 26,25-26,-24 25,-1 0,0 25,0-24,0-1,25 25,-24-25,-1 0,0 0,0 25,25-24,-25 24,1 0,-26-25,50 25,-25-25,0 25,25 0,-24 0,-1 0,0 0,0 0,0 0,1 0,-1 25,0-25,0 0,0 25,25-25,-24 0,-1 24,25-24,-25 25,0 0,25-25,-25 25,25 0,-25-1,1 1,-26 50</inkml:trace>
</inkml:ink>
</file>

<file path=ppt/ink/ink65.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1T21:15:26.531"/>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81 275,'0'0,"0"0,0 0,0 0,0 0,0 0,0 0,-25-25,25 25,0 0,0 0,0 0,0 0,0 0,-24 25,24 24,-25 1,25-25,0-25,0 0,0-50,25 1,-25 24,0-25,0 50,0 0,0 0,0 25,0 0,0 0,0-1,0-24,0-24,24-1,-24-25,0 25,0 0,0 25,0 25,0 0,0 0,0 25,0-50,0 0,0-25,25-25,-25 0,0 50,-25 0,25 0,0 50,0-25,-24 25,24-26,24-24,-24-49,25-1,-25 25,0 0,0 25,0 0,0 0,0 0,0-24,0 24,0 0,0 0,0 0,0 0,0 0,-25-25,25 25,0 0,0 0,0 0,0 0,0 0,0-25,0 25,0 0,0 0,0 0,0 0,0 0,0 0,0 0,0 25,0-25,0 49,0-24,-24 25,24-25,0 0,0-25,0-25,0 0,0-25,24-24,-24 24,0 25,0 25,0 0,0 0,0 0,0 25,0 0,-24 25,-1-1,25 1,0-50,0 0,25-25,-25-25,0-24,0 24,0 1,24 49,-24 0,0 25,0 24,0 1,0 24,0-24,-24-50,24 0,0-50,0-24,0 24,0 1,24 49,-24 0,0 24,0 51,0-1,-24-24,24-25,0-25,0 0,0-75,24 1,1 24,-25 25,0 25,0 25,-25 25,25 49,0-24,0-26,0-49,0-25,0 1,0-1</inkml:trace>
  <inkml:trace contextRef="#ctx0" brushRef="#br0" timeOffset="4250">1669 175,'0'0,"0"0,0-24,0 24,-25 0,25 0,0 0,0-25,0 25,-25 0,25 0,0 25,0 24,-25 1,0-25,25 0,0-25,0-25,0 0,0-25,25 1,0-1,-25 25,0 25,-25 50,25-1,-25 1,1 0,24-25,0-25,0-25,24-25,1-24,-25 24,0 25,0 25,0 0,0 25,0 25,0 24,0-24,0-25,0-50,0 0,25-50,-25 26,-25-26,0 26,25 49,25 49,-25 26,0-1,0-24,0-25,0-25,0-25,0-25,0-24,0 49,25 0,-25 25,-25 25,25 0,-25 49,25 1,0-50,0-25,0-50,25-25,-25 1,0 24,0 26,0 48,0 1,-25 25,25-1,0 1,-24-25,24-25,24-50,-24 1,0-26,0 26,0 24,0 25,0 0,-24 49,24 26,0-26,0 1,0-25,0-50,0-25,0-24,0 0,0 49,0 25,0 0,0 25,0 24,0 26,0-1,0-24,0-25,0-50,0 0,0-50,0 1,0 24,-25 50,25 0,0 50,0 24,25 1,-25-25,0-26,0 1,0-25,0-25,-25 1,25 24,0-25</inkml:trace>
</inkml:ink>
</file>

<file path=ppt/ink/ink66.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1T21:17:41.265"/>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294 893,'-25'-25,"1"25,24 0,49 0,1 0,24 0,-49 0,-25 0,0 0</inkml:trace>
  <inkml:trace contextRef="#ctx0" brushRef="#br0" timeOffset="66203">418 0,'0'0,"-25"0,25 0,-24 0,-1 24,25-24,-50 0,25 25,-24-25,24 25,0-25,-24 50,24-26,0 1,0 25,0-25,25 24,0 1,25-1,0 1,0-25,0 0,49-1,-24 1,24-25,-49 0,49 0,-24-25,-1 25,1-24,-25 24,24 0,-24 0,0 24,-25 1,25 0,0 0,-25-25,25 25,-25-1,0 1,0 0,-25 0,25 0,-25-1,0 1,0-25,0 25,1-25,-26 0,0 25,26-25,-1 0,0 0,0 0,0-25,1 25,-1 0,25 0,-50 0,25 0,25 0,-24 0,24 0,0-25,-25 25,0 0,25 0,-25 0,25 0,0 0,0 0,0 0,0 0,0 0,0 0,0 0,0 0,-25 0,25 0,-24-25,-1 25,0 0,25 0,0 0,-25 0,25 0,-25 0,25-24,0 24,0 0,-24 0,24 0,0 0,0 0,0 0,24 0</inkml:trace>
  <inkml:trace contextRef="#ctx0" brushRef="#br0" timeOffset="68688">964 347,'0'25,"-25"-1,0 1,1 50,-26-1,25 0,0-24,1-25,24-25,-25-25,25 0,49-49,-24-1,25 26,-25-1,24 1,1-26,-25 26,-1 49,1 0,0 0,-25 49,25 1,-25 24,0 25,0 1,49-26,-24 0,0-24,-25-50,0 25,0-25,0-25,0 25</inkml:trace>
  <inkml:trace contextRef="#ctx0" brushRef="#br0" timeOffset="69485">815 595,'-49'-25,"49"25,49 0,26-25,24 25,-25 0,-74 0,0 0</inkml:trace>
  <inkml:trace contextRef="#ctx0" brushRef="#br0" timeOffset="69891">1262 471,'0'0,"0"0,0 0,0 0,-25 49,25 26,-25 24,0-49,25-1,0-49,0 0,0-25,25-49,0 24,0-24,-1 0,1 49,-25 0,0 25,25 0,-25 50,0-1,25 26,0-1,24 0,26-49,-26 0,-24-25,0-25,-25 0,25 1,-25-1,24-25,1-24,-25-1,25 1,0-25,-25 24,25 26,-25 49,0 25,0-1</inkml:trace>
  <inkml:trace contextRef="#ctx0" brushRef="#br0" timeOffset="71047">2031 396,'0'0,"24"0,-24 0,-24 50,24 24,0 26,0-26,0 0,0-49,0 0,0-25</inkml:trace>
  <inkml:trace contextRef="#ctx0" brushRef="#br0" timeOffset="71578">1931 372,'0'0,"0"0,0 0,0 0,25 0,0 0,0 0,49 0,25 0,-74 0,0 0,0 0,-25 0,0 0,0 0</inkml:trace>
  <inkml:trace contextRef="#ctx0" brushRef="#br0" timeOffset="72078">2452 471,'-25'0,"25"49,-24-24,-1 50,25-1,25-24,24-1,26-24,-1-25,0 0,26 0,-26-25,25-24,-49-1,0 0,-26-24,-24 24,0 1,-49-1,-26 1,-24 24,25 0,-1 25,-24 25,-25 49,74-24</inkml:trace>
</inkml:ink>
</file>

<file path=ppt/ink/ink67.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1T21:16:05.140"/>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223 3627,'0'0,"0"0,0 0,0 0,0 0,0 0,0 0,0 0,0 0,0 0,0 0,0 0,0 0,0 0,0 0,0 0,0 25,0 0,0 0,0 24,0 26,-24-1,24-24,0 0,0-1,0 26,0-26,0 1,0-25,24 24,-24 1,0-1,0 1,25 0,-25-1,0 1,0-25,0 24,0-24,0 0,0 0,0-1,0-24,25 25,-25-25,0 25,0 0,25 0,-25-25,0 24,0-24,0 0,0 0,0 0,0 0,0 25,0-25,25 0,-25 25,0-25,0 0,0 0,0 0,0 0,-25 0,0 0,-25 0,1 25,24-25,25 0,25 0,49-25,25 0,-74 25,0 0,-25 0,25-25,0 25,-50 0,0 25,-25 25,1-50,49-25,49 0,1-24,24 24,-49 25,-25 0,-25 25,-24-1,-1 1,25-25,1 0,24 0,0 0,0 0,0 0,0 0</inkml:trace>
  <inkml:trace contextRef="#ctx0" brushRef="#br0" timeOffset="2735">50 3950,'-25'0,"25"0,0 0,-25 0,25 0,0 0,0-25,0 25,0 0,0 0,0 0,0 0,0 0,0 0,0 0,0 0,0 0,0 0,0 0,25 25,-25-25,0 0,0 0,0 0,0 0,0 0,0 25,0-25,0 25,25-25,-25 24,25 1,-1-25,1 0,0 25,-25-25,25 0,0 0,24 0,-24 0,0 0,0 0,-1 0,-24 0,25-25,0 0,0 25,-25-24,0 24,25-25,-25 0,24 0,1 25,-25-25,0 25,0 0,0 0,0 0,-25 0</inkml:trace>
  <inkml:trace contextRef="#ctx0" brushRef="#br0" timeOffset="4547">25 4223,'0'0,"0"0,0 0,0 0,0 0,0 0,0-25,0 25,0 0,0 0,0 0,0 0,0 0,0 0,0 25,0-25,0 0,0 0,0 0,0 0,0 0,25 0,0 25,-25-25,24 24,1-24,25 0,-25 0,-1 0,1 25,0-25,0 0,24 0,-24 0,25 0,-25 0,24-25,-24 25,25-24,-25 24,-1-25,1 0,-25 0,25 0,-25 1,25 24,-25-25,0 25,0-25,0 25,0 0,0 25,-25 0</inkml:trace>
  <inkml:trace contextRef="#ctx0" brushRef="#br0" timeOffset="6344">0 4496,'0'0,"0"0,0 0,0 0,0 0,0 0,25 0,-25 0,0 0,25 24,-25-24,25 25,-1-25,1 25,0-25,0 0,0 0,24 0,-24 0,0 0,24 0,-24 0,25 0,-1-25,1 25,-25 0,0 0,24-25,-24 1,25 24,-25-25,-1 25,1 0,0-25,-25 25,25-25,-25 25,0-25,25 25,-25-24,0 24,0 0,0 0,0 0,0 0,0 0,0 0,0 0,0 0</inkml:trace>
  <inkml:trace contextRef="#ctx0" brushRef="#br0" timeOffset="8860">1588 2412,'0'-25,"0"25,0 0,0 0,0 0,0 0,0 0,0 0,0 0,0 0,0 25,0 0,0-25,0 25,0-1,0 26,0-25,24 0,-48-1,24 1,0 25,0-25,0-1,0 1,-25 25,25-25,0 0,0-1,0 1,0 0,0 0,0 0,-25 24,25-24,0 0,0 0,25-1,-25 1,0 0,0-25,0 25,0 0,0-25,0 0,0 0,0 24,0-24,25 0,-25 0,0 0,0 0,0 0,0 0,0 0,0 0,0 0,0 0,24 0,26-24,0 24,-1 0,26 0,-26 0,1 0,0 0,-1 0,26 0,-51 0,26 0,0-25,-26 25,26 0,0 0,-26 0,1 0,0 0,25 0,-1 0,1 0,-25 0,24 0,-24 0,0 0,0 0,0 0,24 0,-24 0,-25 0,25 0,-25 0,25 0,-1 0,1 0,0 0,0 0,0 0,-25 0,0 0,24 0,-24 0,25 0,0 0,-25 0,25 25,-25-25,0 0,25 0,-1 0,-24 0,25 0,-25 0,0 0,25 0,0 0,-25 0,25 0,-1 0,1 0,0 0,-25 0,0 0,25 0,0 0,-1 0,-24 0,25 0,-25 0,25 0,0 0,0 0,-1 0,-24 0,25 0,-25 0,0 0,25 0,-25 0,25 0,-25 0,0 0,0 0,0 0,0 0,0 0,0 0,0 0,0 0,-25 0,25 0,0 0,0 0,25 0,-25 0,25 0,-25 0,0 0,0 0,24 0,1 0,0-25,0 25,-25 0,25 0,-1 0,-24 0,0 0,25 0,-25 0,25 0,-25 0,0 0,0 0,0 0,25 0,-25 0,0 0,0 0,25 0,-25 0,0 0,0 0,0 0,0 0,0 0,0 0,0 0,0-50,0 25,0-24,-25-1,25 1,0-1,0-24,0 49,0-25,0 25,0 0,0-24,-25 24,25 0,0 25,0-25,0 25,0-24,0-1,0 25,0-25,0 25,0 0,0-25,0 25,-25 0,25 0,0 0,0 0,0-25,-25 25,25 0,0 0,0 0,-24 0,24 0,-25 0,0 0,0 25,0-25,-24 0,-1 0,1 0,-26 0,26 0,-51 0,26 0,0 0,24-25,0 25,1 0,24 0,0-24,-24 24,-26 0,26 0,24 0,0 0,-25 0,1 24,-1-24,0 0,26 0,-1 0,0 0,0 0,0 0,-24 0,-1 0,1 0,24 0,0 0,0 0,0 0,1 0,-26 0,25 0,0 0,1 0,-1 0,25 0,0 0,0 0,0 0,0 0,0 0,0 0,0-24,0 24,0 0,25 0,-25 0,0 0,0 24</inkml:trace>
  <inkml:trace contextRef="#ctx0" brushRef="#br0" timeOffset="16735">1563 2412,'0'0,"0"0,0 0,0 0,0 0,0 0,0 0,25 0,-1 0,1 0,0 0,0 0,0 25,24-25,1-25,-25 25,0 0,-1 0,26 0,-25 0,0-25,-1 25,1 0,0 0,0 0,0 0,24-25,-24 25,0 0,0 0,-1 0,1 0,-25 0,25 0,0 0,0 0,-1 0,-24 0,0 0,0 0</inkml:trace>
  <inkml:trace contextRef="#ctx0" brushRef="#br0" timeOffset="25485">1538 204,'0'0,"0"0,0 0,0 0,0 0,0 0,0 0,0 0,0 0,0 0,0 0,0 0,0 0,0 0,0 0,0 0,0 0,0 0,0 0,0 0,0 0,0 0,0 0,0 0,0 0,0 0,0 0,0 0,0 0,0 0,0 0,0 0,0 0,0 0,0 0,0 25,0-25</inkml:trace>
  <inkml:trace contextRef="#ctx0" brushRef="#br0" timeOffset="26313">1538 229,'0'0,"0"0,0 0,0 0,0 0,0 0,0 0,0 0,0 0,0 0,0 0,0 0,0 0,25 0,0 0,24 0,-24 0,0 0,-25 0,0 0,25 25,0-25,-1 0,1 0,0 0,0-25,0 25,-1 0,26 0,-25-25,0 25,-1 0,1 0,25 0,-1 0,1 0,0-24,-1 24,-24 0,0-25,24 25,1 0,0 0,-26 0,-24 0,25 0,25 0,-1 0,-24 0,25 0,-25 0,0 0,-1 25,1-25,0 0,0 0,24 0,-24 0,25 0,-50 0,25 24,24-24,-24-24,25 24,-26 0,1 0,0 0,25 0,-26 0,1 0,-25 0,25 0,0 0,24 0,1-25,-25 25,24 0,-49 0,25 25,0-50,0 25,0 0,-25 0,24 0,-24 0,25 0,-25 0,25 0,-25 0,0 0,0 0,0 0,0 0,0 0,0 0,0 0,0 0,0 0,0 0,0 0,0 0,0 0,0 0,25 0,-25 0,0 0,0 0,0 0,25 0,-1 0,-24 0,0 0,25 0,-25 0,25 0,0 0,-25 0,0 0,0 0,0 0,0 0,0 0,0 0,0 25,0-25,0 24,0 26,0 24,-25-49,25 0,0-25,0 0,0 0,0 0,0 25,0 24,0 26,0-50,0-1,0 1,0-25,0 0,-25 25,0 0,1 0,24 24,0-24,0 0,0 0,0-25,0 0,0 0,0 25,-25-1,25 26,0 0,0-50,0 0,0 0,0 0,0 0,0 24,25 26,-25-25,0-25,0 0,0 0,0 0,0 25,-25-25,0 0,-25 24,-49 1,25 0,-1-50,51 0,-1 1,0-1,0 50,-24-1,24 1,0-25,0 0,-24 0,-1 0,-24 0,24 0,0 0,26 0,-51-25,26 25,-26-24,1 24,-1 24,26 1,24-25,0-25,-25 25,-24-24,24-1,26 25,-1 25,0-25,-25 0,26 0,-26 0,25 0,-24 24,-26 1,50-25,1 0,-1 0,0-49,0 24,0 0,1 25,-1 0,0-25,0 25,0-25,25 25,-25-24,25-26,0 25,0-24,0-1,0 0,-24 26,24-1,-25 0,25 0,0 0,0 25,0-25,0 1,0-1,0-25,-25 25,25 25,-25 0,25-24,0-26,0 25,0 25,0-25,0 25,0-24,0 24,0 0,0 0,0 0,0 0,0-25,0 25,0 0,0 0</inkml:trace>
  <inkml:trace contextRef="#ctx0" brushRef="#br0" timeOffset="37297">3671 229,'-25'0,"25"0,0 0,25 0,-25 0,-25-25,25 1,0-1,0-25,0 50,-49-25,24 25,-25 0,26 0,-1 25,25-25,0 25,25 0,-25 24,24-49,26 0,0-49,-26 24,-24-25,0 26,0-1,-24 0,-26 25,25 0,0 25,25 0,0-1,50-24,0-24,-50-1,0 0,-50 50,25 0,25 24</inkml:trace>
  <inkml:trace contextRef="#ctx0" brushRef="#br0" timeOffset="38422">3770 304,'0'0,"0"0,0 0,0 24,-24-24,-1 0,25 25,-25-25,0 25,0-25,1 25,-26-25,-24-25,-26 0,1 0,50 1,-26-26,26 50,-1-25,25 25,0-25,25 1,-24-1,24 25,0-25,-25 25,25 0,0 0,0-25,0 25,-25 0,25 0,0-25,0 25,0 0,0 0,0 0,25 25,-25-25,0 25,25-25,-25 50,24-26,1 26,0 24,0-24,0 0,24-1,26 1,-26-25,-24-1,25 1,-1-25,-24 25,25-25,-26 25,1-25,25 25,-25-25,24 0,-24 25,0-25,0 0,-1 0,1 0,0 0,-25 0,25 0,-25 0,25 0,-25 0,0 0,0 0,0 0,0 0,0 0,0 0,0 0,0 0,0 0,0 0,0 0,0 0,0 0,-25 0,25 0,0-25,0 0,25 0,-25-25,0 1,0 24,0 25,0 0,0 0,0 0,0 0,0 0,-25 0,25 0,0-25,0 25,0-25,-25 25,0 0,0 25,1 0,-1 0,0 24,0 26,-24-1,24-24,0 0,0-50,25 0,0 0,0 0,0 0,0 0,0 0,0 0,0 0,0 0,0 0,0 0,0 0,0 0,0 0,25 0,0-25,0 0,24-25,-24 1,0 49,-25-25,25 25,-25 0,0 0,24 0,-24 0,0 0,0 50,25-1,0-24,0 25,0-26,-25 1,0-25,0 25,25-25,-25 0,0 0,0 25,0-25,0 0,0 0,0 25,0-25,-50 0,0-25,1 25,-1-25,0 50,50-25,0 0,50-25</inkml:trace>
  <inkml:trace contextRef="#ctx0" brushRef="#br0" timeOffset="43360">1513 304,'25'0,"-25"0,0-25,25 25,-25 0,0 0,25 0,-25 0,0 0,0 0,0 0,0 0,0-25,24 25,-24 0,0 0,0 0,0 0,0 25,0-25,0 0,0 0,0 0,0 0,0 0,0-25,0 25,0 0,0 0,25 0,-25 0,0 0,-25 0,25 0,-24 25,24 0,0-1,0 1,0-25,24 25,1-25,25 0,-25-25,-25 0,0 1,-25-1,0 25,25-25,-25 25,25 0,0 25,-25 0,25-1,25 1,25-50,0 1,-26-1,-24 0,0 0,-49 25,24-25,-25 25,50 25,0 0,25 25,0-26,0-24,24-24,-24-26,-50 0,-24 26,-1 48,0 26,26 0,48-1,26-74,0-24,-50-1,0 25,-50 1,0 48,26 26,24 0,24-26</inkml:trace>
  <inkml:trace contextRef="#ctx0" brushRef="#br0" timeOffset="45844">1687 502,'0'-25,"0"25,0 0,0-25,0 25,0 0,0 0,0 0,0 25,-25 25,0 24,-24 1,-1-1,25 1,-24-26,24-24,25 0,0 0,-25-25,25 0,0 0,0 0,25 0,-25-25,25 0,-1 0,1 0,0-49,25 0,-26-26,-24 26,25 49,-25 25,25-25,0 0,-25 25,0 0,0-24,0 24,0 0,0-25,0 25,0 0,0 0,25-25,-25 25,0 0,0 0,0 0,0 0,-25 50,0-1,-25 26,1-1,24-24,25-1,-25-24,0 0,25 0,0-25,0 0,0 0,0 0,0 0,0 0,-24 0,24 25,-25-1,25-24,0 25,0-25,-25 25,25-25,0 0,25 0,0-25,-1 0,1-24,0-1,25-49,24 0,-24 24,-50 26,25 49,-25 0,0 0,0 0,-25 24,25 26,-25 0,0 24,0-24,25 24,-25 25,25-24,0-26,0-49,0 0,0 0,0 0,-24-49,24 24,24-49,1-1,0 26,-25-1,0 25,0 25,0 0,0 0,0 25,-25 25,25 24,0-24,25-26,0-24,-25 25,0-25,-25 25,25-25,0 0,-50 0,26 0,-26 0,25 0,25-25,0 25,25 0,25 0,-1 0,26 0,-26 0,-49 0,-24 25,-26 0,0-25,1 25,49-25,0-25,49-25,-24 50,0-25,-25 25,-25 25,0 0,-24 0,24-25,25-25,25 25,-1-25,1 25,-25 0,0 0,0 0,-25 25,25-25,0 0,0 0,0 0,0 0,0 0</inkml:trace>
  <inkml:trace contextRef="#ctx0" brushRef="#br0" timeOffset="49781">1712 527,'-25'25,"25"-25,0 0,0 0,25 0,-25 24,0-24,0 0,0 0,0 0,0 0,0 0,0 0,0 0,0 0,25 0,-25 0,24 0,-24-24,50-1,0 0,-1 0,26-49,-1 24,25 1,-24 24,-26 0,1 0,-25 25,24 0,1-25,-50 25,0 0,-25 0,25 0,0 0,0 0,0 0,-25 0,25 0,0 0,0 25,0-25,-25 0,25 0,-24 25,-1-25,25 0,-25 25,0 0,-24 24,24 1,0-1,-25 1,1 0,24-1,0-24,-24 25,-1-25,25-1,0 1,1-25,24 25,-25-25,0 0,0 25,25-25,-25 0,1 0,-1 0,25 0,-25 0,0 0,25 0,0 0,0-25,0 25,0 0,0 0,0 0</inkml:trace>
  <inkml:trace contextRef="#ctx0" brushRef="#br0" timeOffset="51735">1588 601,'0'0,"0"-25,0 25,0 0,0 25,0-25,-25 25,0-25,0 0,-24 0,-1-25,-24 0,24 25,0 0,26-24,24 24,0-25,0 25,24 25,1-1,0 1,0 0,24 25,1-1,24-24,26-50,-26 25,-49-24,-25 48,0-24,25 25,-50-50,25 25,0 0</inkml:trace>
  <inkml:trace contextRef="#ctx0" brushRef="#br0" timeOffset="69922">2084 1593,'0'0,"-25"0,25 0,0 0,0 0,0 25,0 25,-25 24,25 1,0-1,-25-49,25 0,-24-50,24-25,24-24,-24 24,0 26,0-1,0 25,0 25,0 24,0 26,0-26,25-24,-25-50,0 0,0-49,0 24,0 1,0 74,-25 24,25 50,0-74,0 0</inkml:trace>
  <inkml:trace contextRef="#ctx0" brushRef="#br0" timeOffset="71297">3002 1718,'0'0,"0"0,0 0,0 0,0 0,0 0,-25 24,25 51,0-26,0 1,0-25,0-25,0-25,0-49,25 24,-25 0,0 50,0 25,0 25,0 24,0-24,0-50,0-25,0-25,0 1,0-1,0 25,0 50,0 25,0 24,0-49,0-25,0-25,0-24,0-26,0 50,0 25,0 75,0-1,0-24,0-25,0-75,24-24,-24 24,-24 0,24 75,0 25,0-1,0 1,0-25,0-25,0-25,-25-25,25 50,0-24,0 24,25 0,-25-25,24 0,-24 0,0-24,0 24,25 0,-25 0,0 0,0 25,0 0,0 0,0 0,0-25,0 1,0-1,0 25,0 0,0 0,0 25,0-1,-25 51,25-25,-24-50,24 0,0-50,0-25,0 26,0 49,0 49,0 1,0 0,24-25</inkml:trace>
  <inkml:trace contextRef="#ctx0" brushRef="#br0" timeOffset="73719">2059 1668,'0'0,"0"0,0 0,0 25,0-25,0 25</inkml:trace>
</inkml:ink>
</file>

<file path=ppt/ink/ink68.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1T21:13:00.593"/>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10070 280,'-24'0,"24"0,0 0,0 0,0 0,0 0,-25 0,25 0,0 0,0 0,0 0,0 0,0 0,0 0,0 0,0 0,0 0,0 0,0 0,0 0,0 0,0 0,0 0,0 0,0 0,0 0,-25-24,25 24,0 0,0 0,0 0,-25 0,25 0,0 0,0 0,0 0,0 0,-25 0,25 0,0 0,0 0,0 0,0 0,0 0,0 0,0 0,0 0,0 0,0 0,0 0,0 0,0 0,0 0,0 0,0 0,0 0,0 0,0 0</inkml:trace>
  <inkml:trace contextRef="#ctx0" brushRef="#br0" timeOffset="1141">9946 256,'0'0,"0"0,0 0,0 0,0 0,0 0,0 0,0 0,0 0,0 0,0 0,0 0,0 0,0 0,0 0,0 0,0 0,0 0,0 0,0 0,0 0,0 0,0 0,0 0,0 0,0 0,0 0,25-25,-25 25,0 0,0 0,0 0,0 0,0 0,0 0,0 0,0 0,0 0,0 0,0 0,0 0,0 0,0 0,0 0,0 0,0 0,0 0,0 0,0 0,0 0,0 0,0 0,0 0,0 0,0 0,0 0,0 0,0 0,0 0,0 0,0 0,0 0,0 0,0 0,0 0,0 0,0 0,0 0,0 0,0 0,0 0,0 0,0 0,0 0,0 0,0 0,0 0,0 0,0 0,0 0,0 0,0 0,0 0,0 0,0 0,0 0,0 0,0 0,0 0,0 0,0 0,0 0,0 0,0 0,0 0,0 0,0 0,0 0,0 0,0 0,0 0,-25 0,25 0,0-25,0 25,0 0,0 0,0-25,0 25,-24 0,24 0,0 0,0 0,0 0,0 0,0 0,0-25,0 25,0 0,0 0,0 0,0 0,0 0,0 0,0 0,0 0,0 0,0 0,0 0,0 0,0 0,0 0,0 0,0 0,0 25,0-25,0 0,0 0,0 0,0 0,0 0,0 0,0 0,0 0,0 0,0 0,0 0,0 0,0 0,0 0,0 0,0-25,0 25,0 0,0 0,0 0,-25 0,25 0,0 0,0 0,0 0,0 0,-25 0,25 0,0 0,0 0,0 0,0 0,0 0,0 0,-25 0,0 0,1 0,24 0,0 0,0 0,0 0,0 0,0 0,0 0,0 0,0 0,0 0,0 0,0 0,0 0,0 0,0 0,0 0,0 0,0 0,0 0,0 0,0 0,0 0,0 0,0 0,0 0,0 25,0-25,0 0,0 0,0 0,0 0,0 0,-25 0,25 0,0 0,0 0,0 0,0 0,-25 0,25 0,0 25,0-25,-25 0,25 0,0 0,0 0,0 0,0 0,0 25,0-25,0 0,0 0,-25 0,25 0,0 25,0-25,0 0,-24 0,24 0,0 24,0-24,0 0,0 0,0 0,0 0,0 0,0 0,0 0,0 0,0 0,0 0,0 0,0 0,0 0,0 0,0 0,0 0,0 0,0 0,0 0,0 0,-25 0,25 0,0 0,0 0,0 0,0 0,0 0,0 0</inkml:trace>
  <inkml:trace contextRef="#ctx0" brushRef="#br0" timeOffset="10953">9946 578,'0'0,"0"0,-24 25,24-25,0 25,-25 0,25-1,0-24,0 0</inkml:trace>
  <inkml:trace contextRef="#ctx0" brushRef="#br0" timeOffset="14953">9946 231,'0'-25,"0"0,-24 25,-26 0,0 0,1 0,24 0,-25 0,1 0,-1 0,0 0,-24 0,0 0,-26 0,-24 0,25 0,0 0,-25 0,-25 0,0 0,0 0,25 0,0 0,25 0,-25 0,25 0,-25 0,0 0,-25 0,-25 0,-24 0,0 0,24 0,-49 0,24 0,-24 0,0 0,0 0,-1 0,26 0,-1 0,1 0,24 0,1 0,-1 0,25 0,0 0,1 0,-26 0,-24 0,-1 0,1 0,-1 0,1 0,-1-25,26 25,49 0,-25 0,25 0,0 0,49 0,-24 0,0 0,25 0,-1 0,1 0,24 0,1 0,-26 0,1 0,-1 0,1 0,-25 0,24 0,26 0,-1 0,0 0,26 0,-26 0,25 0,-24 0,-1-24,25 24,0 0,1 0,-1 0,0 0,0 0,25 0,-25 0,25 0,-24 0,24 0,0 0,-25 0,25 0,-25 0,25 0,-25 0,25 0,0 0,0 0,0 0,0 0,-25 0,25 0,-25 0,25 0,-24 0,24 0,0 0,0 0,0 0,0 0,0 0,0 0,0 0,0 0,0 0,0 0,0 0</inkml:trace>
</inkml:ink>
</file>

<file path=ppt/ink/ink69.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1T21:19:30.625"/>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422 124,'0'0,"0"0,0 0,0 0,0 0,0 0,0 0,0 0,0 0,0 0,0 0,-25-25,25 25,-25 0,0-24,0 24,-24 24,-1-24,1 25,24-25,-25 25,0 0,26 0,-1-1,25-24,0 0,49 25,-24-25,0 0,0 0,0 0,24 0,1 0,0 0,-26 0,26 0,-25 0,24 0,-24 0,-25 0,25 0,0 25,-25 0,25-25,-25 25,0-1,0 1,0-25,0 25,0 0,-25-25,0 25,0-25,0 24,1-24,-1 25,0-25,-25 0,1 0,24 0,0 0,0 0,-24 0,24-25,25 25,-25-24,0 24,25 0,0-25,0 25,0 0,0 0,0 0,25 0</inkml:trace>
  <inkml:trace contextRef="#ctx0" brushRef="#br0" timeOffset="1984">719 199,'0'0,"0"0,-25 24,25-24,-24 25,24-25,0 25,-25 25,25-26,-25 1,25 25,0-25,0-1,0-24,0 0,0 0,0-24,0-1,50-25,-50 1,24-1,1 0,0 26,-25-1,25 25,0-25,-25 25,24 0,1 0,-25 25,25 0,-25-1,0 26,0 0,25-1,-25-24,25 25,-1-26,-24 1,25-25,-25 0</inkml:trace>
  <inkml:trace contextRef="#ctx0" brushRef="#br0" timeOffset="2968">645 323,'-25'0,"0"0,25 24,50-24,24-24,1 24,-51 0</inkml:trace>
  <inkml:trace contextRef="#ctx0" brushRef="#br0" timeOffset="3453">1017 199,'0'0,"0"0,0 0,0 0,0 0,0 0,0 0,0 24,0 26,0 24,-25-24,25-25,0 0,0-1,0-24,0 0,0 0,0-24,0 24</inkml:trace>
  <inkml:trace contextRef="#ctx0" brushRef="#br0" timeOffset="4015">1042 174,'24'-25,"-24"25,0 0,0 0,0 0,25 25,-25 0,0-1,25 26,-25 0,25 24,0-49,-1-25,-24 0,0 0,25-25,-25 25,0-25,0 25,25-25,-25 1,25 24,-25-25,25-25,-25 1,25-26,-25 26,0 49,0 0,0 0,0 0,0 24,0-24</inkml:trace>
  <inkml:trace contextRef="#ctx0" brushRef="#br0" timeOffset="5203">1563 149,'0'0,"0"0,0 0,0 0,0 0,0 0,0 25,0 0,0 49,-25 0,25-24,0-25,0 0,0-50</inkml:trace>
  <inkml:trace contextRef="#ctx0" brushRef="#br0" timeOffset="5781">1389 124,'0'0,"0"0,25 0,-25 0,0 0,0 0,25 0,-25 0,0 0,0 25,49-25,-24 0,25 0,24 0,0-25,-49 25,-25 0,0 0,-25 0,50 0</inkml:trace>
  <inkml:trace contextRef="#ctx0" brushRef="#br0" timeOffset="6734">1885 174,'0'0,"0"0,0 0,0 0,0-25,0 25,0 0,0 0,0 0,0 0,0 25,0 24,0 26,0-1,0-24,0-50,0 0,0 0,0-25</inkml:trace>
  <inkml:trace contextRef="#ctx0" brushRef="#br0" timeOffset="7484">2059 75,'0'0,"0"0,0 0,0 0,0 0,0 24,0-24,0 0,0 0,0 0,24-24,26-1,-25 0,-25 25,0 0,0 0</inkml:trace>
  <inkml:trace contextRef="#ctx0" brushRef="#br0" timeOffset="8406">2431 124,'0'0,"0"0,0 0,-25 0,0 0,25 0,-25 25,-24-25,-1 25,0 0,26-1,-1 1,50-25,-1 0,26 0,25 0,-26 0,-24 0,-25 25,25 0,-25 0,0-1,0 1,0-25,-50 25,25 0,-24-25,24 0,-25 0,1 0,24-25,0 25,0 0,25-25,0 25,25 0,-25 0</inkml:trace>
  <inkml:trace contextRef="#ctx0" brushRef="#br0" timeOffset="9562">2728 149,'0'0,"0"0,0 0,0 0,0 0,0-25,0 25,-24 0,-1 0,-25 25,1 0,49-25,-25 25,50-1,-1-24,1 0,-25 25,25-25,0 0,0-25,-1 25,-24 0,25 0,0 0,-25 0,0 0,25 25,-25 0,0 0,0-25,0 25,-25-25,0 24,-24 1,24-25,-25 0,1 0,24 0,25-25,25 1,-1-1,-24 0</inkml:trace>
  <inkml:trace contextRef="#ctx0" brushRef="#br0" timeOffset="10921">3026 124,'0'0,"0"0,0 0,0 25,-25 25,25 24,0-24,-25-1,25-49</inkml:trace>
  <inkml:trace contextRef="#ctx0" brushRef="#br0" timeOffset="11734">3125 0,'0'0,"-25"25,25-25,0 0,0 0,0 0,0 0,0 0,-24 0,24 0,0 0,0 0,0 0,0 0,0 0,0 0,24 0,-24 0,-24 0,24 0,0 0,0 0,0 0</inkml:trace>
  <inkml:trace contextRef="#ctx0" brushRef="#br0" timeOffset="12750">3274 75,'0'0,"0"0,0 0,0 0,0 0,25 24,-50 1,0 25,25 24,-25-24,25-25,0-25,0 0,0-25,0 25,25-25,-25 0,25 0,-25-24,25-1,-25 25,25 1,-25 24,0 0,24 0,-24 0,25 24,-25 1,25 25,-25-25,25 24,-25-49,25 0,-25 0,0 0,0 0,25-25,-1 1,-24-1,25-25,0 25,0 25,-25-24,0 24,25 0,-25 0,24 0,-24 24,0 1,0 50,-24-1,24-24,0-1,0-49,0 25,0-25,0 0,0 0,24-25</inkml:trace>
  <inkml:trace contextRef="#ctx0" brushRef="#br0" timeOffset="14296">3944 174,'0'0,"0"0,-25 0,25 25,0-1,-25 1,25 25,25-25,25-1,-26 1,26-25,-25 0,24-25,-24 25,0-24,0-1,24 0,-24 0,-25 0,0-24,0 24,0 0,0 25,-25-25,1 1,-1-1,0 0,0 25,0 0,1 0,-1 0,-25 50,1-1,-1-24,25 25,25-26,0-24</inkml:trace>
</inkml:ink>
</file>

<file path=ppt/ink/ink7.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1T21:15:10.890"/>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99 1712,'0'0,"0"0,0 0,0 0,-24 0,24 0,0 0,0 0,0 0,0 0,0 0,0 0,0 0,0 0,0 0,0 0,0 0,0 0,0-25,0 25,0 0,0 0,0 0,24 0,-24 0,0 0,0 0,0 0,0 0,0 0,0 0,0 0,0 0,0 0,0 0,0 0,0 0,0 0,0 0,0 0,0 0,0 0,0 0,0 0,0 0,0 0,25 0,0-25,-25 25,25 0,0 0,-25 0,24 0,-24 0,25 0,-25 0,0 0,25 0,-25 0,25 0,-25-25,25 25,-25 0,0 0,24 0,-24 0,25 0,0 0,-25 0,25 0,0 0,-25 0,24 0,1-25,0 25,0 0,0 0,-25 0,24 0,1 0,0 0,0 0,0 0,-1-24,1 24,0 0,0 0,0 0,-1 0,1 0,0 0,0 0,0 0,-1 0,26 0,-25 0,0 0,24 0,-24 0,0 0,0 0,0 0,24 0,-24-25,0 25,0 0,-1 0,26 0,-25 0,0 0,-1 0,1 0,0 0,0 0,0 0,-1 0,1 0,0 0,0 0,0 0,-25 0,24 0,1 0,0 0,0 0,24 0,-24 0,0-25,25 25,-50 0,24 0,26 0,-25 0,0 0,-1 0,26 0,-25 0,25-25,-26 25,1 0,0 25,0-25,0 0,-1 0,1 0,-25 0,25 0,0 0,0 0,-25 0,24 0,1 0,0 0,-25 25,25-25,-25 0,0 0,25 0,-1 0,-24 0,25 0,0 0,-25 0,0 0,25 0,0 0,-1 0,-24 0,25 0,-25 0,25 0,-25 0,25 0,-25 0,0 0,25 0,-25 0,0 0,24 0,-24 0,0 0,0 0,0 0,0 0,-24 25,24-1,0 1,0 25,0-1,0 1,0-25,0 0,0 24,0-24,0 25,-25-26,25 1,25 0,-25 25,0-25,0 24,0-24,0 0,0 24,-25-24,25-25,0 25,0 0,0-25,0 25,0-25,25 24,-25-24,0 25,0-25,0 25,0-25,0 25,0-25,0 25,0-25,0 24,0-24,0 0,0 0,0 0,0 25,0-25,0 25,0-25,0 25,0-25,0 25,0-25,0 24,0-24,0 25,0-25,0 0,0 25,0-25,0 25,0-25,0 0,0 25,0-25,0 24,0-24,0 25,0-25,0 0,0 0,0 0,0 0,0 0,0 0,0 0,0 0,0 0,0 0,0 0,0 0,0 0,0 0,-25 0,0 25,0-25,0 0,1 0,-1 0,-25 0,25 25,-24-25,24 0,0 0,-24 0,24 0,-25 0,25 0,-24 0,-1 0,1 0,-26 25,25-25,26 24,-26-24,25 0,0 0,1 0,-1 0,-25 0,1 25,-1-25,25 0,-24 0,24 0,-25 0,25 0,1 0,-26 0,25 0,0 0,1 0,-1 0,-25 0,25 0,-24 25,-1-50,1 25,-1 0,25 0,-24-25,24 25,-25-24,25 24,-24 0,24 0,0 0,-25 0,26-25,-26 25,25 0,-24 0,24 0,-25 0,1 0,-1-25,25 25,0 25,-24-25,24 0,0 0,0 0,1 25,-1-25,0 0,-25 0,26 0,-26 24,25-24,25 0,-25 0,25 0,-24 0,-1 0,25 0,-25 0,0 0,25 0,0 0,0 0,0 0,0-24,0-1,0 0,0-49,0 24,0 0,25 1,-25-1,0 1,25-1,-25-24,0 24,0-24,0 49,25-25,-25 25,24 1,-24-1,0 0,0-25,0 1,0 24,0 0,0 0,0 0,0 1,0-1,0 25,0 0,0 0,0-25,0 25,0-25,0 25,0-25,0 25,0 0,0 0,0 0,0 0,0 0,0 0,0-24,0 24,0 0,0 0,0 0,0 0,0 0,0 0,0 0,25 0,-25 0,0 0,0 0</inkml:trace>
  <inkml:trace contextRef="#ctx0" brushRef="#br0" timeOffset="9063">1141 0,'0'0,"0"0,0 0,0 0,0 0,0 0,0 0,0 0,0 0,-25 0,25 0,0 0,0 0,-24 25,-1-25,0 0,0 25,0 0,0-1,1 1,-1 0,0 0,0 24,0-24,25 0,-24 25,-1-26,25 1,0 25,0-1,0 1,0 0,0-1,0 1,0-25,25-1,-1 1,1 0,0 0,0 0,0-1,24-24,-24 25,25-25,-25 0,-1 25,26-25,0 0,-26 0,1 0,0 0,25 0,-26-25,1 25,0 0,0-25,24 25,-24-24,25 24,-25-25,24 0,-24 0,0 0,0 1,-25-1,24-25,-24 25,25 1,-25-1,0-25,0 25,25 1,-25-26,-25 0,0 26,25-26,-24 25,-1 0,0 25,0-24,0-1,25 25,-24-25,-1 0,0 0,0 25,25-24,-25 24,1 0,-26-25,50 25,-25-25,0 25,25 0,-24 0,-1 0,0 0,0 0,0 0,1 0,-1 25,0-25,0 0,0 25,25-25,-24 0,-1 24,25-24,-25 25,0 0,25-25,-25 25,25 0,-25-1,1 1,-26 50</inkml:trace>
</inkml:ink>
</file>

<file path=ppt/ink/ink70.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1T21:15:42.656"/>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272 99,'0'0,"-24"0,24 0,-25 0,25 0,0 0,0 0,-25 0,25 0,0 0,0 0,0 0,0 0,0 0,0 0,0 0,0 0,0 0,0 0,0 0,25 0,-25 0,25 0,24 0,1-24,24 24,-24 0,-25 0,24-25,26 25,-1-25,-49 0,0 25,-25 0,24 0,1 0,0 0,-25 0,0 0,0 0,0 0,0 0,0 0,0 0,0 0,0 0,0 0,0 0,0 0,0 0,0 0,0 25,0-25,0 25,-25 24,25-24,0 25,-25-1,25 1,0 0,-24-1,24 1,0-25,0 24,0-24,0 25,0-25,0-1,0 1,0 0,0 25,0-26,24 1,-24 0,0 0,0 0,0-1,0 1,0 0,0 0,0-25,0 25,0-1,25 1,-25-25,0 25,0 0,0 0,0-1,0 1,25-25,-25 25,0 0,0 0,0-1,0 1,0 0,25 0,-25-25,0 25,0-1,0 1,0 0,0 0,0-25,-25 25,25-1,0 1,0 0,0 0,0 0,-25-1,25 1,0 0,0 0,0 0,0 0,-25-1,25 1,0-25,0 25,0 0,0 0,0-1,0 1,0-25,0 25,0 0,0 0,0-25,0 24,0 1,25 0,-25 0,0 0,0-25,0 24,0-24,0 25,0-25,0 0,0 0,0 0,0 25,0-25,0 0,25 0,-25 0,0 0,0 0,-25 0,25 0,-25-25,1 25,-1 0,-25 0,1 0,-1 0,0 0,26 0,-1 0,0 0,-25 0,26 0,-1 0,0 0,0 0,25 0,-25 0,25 0,-24 0,24 0,-25 0,-25 0,25 25,1-25,-1 0,0 0,25-25,0 25,0 0,0 0,0 0,-25 0,0 0,25 0,0 0,0 0,0 0,-24 0,24 0,0 0,0 0,0 0,0 0,0 0,0-25,0 25,24-24,-24-1,25 0,-25 0,0 0,25 1,-25-26,0 25,25-24,-25-1,0 0,0 1,0-1,0 0,25 1,-25-1,0 25,0 1,0-26,0 0,0 1,0-1,0 1,0-1,0 0,24 1,-24-1,25 25,-25-24,0-1,0 1,0 24,0-25,0 25,0-24,0 49,0-25,0 0,0 25,0-25,25-24,-25 24,0 0,0 0,0-24,0 24,0 0,0 25,0-25,0 25,25-25,-25 1,0-1,0 25,0-25,0 25,0-25,0 25,0 0,0-25,0 1,0 24,0 0,0 0,0 0,0 0,0 0,0 0,25-25,-25 25,0 0,0-25,0 25,0 0,0 0,0 0,0 0,0 0,0 0,0 0</inkml:trace>
  <inkml:trace contextRef="#ctx0" brushRef="#br0" timeOffset="6078">372 422,'0'0,"0"0,0 0,0 0,0 0,0 0,0-25,0 25,0 0,0 25,0-25,0 25,0-25,24 0,-24-25,0 25,0-25,0 25,-24 0,24 0,-25 25,25 0,25-25,-1 0,-24-25,25 0,-25 25,-25-25,1 25,-1 25,0 25,25-50,25 0,0 0,-25-25,0 25,-25-25,25 25,0 25,0 0</inkml:trace>
  <inkml:trace contextRef="#ctx0" brushRef="#br0" timeOffset="7265">372 645,'0'0,"0"-25,0 25,0 0,0 0,0 0,0 0,0 25,0 0,0-25,0 0,0 0,0-25,0 0,-25 25,25 25,-25 0,25 0,25-25,0 0,-25-25,0 0,0 25,0 25,-25 0,25-25,0 0,25 0,-25 0,0-25,-25 25,25-25,0 50</inkml:trace>
  <inkml:trace contextRef="#ctx0" brushRef="#br0" timeOffset="8422">372 893,'0'0,"0"0,0 0,0 0,-25 0,25 25,0 0,0-25,0 25,25-25,-25-25,0 25,0-25,0 25,-25 0,25 25,0 0,0-25,25-25,-25 25,0-25,0 0,0 25,-25 50,25-50,0 0,25 0,-25-25,-25 25,0 0,25 0,0 25,0-25</inkml:trace>
  <inkml:trace contextRef="#ctx0" brushRef="#br0" timeOffset="9672">372 1216,'0'-25,"0"25,0 0,0 0,-25 0,25 25,0-25,0 24,25-24,-25-24,0 24,-25-25,25 25,-25 0,25 25,0-25,0 24,25-24,-25-24,25-1,-25 0,-25 25,0 0,25 50,0-50,25 0,0 0,-25-25,-25 0,25 25,-25 0,25 25,0-25</inkml:trace>
  <inkml:trace contextRef="#ctx0" brushRef="#br0" timeOffset="10781">297 1439,'25'0,"-25"0,0 0,0 0,0 0,0 0,0 25,0-25,25 0,0 0,-25-25,-25 0,25 25,-25 0,25 25,0-25,0 25,25-25,-25-25,0 25,0-25,-25 25,0 25,25 0,0-1,25-24,0 0,0-24,-25-1,0 0,-25 25,25 50,-25-26,50-24</inkml:trace>
  <inkml:trace contextRef="#ctx0" brushRef="#br0" timeOffset="12031">347 1737,'0'0,"0"0,0 0,0 0,-25 0,0 0,25 0,0 24,25-24,-25 0,25 0,-25-24,0-1,-25 25,0 25,25-1,0 1,25-25,-25 0,25-25,-25 1,0 24,-25 0,25 0,0 24,0-24,0 0,25 0,-25-24,0-1,-25 25,0 25,0-1,25 1,25-25,25-25,-50-24,0 24,-25 0,0 50,25 0,0 0</inkml:trace>
</inkml:ink>
</file>

<file path=ppt/ink/ink71.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1T21:18:37.750"/>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28 173,'0'0,"0"0,0 0,0 0,0 0,0 0,0 0,0 0,0 0,0 0,0 25,0 0,0 49,0 50,0 0,0-24,0-51,-25-24,25-25,0 25,25-25,-25 0,0 0,0-25</inkml:trace>
  <inkml:trace contextRef="#ctx0" brushRef="#br0" timeOffset="937">28 149,'0'0,"0"24,0-24,0 0,0 0,0 0,0 0,0 0,0 0,24 0,26-24,24-26,26 25,24-24,-25 49,0 0,-24 49,-51 26,-24-1,-49-24,-51 24,-24-24,25-1,0-24,25 0,24-25,25-25,0 25,50 0,-25-25,25 25,-25 0,0 0,0 0</inkml:trace>
  <inkml:trace contextRef="#ctx0" brushRef="#br0" timeOffset="1984">673 496,'0'0,"0"0,0 25,-25-1,25 26,-25 0,25-1,0-49,0 0,0-25,25-24,0-26,-1 26,26-26,0 26,-1-1,-24 50,0 25,0 25,-1-1,1 26,0-1,-25 0,0 1,0-26,0-24,0-50,-25 1</inkml:trace>
  <inkml:trace contextRef="#ctx0" brushRef="#br0" timeOffset="2718">697 595,'-24'0,"48"0,1-25,50 0,-1 1,0 24,-74 0,25 24,-25-24</inkml:trace>
  <inkml:trace contextRef="#ctx0" brushRef="#br0" timeOffset="3250">1094 25,'0'0,"0"-25,0 25,0 0,-25 0,1 25,-1 24,0 1</inkml:trace>
  <inkml:trace contextRef="#ctx0" brushRef="#br0" timeOffset="3843">1293 297,'0'0,"0"0,0 0,0 0,-25 50,25 24,-25 50,25 0,0-49,0-26,25-49,-50-49,25-1</inkml:trace>
  <inkml:trace contextRef="#ctx0" brushRef="#br0" timeOffset="4437">1144 347,'0'-25,"0"25,0 0,0 0,0 25,0-25,49 0,51 0,24-50,0 26,-50-1,-74 25,0 0,-25 0,25 0</inkml:trace>
  <inkml:trace contextRef="#ctx0" brushRef="#br0" timeOffset="5000">1690 322,'0'0,"0"-25,0 25,0 0,0 0,0 25,24 25,-24 49,-24 0,24-24,0-26,0-49,0 0,0 0</inkml:trace>
  <inkml:trace contextRef="#ctx0" brushRef="#br0" timeOffset="5875">1739 99,'0'0,"0"0,0 0,0 0,0 0,0 0,0 0,0 0</inkml:trace>
  <inkml:trace contextRef="#ctx0" brushRef="#br0" timeOffset="6375">1938 347,'0'0,"0"0,0 25,0 0,-25 24,0 26,25-1,50 0,74-24,24-50,-24-25,-24-24,-76-26,-24 1,-74-1,-75 1,25 49,25 50,74 25,0-26</inkml:trace>
</inkml:ink>
</file>

<file path=ppt/ink/ink72.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1T21:12:10.687"/>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0 0,'0'0,"0"0,0 0,0 0,0 0,0 0,0 0,0 0,0 0,0 0,0 25,0-25,0 25,0 0,0-25,0 24,0 1,0 0,0 0,0 0,0 24,0 1,0 0,0-1,0 1,0 24,0 1,0 24,0 25,0 0,0-25,0 25,0 0,0 0,0 0,0 0,0 0,0 25,0-25,0 25,25 0,-25 24,0 1,0 0,0-1,0-24,0 25,0 24,0 1,0-1,0 0,0 1,0-1,0 1,0 24,0-25,0 1,0-1,0 1,0-1,0 25,0 1,0 24,0-50,25 25,-25-24,0 24,0-24,0 24,0 0,0 0,0 0,0 1,0-1,0-25,0-24,0 0,0-26,0 26,0-25,0 25,0-26,0-24,0 25,0-25,0 0,0 0,0 0,0 25,24-50,-24 25,0 0,0-24,0-1,0 0,0 0,0-24,0-1,0 1,0 24,0 0,0 0,0 0,0 1,0-26,0 25,0-24,0-1,0 25,0-24,0-1,0 1,0-26,0 1,0 24,0-24,0 24,0 1,25-26,-25 26,0-1,0-24,0 24,0 1,0-26,0 26,0-1,0-24,0-1,0 1,0-1,0-24,0 25,0-25,0-1,0 1,0-25,0 0,0 0,0 25,0-25,0 25,0 0,0-25,0 0,0 0,0 24,0-24,0 0,0 25,0-25,0 0,0 0,0 25,0-25,0 25,0 0,0-25,0 24,0 1,0 0,0 0,0 0,0 0,0-1,0-24,0 25,0 0,0 0,0 0,0-1,0 1,0-25,0 0,0 0,0 0,0 0,0 0,0 0,0 0,0 0,0 0,0 0,0 0,0 0,0 0,0 0,0 0,0 0</inkml:trace>
</inkml:ink>
</file>

<file path=ppt/ink/ink73.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1T21:12:46.968"/>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199 15106,'0'0,"0"0,0 0,0 0,0 0,-24 0,24 0,0 0,0 0,24 0,-24 0,0 0,0 0,0 0,0 0,0 0,0 0,0 0,0 0,0 0,0 0,0 0,0 0,0 0,0 0,0 0,0 0,0 0,0 0,0-24,0 24,0 0,0 0,0 0,0 0,0 0,0 0,0 0,0 0,0 0,0 0,0 0,0 0,0 0,0 0,0 0,0 0,0 0,0 0,0 0,0 0,0 0,0 0,0 0,0 0,0 0,0 0,0 0,0 0,0 0,0 0,0 0,0 0,0 0,0 0,0 0,0 0,0 0,0 0,0 0,0 0,0 0,0 0,0 0,0 0,0 0,0 0,0 0,0 0,0 0,0 0,0 0,0 0,0 0,0 0,0 0,0 0,0 0,0 0,0 0,0 0,0 0,0 0,0 0,0 0,0 0,0 0,0 0,0 0,0 0,0 0,0 0,0 0,0 0,0 0,0 0,0 0,0 0,0 0,0 0,0 0,0 0,0 0,0 0,0 0,0 0,0-25,0 25,0 0,0 0,0 0,0 0,0 0,0 0,0 0,25-25,-25 25,0 0,0 0,0 0,0 0,0 0,0 0,0 0,0 0,0 0,0 0,0 0,0 0,0 0,0 0,0 0,0-25,0 25,0 0,0 0,0 0,0 0,0 0,0 0,0 0,0 0,0 0,0 0,0 0,0 0,0 0,0 0,0 0,0 0,0 0,0 0,0 0,0 0,0 0,0 0,0 0,0 0,0 0,0 0,0 0,0 0,0 0,0 0,0 0,0 0,0 0,0 0,0 0,0 0,0 0,0 0,0 0,0 0,0 0,0 0,0-25,0-24,0-1,0 0,0 50,-25-24,25-1,0-25,0 1,0-26,0 26,0-26,0 26,0-26,0-24,0-25,0 25,0 0,0-1,0 1,0-50,-24 0,24-24,0 49,0-25,0-25,0-24,0 24,0 25,0 1,0-26,0-49,0 24,0 26,0 24,-25-25,25-24,0-1,0-24,0 49,0 26,0-76,0-24,0 0,0 25,-25 25,25 24,0-49,0-25,0 49,0 50,0 25,0 0,0-24,0-1,0 25,0 0,0 24,0-48,0-1,0 0,-25 0,25 50,0-25,0 0,0-50,0 1,0 24,0 0,0 0,0-25,0-24,0 24,-25 26,25-1,0 25,0 0,0 0,0 0,0 0,0 24,0 26,0 0,0-26,0 1,0 0,0 0,0-1,0 1,0 0,0 0,0 0,0-1,-24 26,24-25,0 24,0-49,0 0,0-25,0 25,0 0,0 0,0 0,0 25,-25 0,25 0,0-1,0 26,0-25,0 24,0 26,0-1,0 1,0-1,0-24,0 24,0 0,0 26,0-1,0-25,0 25,0-24,0 49,0-25,0 25,-25-25,25 0,0 1,0 24,0 0,0-25,0 25,0-25,0 25,0 0,0 0,0 0,0-25,0 25,0-25,0 25,0 0,0 0,0-24,0 24,0 0,0 0,0 0,0 0,0-25,0 25,0 0,0 0,0 0,0 0,0 0,0 0,0 0,0 0,0-25,0 25,0 0,0 0,0-25,0 25,0 0,0 0,0 0,0 0,0 0,0 0,0 0,0 0,0 0,0-25,0 25,0 0,0 0,0 0,0 0</inkml:trace>
</inkml:ink>
</file>

<file path=ppt/ink/ink74.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1T21:13:25.343"/>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25 0,'0'0,"0"0,0 0,0 0,0 0,0 0,0 0,0 0,0 0,0 0,0 0,0 0,0 24,0-24,0 0,0 0,0 0,0 0,0 0,0 0,0 0,0 0,0 0,0 0,0 0,0 0,0 0,25 0,-25 0,0 0,0 0,0 0,0 0,0 0,0 0,0 0,0 0,0 0,0 0,0 0,0 0,0 0,0 0,0 0,0 0,0 0,0 0,0 0,0 0,0 0,0 0,0 0,0 0,0 0,0 0,-25 0,25 0,0 0,0 25,0-25,-25 0,25 0,0 0,0 0,0 0,0 0,0 0,0 0,0 0,25 0,-25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0,-25 0,25 0,0 0,0 0,0 0,0 0,0 0,0 0,0 0,0 0,0 0,0 0,0 0,0 0,0 0,0 0,0 0,0 0,0 0,0 0,0 0,0 0,0 0,0 0,0 0,0 25,0 0,0 0,0 24,0 1,0 24,0 50,25 0,-25 25,0 25,0 24,0 25,0 25,0 0,0 1,0 48,25-24,-25 25,0-25,0-1,0 1,0 0,25 0,-25 49,0-24,0 24,0-24,0 0,0-1,0 1,0-75,0-74,0-74,0-51,0 26,0-25,0 24,0-49,0 25,0-25,0 0,0 0,0 0,0 0,0 0,0 0,0 0,0 0,0 25,0-25,0 0,0 25,0-25,0 0,0 0,0 0,0 0,0 0,0 0,0 0,0 25,0 24,0-24,0 25,0-26,0 26,0-50,0 25,0 25,24-26,-24 26,0 0,0-26,0 26,0-25,0 0,0 49,0-24,0-1,0-24,0-25,0 25,0 0,0-25,0 0,0 24,0 1,0 25,0-25,0-25,0 0,0 0,0 24,0 1,0 0,0-25,0 25,0 0,0-1,0 1,0-25,0 0,0 0,0 0,0 0,0 0,0 0,0 0,0 0,0 0,0 0,0 0,0 0,0 0,0 0,0 0,0 0,0 0,0 0,0 0,0 0,0 0,0 0,0 0,0 0,0 0,0 0,0 0,0 0,0 0,0 25,0 0,0-25,0 25,0-1,0-24,0 25,0-25,0 0,0 0,0 0,0 25,0-25,0 0,0 0,0 25,0 0,0-25,0 0,0 0,0 25,0-25,0 0,0 0,0 0,0 0,0 0,0 0,0-25,0 0,0 0</inkml:trace>
</inkml:ink>
</file>

<file path=ppt/ink/ink75.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1T21:13:41.671"/>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134 130,'0'0,"0"0,0 0,0 0,0 0,0 0,0 0,0 0,0 0,-25 0,25 0,0 0,0 0,0 0,0 0,0 25,0-25,-25 0,25 0,-25 0,1 25,-1-25,25 0,-25 0,25 0,0 0,0 0,0 0,0 0,0 0,0 0,0 0,0 0,0 0,0 0,0 0,0 0,0 0,0 0,25 0,-25 0,0-25,25 25,-1 0,-24 0,0 0,0 0,0 0,0 0,0 0,0 0,0 0,0 0,0 0,0 0,0 0,0 0,0 0,0 0,0 0,0 0,0 0,0 0,0 0,0 0,0 0,0 0,0 0,0 0,0 0,0 0,25 0,-25 0,0 0,0-25,0 25,0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25,0-25,0 0,0 0,0 0,0 0,0 0,0 0,0 0,0 0,0 0,0 0,0 0,0 0,0 0,0 0,0 0,0 0,0 0,0 0,0 0,0 0,0 0,0 0,25 0,25 0,-1 0,1 0,-1 0,26 0,-26 0,26-25,-26 25,26 0,-26 0,1 0,24 0,1 0,-1 0,26 0,-26 0,0 0,1 0,24 0,-25-24,1 24,-1 0,-24 0,24 0,1 0,-1 0,0 0,1 0,-1 0,26 0,-1 0,-25 0,25 0,25-25,-24 25,-1 0,0 0,-25 0,26 0,-26 0,1 0,-1 0,0 0,1 0,-1 0,1 0,-1 0,25-25,0 25,1 0,-1 0,0 0,0 0,1 0,-26 0,0 0,26 0,-1-25,-25 25,1 0,-1 0,0 0,1 0,-1 0,-24 0,24 0,-24 0,0 0,-1 0,1 0,-1 0,1 0,24 0,1-25,-1 25,1 0,-26 0,26 0,-26 0,1 0,-1 0,1 0,0 0,-25 0,24 0,-24 0,25 0,-26 0,-24 0,0 0,0 0,0 0,0 0,0 0,0 0,25 0,-25 0,0 0,25 0,-25 0,0 0,25 0,-25 0,0 0,0 0,0 0,0 0,0 0,0 0,0 0,0 0,0 0,0 0,0 0,0 0,0 0,0 0</inkml:trace>
</inkml:ink>
</file>

<file path=ppt/ink/ink76.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1T21:13:53.500"/>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49 0,'-25'0,"25"0,0 0,0 0,0 0,0 0,0 0,0 0,0 0,0 0,0 0,0 0,0 25,0-25,-24 0,24 0,0 0,0 0,0 0,0 0,0 0,0 0,0 0,0 0,0 0,0 0,0 0,0 0,0 0,0 0,0 0,0 0,0 0,0 0,0 0,0 0,0 0,0 0,0 0,0 0,0 0,0 0,0 0,0 0,0 0,0 0,0 0,0 0,0 0,0 0,0 0,0 0,0 0,0 0,0 0,0 0,0 0,0 0,0 0,0 0,0 0,0 0,0 0,0 0,0 0,0 0,0 0,0 24</inkml:trace>
</inkml:ink>
</file>

<file path=ppt/ink/ink77.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1T21:13:56.984"/>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105 0,'0'0,"0"0,0 0,0 0,0 0,0 0,0 0,0 0,0 0,0 0,0 0,0 0,0 0,0 0,0 0,0 0,0 0,0 0,0 0,0 0,0 0,0 0,0 0,0 0,0 0,0 0,0 0,0 0,0 0,0 0,0 0,0 0,0 0,0 0,0 0,0 0,0 0,0 0,0 0,0 0,0 0,0 0,0 0,0 0,0 0,0 0,0 0,0 0,0 0,0 0,0 0,0 0,0 0,0 0,0 0,0 0,0 0,0 0,0 0,0 0,0 0,0 0,0 0,0 0,0 0,0 0,0 0,0 0,0 0,0 0,0 0,0 0,0 0,0 0,0 0,0 0,0 0,0 0,25 0,-25 0,0 0,0 0,0 0,0 0,0 0,0 0,0 0,0 0,0 0,0 0,0 0,0 0,0 0,0 0,0 0,0 0,0 0,0 0,0 0,0 0,0 0,0 0,0 0,0 0,0 0,0 0,0 0,0 0,0 0,0 0,0 0,0 0,0 0,0 0,0 0,0 0,0 0,0 0,0 0,0 0,0 0,0 0,0 0,0 25,0-25,0 25,-25-25,25 25,0-1,0 1,0 0,0 25,0-25,0 24,0 1,0-1,0 26,0-1,0-24,0 24,0-24,0 24,0 1,0 24,0-25,0 1,0-1,0-24,0-1,0 26,0-26,0 26,0-1,0-24,0 24,0 25,0 1,0-1,0-25,0 1,0-1,0 50,0-25,0 25,0 0,0 25,0-25,0 25,-25 0,25 25,0-1,0-49,0 25,0-25,0 25,0 0,0-25,0 0,0 0,0 25,0-25,0 24,-25-24,25 0,0-24,0-26,0 1,0 24,0 25,0-25,0 0,0-24,0-26,0 1,0 24,0 25,-25-24,25-26,0 1,0 25,0 24,0-25,0 25,0 1,0-1,0 0,0-25,0-24,0-25,0 24,0 1,0 24,0 1,0-50,0 0,0 24,0 1,0-25,0-1,0-24,0 25,-24 0,24 25,0-26,0-24,0 50,0-25,0 24,0-49,0 25,0-25,0 25,0 25,0-26,0 1,0-25,0 25,0 0,0 0,0-1,0-24,0 25,0 0,0 0,0 0,0-25,0 24,0 26,0-50,0 25,0-25,0 25,0-25,0 0,0 24,0-24,0 25,0-25,0 25,0-25,0 0,0 0,0 0,0 0,0 0,0 0,0 25,0-25,0 0,0 0,0 0,0 0,0 0,0 0,0 0,0 0,0 0,0 0,0 0,0 0,0 0,0 0,0 0,0-25,0 0,0 0,0 1,0 24,0 0,0 0,0 0,0-25,0 25,0 0,0 0,0 0,0 0,0-25,0 0,0-24,0-1,0 25</inkml:trace>
</inkml:ink>
</file>

<file path=ppt/ink/ink78.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1T21:14:10.718"/>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6300 29,'0'0,"0"0,0 0,-24 0,24 0,0 24,-25-24,25 0,0 0,0 0,0 0,0 0,0 0,0 0,0 0,0 0,0 0,0 0,0 0,0 0,0 0,0 0,0 0,25-24,-25 24,0-25,0 25,0 0,0 0,0 0,0 0,0 0,0 0,0 0,0 0,0 0,0 0,0 0,0 0,0 0,0 0,0 0,0 0,0 0,0 0,0 0,0 0,0 0,0 0,0 0,0 0,0 0,0 0,0 0,0 0,0 0,0 0,0 0,0 0,0 0,0 0,0 0,0 0,0 0,0 0,0 0,0 0,0 0,0 0,0 0,0 0,0 0,0 0,0 0,0 0,0 0,0 0,0 0,0 0,0 0,0 0,0 0,0 0,0 0,0 0,0 0,0 0,0 0,0 0,0 0,0 0,0 0,0 0,0 0,0 0,0 0,0 0,0 0,0 0,0 0,0 0,-25 0,0 0,-25 0,1 0,-1 0,-49 0,-50 0,-25 0,-24 0,-25 0,24 25,1-25,-25 0,-1 0,1 0,0 0,0 0,24 0,1 24,24-24,25 0,-24 0,-1 0,-24 0,-26 0,51 25,-1-25,50 0,25 0,-25 0,-25 0,0 0,25 0,50 0,49 0,25 0,-25 0,-49 0,-1 0,-24 0,0 0,24 0,26 0,-1 0,1 0,24 0,-25 0,1 0,-1 0,0 0,1 0,49 0,0 0,0 0,0 0,-25 0,25 0,0 0,0 0,-25 0,25 0,0 0,0 0,0 0,0 0,0 0,0 0,0 0,0 0,0 0,-25 0,25 0,-24 0,-1 0,25 0,-25 0,25 25,0-25,0 0,0 0,0 0,0 0,0 0,0 0,0 0,0 0,0 0,0 0,0 0,0 0,0 0,0 0,0 0</inkml:trace>
</inkml:ink>
</file>

<file path=ppt/ink/ink79.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1T21:14:29.781"/>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6524 0,'0'0,"0"0,0 0,0 0,0 0,0 0,0 0,0 0,0 0,0 0,0 0,0 0,0 0,0 0,0 0,0 0,0 0,0 0,0 0,0 0,0 0,0 0,0 0,0 0,0 0,0 0,0 0,-25 0,0 0,0 0,-24 0,-1 0,-24 0,-25 0,24 0,-49 0,25 0,0 0,-25 0,24 0,1 0,0 0,25 0,-26 0,26 0,0 0,-1 0,1 0,-26 0,26 0,-25 0,-25 0,0 0,-25 25,0-25,0 0,-24 0,-26 0,26 0,24 0,25 0,-25 0,0 0,0 0,-24 0,24 0,25 0,0 0,0 0,-25 0,0 0,0 0,0 0,25 0,-24 0,24 0,24 0,1 0,50 0,-26 0,50 0,0 0,1 0,-1 0,0 0,-25 0,26 0,-1 0,-25 0,25 0,1 0,24 0,0 0,-25 0,25 0,-25 0,0 0,25 0,-25 0,1 0,24 0,-25 0,25 0,-25 0,0 0,25 0,0 0,-25 0,25 0,0 0,0 0,-24 0,24 0,0 0,0 0,0 0,0 0,-25 0,25 0,0 0,0 0,0 0,0 0,-25 0,25 0,0 0,-25 0,25 0,0 0,0 0,0 0,0 0,0 0,0 0,0 0,0 0,0 0,0 0,0 0,0 0,0 0,0 0,0 0</inkml:trace>
</inkml:ink>
</file>

<file path=ppt/ink/ink8.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1T21:15:26.531"/>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81 275,'0'0,"0"0,0 0,0 0,0 0,0 0,0 0,-25-25,25 25,0 0,0 0,0 0,0 0,0 0,-24 25,24 24,-25 1,25-25,0-25,0 0,0-50,25 1,-25 24,0-25,0 50,0 0,0 0,0 25,0 0,0 0,0-1,0-24,0-24,24-1,-24-25,0 25,0 0,0 25,0 25,0 0,0 0,0 25,0-50,0 0,0-25,25-25,-25 0,0 50,-25 0,25 0,0 50,0-25,-24 25,24-26,24-24,-24-49,25-1,-25 25,0 0,0 25,0 0,0 0,0 0,0-24,0 24,0 0,0 0,0 0,0 0,0 0,-25-25,25 25,0 0,0 0,0 0,0 0,0 0,0-25,0 25,0 0,0 0,0 0,0 0,0 0,0 0,0 0,0 25,0-25,0 49,0-24,-24 25,24-25,0 0,0-25,0-25,0 0,0-25,24-24,-24 24,0 25,0 25,0 0,0 0,0 0,0 25,0 0,-24 25,-1-1,25 1,0-50,0 0,25-25,-25-25,0-24,0 24,0 1,24 49,-24 0,0 25,0 24,0 1,0 24,0-24,-24-50,24 0,0-50,0-24,0 24,0 1,24 49,-24 0,0 24,0 51,0-1,-24-24,24-25,0-25,0 0,0-75,24 1,1 24,-25 25,0 25,0 25,-25 25,25 49,0-24,0-26,0-49,0-25,0 1,0-1</inkml:trace>
  <inkml:trace contextRef="#ctx0" brushRef="#br0" timeOffset="4250">1669 175,'0'0,"0"0,0-24,0 24,-25 0,25 0,0 0,0-25,0 25,-25 0,25 0,0 25,0 24,-25 1,0-25,25 0,0-25,0-25,0 0,0-25,25 1,0-1,-25 25,0 25,-25 50,25-1,-25 1,1 0,24-25,0-25,0-25,24-25,1-24,-25 24,0 25,0 25,0 0,0 25,0 25,0 24,0-24,0-25,0-50,0 0,25-50,-25 26,-25-26,0 26,25 49,25 49,-25 26,0-1,0-24,0-25,0-25,0-25,0-25,0-24,0 49,25 0,-25 25,-25 25,25 0,-25 49,25 1,0-50,0-25,0-50,25-25,-25 1,0 24,0 26,0 48,0 1,-25 25,25-1,0 1,-24-25,24-25,24-50,-24 1,0-26,0 26,0 24,0 25,0 0,-24 49,24 26,0-26,0 1,0-25,0-50,0-25,0-24,0 0,0 49,0 25,0 0,0 25,0 24,0 26,0-1,0-24,0-25,0-50,0 0,0-50,0 1,0 24,-25 50,25 0,0 50,0 24,25 1,-25-25,0-26,0 1,0-25,0-25,-25 1,25 24,0-25</inkml:trace>
</inkml:ink>
</file>

<file path=ppt/ink/ink80.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1T21:15:56.171"/>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44 51,'-25'0,"25"0,0 0,0 0,0 0,0 0,25 0,-25-24,0 24,-25 0,25 24,-24 1,48-25,1 0,0 0,-25 0,0-25,0 1,-25 24,25 0,-25 24,25 1,0-25,50 0,-50-25,25 1,-25-1,-25 25,0 25,0-1,25 1,0-25,25 0,25-25,-50 1,-25-1,0 25,25 25,0-25,0 0</inkml:trace>
</inkml:ink>
</file>

<file path=ppt/ink/ink81.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1T21:15:57.312"/>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74 9,'0'0,"0"0,0 0,-25 25,25-25,0 0,0 0,0 25,0-25,0 0,0 0,0 0,0-25,0 25,0-25,-25 50,25 0,0-25,25 0,0-25,0 0,-25 25,-25 0,0 25,0 0,25-25,25 0,0-25,-25 25,-25-25,0 50,1 0,24-25</inkml:trace>
</inkml:ink>
</file>

<file path=ppt/ink/ink82.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1T21:15:58.437"/>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12 77,'0'0,"0"0,0 0,0 0,0 0,0 0,0 24,0-48,25 24,-25-25,-25 0,25 25,-24 25,24 0,24-25,-24 0,25 0,-25-25,0 0,-25 25,25 0,0 0,0 25,25-25,-25 0,25-25,-25 0,0 25,-25 0,0 25,25 25,0-50,0 0</inkml:trace>
</inkml:ink>
</file>

<file path=ppt/ink/ink83.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1T21:15:59.515"/>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62 41,'0'0,"0"0,0 0,0 0,-25 25,25 0,0-25,25 0,-25-25,0 0,0 0,-25 25,0 25,25 25,0-50,25 0,0-25,0 25,-25-25,-25 25,25 0,0 25,0-25,0 0,0 0,0-25,0 0,0 0,0 25,0 25,0-25,0 25</inkml:trace>
</inkml:ink>
</file>

<file path=ppt/ink/ink84.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1T21:16:00.562"/>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78 56,'0'0,"0"0,0 0,-25 25,25 0,-25-25,50 0,0-25,-25 0,0 25,0-25,-25 25,0 25,25-25,0 25,0-25,25-25,-25 0,0 0,-25 25,25 0,-25 25,25 0,0-25,25 0</inkml:trace>
</inkml:ink>
</file>

<file path=ppt/ink/ink85.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1T21:16:01.437"/>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30 104,'-25'0,"25"0,0-25,0 25,0 0,25 0,-25 0,25 0,-25-25,0 0,-25 25,25 25,-25 0,25-25,25 25,0-50,-25 0,0-25,0 50,-25 0,0 25,25 0,25 0,-25-25,0-25,0 0,0 0,0 25,0 25,0 0,0-25</inkml:trace>
</inkml:ink>
</file>

<file path=ppt/ink/ink9.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1T21:13:00.593"/>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10070 280,'-24'0,"24"0,0 0,0 0,0 0,0 0,-25 0,25 0,0 0,0 0,0 0,0 0,0 0,0 0,0 0,0 0,0 0,0 0,0 0,0 0,0 0,0 0,0 0,0 0,0 0,0 0,-25-24,25 24,0 0,0 0,0 0,-25 0,25 0,0 0,0 0,0 0,0 0,-25 0,25 0,0 0,0 0,0 0,0 0,0 0,0 0,0 0,0 0,0 0,0 0,0 0,0 0,0 0,0 0,0 0,0 0,0 0,0 0,0 0</inkml:trace>
  <inkml:trace contextRef="#ctx0" brushRef="#br0" timeOffset="1141">9946 256,'0'0,"0"0,0 0,0 0,0 0,0 0,0 0,0 0,0 0,0 0,0 0,0 0,0 0,0 0,0 0,0 0,0 0,0 0,0 0,0 0,0 0,0 0,0 0,0 0,0 0,0 0,0 0,25-25,-25 25,0 0,0 0,0 0,0 0,0 0,0 0,0 0,0 0,0 0,0 0,0 0,0 0,0 0,0 0,0 0,0 0,0 0,0 0,0 0,0 0,0 0,0 0,0 0,0 0,0 0,0 0,0 0,0 0,0 0,0 0,0 0,0 0,0 0,0 0,0 0,0 0,0 0,0 0,0 0,0 0,0 0,0 0,0 0,0 0,0 0,0 0,0 0,0 0,0 0,0 0,0 0,0 0,0 0,0 0,0 0,0 0,0 0,0 0,0 0,0 0,0 0,0 0,0 0,0 0,0 0,0 0,0 0,0 0,0 0,0 0,0 0,0 0,-25 0,25 0,0-25,0 25,0 0,0 0,0-25,0 25,-24 0,24 0,0 0,0 0,0 0,0 0,0 0,0-25,0 25,0 0,0 0,0 0,0 0,0 0,0 0,0 0,0 0,0 0,0 0,0 0,0 0,0 0,0 0,0 0,0 0,0 25,0-25,0 0,0 0,0 0,0 0,0 0,0 0,0 0,0 0,0 0,0 0,0 0,0 0,0 0,0 0,0 0,0-25,0 25,0 0,0 0,0 0,-25 0,25 0,0 0,0 0,0 0,0 0,-25 0,25 0,0 0,0 0,0 0,0 0,0 0,0 0,-25 0,0 0,1 0,24 0,0 0,0 0,0 0,0 0,0 0,0 0,0 0,0 0,0 0,0 0,0 0,0 0,0 0,0 0,0 0,0 0,0 0,0 0,0 0,0 0,0 0,0 0,0 0,0 0,0 25,0-25,0 0,0 0,0 0,0 0,0 0,-25 0,25 0,0 0,0 0,0 0,0 0,-25 0,25 0,0 25,0-25,-25 0,25 0,0 0,0 0,0 0,0 0,0 25,0-25,0 0,0 0,-25 0,25 0,0 25,0-25,0 0,-24 0,24 0,0 24,0-24,0 0,0 0,0 0,0 0,0 0,0 0,0 0,0 0,0 0,0 0,0 0,0 0,0 0,0 0,0 0,0 0,0 0,0 0,0 0,0 0,-25 0,25 0,0 0,0 0,0 0,0 0,0 0,0 0</inkml:trace>
  <inkml:trace contextRef="#ctx0" brushRef="#br0" timeOffset="10953">9946 578,'0'0,"0"0,-24 25,24-25,0 25,-25 0,25-1,0-24,0 0</inkml:trace>
  <inkml:trace contextRef="#ctx0" brushRef="#br0" timeOffset="14953">9946 231,'0'-25,"0"0,-24 25,-26 0,0 0,1 0,24 0,-25 0,1 0,-1 0,0 0,-24 0,0 0,-26 0,-24 0,25 0,0 0,-25 0,-25 0,0 0,0 0,25 0,0 0,25 0,-25 0,25 0,-25 0,0 0,-25 0,-25 0,-24 0,0 0,24 0,-49 0,24 0,-24 0,0 0,0 0,-1 0,26 0,-1 0,1 0,24 0,1 0,-1 0,25 0,0 0,1 0,-26 0,-24 0,-1 0,1 0,-1 0,1 0,-1-25,26 25,49 0,-25 0,25 0,0 0,49 0,-24 0,0 0,25 0,-1 0,1 0,24 0,1 0,-26 0,1 0,-1 0,1 0,-25 0,24 0,26 0,-1 0,0 0,26 0,-26 0,25 0,-24 0,-1-24,25 24,0 0,1 0,-1 0,0 0,0 0,25 0,-25 0,25 0,-24 0,24 0,0 0,-25 0,25 0,-25 0,25 0,-25 0,25 0,0 0,0 0,0 0,0 0,-25 0,25 0,-25 0,25 0,-24 0,24 0,0 0,0 0,0 0,0 0,0 0,0 0,0 0,0 0,0 0,0 0,0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36F4E1BA-145E-54F7-CA94-AA472E9C0F84}"/>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pt-BR"/>
          </a:p>
        </p:txBody>
      </p:sp>
      <p:sp>
        <p:nvSpPr>
          <p:cNvPr id="104451" name="Rectangle 3">
            <a:extLst>
              <a:ext uri="{FF2B5EF4-FFF2-40B4-BE49-F238E27FC236}">
                <a16:creationId xmlns:a16="http://schemas.microsoft.com/office/drawing/2014/main" id="{B4FF5D6B-9241-B01B-EA3B-46F2B9603734}"/>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pt-BR"/>
          </a:p>
        </p:txBody>
      </p:sp>
      <p:sp>
        <p:nvSpPr>
          <p:cNvPr id="46084" name="Rectangle 4">
            <a:extLst>
              <a:ext uri="{FF2B5EF4-FFF2-40B4-BE49-F238E27FC236}">
                <a16:creationId xmlns:a16="http://schemas.microsoft.com/office/drawing/2014/main" id="{3C9577B5-AA8B-ECF6-E115-C86B640A3314}"/>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3" name="Rectangle 5">
            <a:extLst>
              <a:ext uri="{FF2B5EF4-FFF2-40B4-BE49-F238E27FC236}">
                <a16:creationId xmlns:a16="http://schemas.microsoft.com/office/drawing/2014/main" id="{6E7EBBE5-7F66-4C55-BAD7-B2434609C35B}"/>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p>
        </p:txBody>
      </p:sp>
      <p:sp>
        <p:nvSpPr>
          <p:cNvPr id="104454" name="Rectangle 6">
            <a:extLst>
              <a:ext uri="{FF2B5EF4-FFF2-40B4-BE49-F238E27FC236}">
                <a16:creationId xmlns:a16="http://schemas.microsoft.com/office/drawing/2014/main" id="{91C46057-086C-981D-3E28-16967FC6E1E9}"/>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pt-BR"/>
          </a:p>
        </p:txBody>
      </p:sp>
      <p:sp>
        <p:nvSpPr>
          <p:cNvPr id="104455" name="Rectangle 7">
            <a:extLst>
              <a:ext uri="{FF2B5EF4-FFF2-40B4-BE49-F238E27FC236}">
                <a16:creationId xmlns:a16="http://schemas.microsoft.com/office/drawing/2014/main" id="{74827732-EFA6-3A5E-9695-BBF3C72E7EAE}"/>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D27C869-6054-492A-98A0-28D50D12ECD5}" type="slidenum">
              <a:rPr lang="pt-BR" altLang="pt-BR"/>
              <a:pPr/>
              <a:t>‹nº›</a:t>
            </a:fld>
            <a:endParaRPr lang="pt-BR" altLang="pt-B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pt-B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pt-BR"/>
          </a:p>
        </p:txBody>
      </p:sp>
      <p:sp>
        <p:nvSpPr>
          <p:cNvPr id="4" name="Rectangle 4">
            <a:extLst>
              <a:ext uri="{FF2B5EF4-FFF2-40B4-BE49-F238E27FC236}">
                <a16:creationId xmlns:a16="http://schemas.microsoft.com/office/drawing/2014/main" id="{2FF2B277-EE64-BDEA-A316-C79D91C2FFFB}"/>
              </a:ext>
            </a:extLst>
          </p:cNvPr>
          <p:cNvSpPr>
            <a:spLocks noGrp="1" noChangeArrowheads="1"/>
          </p:cNvSpPr>
          <p:nvPr>
            <p:ph type="dt" sz="half" idx="10"/>
          </p:nvPr>
        </p:nvSpPr>
        <p:spPr>
          <a:ln/>
        </p:spPr>
        <p:txBody>
          <a:bodyPr/>
          <a:lstStyle>
            <a:lvl1pPr>
              <a:defRPr/>
            </a:lvl1pPr>
          </a:lstStyle>
          <a:p>
            <a:pPr>
              <a:defRPr/>
            </a:pPr>
            <a:endParaRPr lang="pt-BR"/>
          </a:p>
        </p:txBody>
      </p:sp>
      <p:sp>
        <p:nvSpPr>
          <p:cNvPr id="5" name="Rectangle 5">
            <a:extLst>
              <a:ext uri="{FF2B5EF4-FFF2-40B4-BE49-F238E27FC236}">
                <a16:creationId xmlns:a16="http://schemas.microsoft.com/office/drawing/2014/main" id="{B6A56C63-FAC1-A631-C9FB-F156ABAC7A73}"/>
              </a:ext>
            </a:extLst>
          </p:cNvPr>
          <p:cNvSpPr>
            <a:spLocks noGrp="1" noChangeArrowheads="1"/>
          </p:cNvSpPr>
          <p:nvPr>
            <p:ph type="ftr" sz="quarter" idx="11"/>
          </p:nvPr>
        </p:nvSpPr>
        <p:spPr>
          <a:ln/>
        </p:spPr>
        <p:txBody>
          <a:bodyPr/>
          <a:lstStyle>
            <a:lvl1pPr>
              <a:defRPr/>
            </a:lvl1pPr>
          </a:lstStyle>
          <a:p>
            <a:pPr>
              <a:defRPr/>
            </a:pPr>
            <a:endParaRPr lang="pt-BR"/>
          </a:p>
        </p:txBody>
      </p:sp>
      <p:sp>
        <p:nvSpPr>
          <p:cNvPr id="6" name="Rectangle 6">
            <a:extLst>
              <a:ext uri="{FF2B5EF4-FFF2-40B4-BE49-F238E27FC236}">
                <a16:creationId xmlns:a16="http://schemas.microsoft.com/office/drawing/2014/main" id="{67488F39-4DFD-EDF3-485F-28DBCDCE3236}"/>
              </a:ext>
            </a:extLst>
          </p:cNvPr>
          <p:cNvSpPr>
            <a:spLocks noGrp="1" noChangeArrowheads="1"/>
          </p:cNvSpPr>
          <p:nvPr>
            <p:ph type="sldNum" sz="quarter" idx="12"/>
          </p:nvPr>
        </p:nvSpPr>
        <p:spPr>
          <a:ln/>
        </p:spPr>
        <p:txBody>
          <a:bodyPr/>
          <a:lstStyle>
            <a:lvl1pPr>
              <a:defRPr/>
            </a:lvl1pPr>
          </a:lstStyle>
          <a:p>
            <a:fld id="{AF6D7E37-94FF-42A5-8487-E66325B4AE21}" type="slidenum">
              <a:rPr lang="pt-BR" altLang="pt-BR"/>
              <a:pPr/>
              <a:t>‹nº›</a:t>
            </a:fld>
            <a:endParaRPr lang="pt-BR" altLang="pt-BR"/>
          </a:p>
        </p:txBody>
      </p:sp>
    </p:spTree>
    <p:extLst>
      <p:ext uri="{BB962C8B-B14F-4D97-AF65-F5344CB8AC3E}">
        <p14:creationId xmlns:p14="http://schemas.microsoft.com/office/powerpoint/2010/main" val="2840283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B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Rectangle 4">
            <a:extLst>
              <a:ext uri="{FF2B5EF4-FFF2-40B4-BE49-F238E27FC236}">
                <a16:creationId xmlns:a16="http://schemas.microsoft.com/office/drawing/2014/main" id="{CEF48208-CE54-BB04-91DB-AE1263322E5F}"/>
              </a:ext>
            </a:extLst>
          </p:cNvPr>
          <p:cNvSpPr>
            <a:spLocks noGrp="1" noChangeArrowheads="1"/>
          </p:cNvSpPr>
          <p:nvPr>
            <p:ph type="dt" sz="half" idx="10"/>
          </p:nvPr>
        </p:nvSpPr>
        <p:spPr>
          <a:ln/>
        </p:spPr>
        <p:txBody>
          <a:bodyPr/>
          <a:lstStyle>
            <a:lvl1pPr>
              <a:defRPr/>
            </a:lvl1pPr>
          </a:lstStyle>
          <a:p>
            <a:pPr>
              <a:defRPr/>
            </a:pPr>
            <a:endParaRPr lang="pt-BR"/>
          </a:p>
        </p:txBody>
      </p:sp>
      <p:sp>
        <p:nvSpPr>
          <p:cNvPr id="5" name="Rectangle 5">
            <a:extLst>
              <a:ext uri="{FF2B5EF4-FFF2-40B4-BE49-F238E27FC236}">
                <a16:creationId xmlns:a16="http://schemas.microsoft.com/office/drawing/2014/main" id="{AE4FB095-067D-5FF8-7AAF-2D26EA3AF92F}"/>
              </a:ext>
            </a:extLst>
          </p:cNvPr>
          <p:cNvSpPr>
            <a:spLocks noGrp="1" noChangeArrowheads="1"/>
          </p:cNvSpPr>
          <p:nvPr>
            <p:ph type="ftr" sz="quarter" idx="11"/>
          </p:nvPr>
        </p:nvSpPr>
        <p:spPr>
          <a:ln/>
        </p:spPr>
        <p:txBody>
          <a:bodyPr/>
          <a:lstStyle>
            <a:lvl1pPr>
              <a:defRPr/>
            </a:lvl1pPr>
          </a:lstStyle>
          <a:p>
            <a:pPr>
              <a:defRPr/>
            </a:pPr>
            <a:endParaRPr lang="pt-BR"/>
          </a:p>
        </p:txBody>
      </p:sp>
      <p:sp>
        <p:nvSpPr>
          <p:cNvPr id="6" name="Rectangle 6">
            <a:extLst>
              <a:ext uri="{FF2B5EF4-FFF2-40B4-BE49-F238E27FC236}">
                <a16:creationId xmlns:a16="http://schemas.microsoft.com/office/drawing/2014/main" id="{BD5E80AB-0ADF-D986-05AC-311ABC824B01}"/>
              </a:ext>
            </a:extLst>
          </p:cNvPr>
          <p:cNvSpPr>
            <a:spLocks noGrp="1" noChangeArrowheads="1"/>
          </p:cNvSpPr>
          <p:nvPr>
            <p:ph type="sldNum" sz="quarter" idx="12"/>
          </p:nvPr>
        </p:nvSpPr>
        <p:spPr>
          <a:ln/>
        </p:spPr>
        <p:txBody>
          <a:bodyPr/>
          <a:lstStyle>
            <a:lvl1pPr>
              <a:defRPr/>
            </a:lvl1pPr>
          </a:lstStyle>
          <a:p>
            <a:fld id="{CF4F52D4-15DF-4A53-8A7B-F1D0171B7042}" type="slidenum">
              <a:rPr lang="pt-BR" altLang="pt-BR"/>
              <a:pPr/>
              <a:t>‹nº›</a:t>
            </a:fld>
            <a:endParaRPr lang="pt-BR" altLang="pt-BR"/>
          </a:p>
        </p:txBody>
      </p:sp>
    </p:spTree>
    <p:extLst>
      <p:ext uri="{BB962C8B-B14F-4D97-AF65-F5344CB8AC3E}">
        <p14:creationId xmlns:p14="http://schemas.microsoft.com/office/powerpoint/2010/main" val="1301417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pt-B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Rectangle 4">
            <a:extLst>
              <a:ext uri="{FF2B5EF4-FFF2-40B4-BE49-F238E27FC236}">
                <a16:creationId xmlns:a16="http://schemas.microsoft.com/office/drawing/2014/main" id="{6F8E1BD3-49FE-1F44-7F3B-EF11867939C4}"/>
              </a:ext>
            </a:extLst>
          </p:cNvPr>
          <p:cNvSpPr>
            <a:spLocks noGrp="1" noChangeArrowheads="1"/>
          </p:cNvSpPr>
          <p:nvPr>
            <p:ph type="dt" sz="half" idx="10"/>
          </p:nvPr>
        </p:nvSpPr>
        <p:spPr>
          <a:ln/>
        </p:spPr>
        <p:txBody>
          <a:bodyPr/>
          <a:lstStyle>
            <a:lvl1pPr>
              <a:defRPr/>
            </a:lvl1pPr>
          </a:lstStyle>
          <a:p>
            <a:pPr>
              <a:defRPr/>
            </a:pPr>
            <a:endParaRPr lang="pt-BR"/>
          </a:p>
        </p:txBody>
      </p:sp>
      <p:sp>
        <p:nvSpPr>
          <p:cNvPr id="5" name="Rectangle 5">
            <a:extLst>
              <a:ext uri="{FF2B5EF4-FFF2-40B4-BE49-F238E27FC236}">
                <a16:creationId xmlns:a16="http://schemas.microsoft.com/office/drawing/2014/main" id="{04B35967-9005-0DE4-2421-7518F91F5EEA}"/>
              </a:ext>
            </a:extLst>
          </p:cNvPr>
          <p:cNvSpPr>
            <a:spLocks noGrp="1" noChangeArrowheads="1"/>
          </p:cNvSpPr>
          <p:nvPr>
            <p:ph type="ftr" sz="quarter" idx="11"/>
          </p:nvPr>
        </p:nvSpPr>
        <p:spPr>
          <a:ln/>
        </p:spPr>
        <p:txBody>
          <a:bodyPr/>
          <a:lstStyle>
            <a:lvl1pPr>
              <a:defRPr/>
            </a:lvl1pPr>
          </a:lstStyle>
          <a:p>
            <a:pPr>
              <a:defRPr/>
            </a:pPr>
            <a:endParaRPr lang="pt-BR"/>
          </a:p>
        </p:txBody>
      </p:sp>
      <p:sp>
        <p:nvSpPr>
          <p:cNvPr id="6" name="Rectangle 6">
            <a:extLst>
              <a:ext uri="{FF2B5EF4-FFF2-40B4-BE49-F238E27FC236}">
                <a16:creationId xmlns:a16="http://schemas.microsoft.com/office/drawing/2014/main" id="{C42C9709-7AE9-7079-F480-1E965908198F}"/>
              </a:ext>
            </a:extLst>
          </p:cNvPr>
          <p:cNvSpPr>
            <a:spLocks noGrp="1" noChangeArrowheads="1"/>
          </p:cNvSpPr>
          <p:nvPr>
            <p:ph type="sldNum" sz="quarter" idx="12"/>
          </p:nvPr>
        </p:nvSpPr>
        <p:spPr>
          <a:ln/>
        </p:spPr>
        <p:txBody>
          <a:bodyPr/>
          <a:lstStyle>
            <a:lvl1pPr>
              <a:defRPr/>
            </a:lvl1pPr>
          </a:lstStyle>
          <a:p>
            <a:fld id="{4141C20D-48AE-467B-8FC9-E9BF05B4869B}" type="slidenum">
              <a:rPr lang="pt-BR" altLang="pt-BR"/>
              <a:pPr/>
              <a:t>‹nº›</a:t>
            </a:fld>
            <a:endParaRPr lang="pt-BR" altLang="pt-BR"/>
          </a:p>
        </p:txBody>
      </p:sp>
    </p:spTree>
    <p:extLst>
      <p:ext uri="{BB962C8B-B14F-4D97-AF65-F5344CB8AC3E}">
        <p14:creationId xmlns:p14="http://schemas.microsoft.com/office/powerpoint/2010/main" val="949261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pt-B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pt-BR"/>
          </a:p>
        </p:txBody>
      </p:sp>
      <p:sp>
        <p:nvSpPr>
          <p:cNvPr id="4" name="Rectangle 4">
            <a:extLst>
              <a:ext uri="{FF2B5EF4-FFF2-40B4-BE49-F238E27FC236}">
                <a16:creationId xmlns:a16="http://schemas.microsoft.com/office/drawing/2014/main" id="{A2D23C90-8A5C-3CE6-83ED-EC0712BA2D75}"/>
              </a:ext>
            </a:extLst>
          </p:cNvPr>
          <p:cNvSpPr>
            <a:spLocks noGrp="1" noChangeArrowheads="1"/>
          </p:cNvSpPr>
          <p:nvPr>
            <p:ph type="dt" sz="half" idx="10"/>
          </p:nvPr>
        </p:nvSpPr>
        <p:spPr>
          <a:ln/>
        </p:spPr>
        <p:txBody>
          <a:bodyPr/>
          <a:lstStyle>
            <a:lvl1pPr>
              <a:defRPr/>
            </a:lvl1pPr>
          </a:lstStyle>
          <a:p>
            <a:pPr>
              <a:defRPr/>
            </a:pPr>
            <a:endParaRPr lang="pt-BR"/>
          </a:p>
        </p:txBody>
      </p:sp>
      <p:sp>
        <p:nvSpPr>
          <p:cNvPr id="5" name="Rectangle 5">
            <a:extLst>
              <a:ext uri="{FF2B5EF4-FFF2-40B4-BE49-F238E27FC236}">
                <a16:creationId xmlns:a16="http://schemas.microsoft.com/office/drawing/2014/main" id="{C63558CA-0E6B-7B54-CEB6-74A105ED38D6}"/>
              </a:ext>
            </a:extLst>
          </p:cNvPr>
          <p:cNvSpPr>
            <a:spLocks noGrp="1" noChangeArrowheads="1"/>
          </p:cNvSpPr>
          <p:nvPr>
            <p:ph type="ftr" sz="quarter" idx="11"/>
          </p:nvPr>
        </p:nvSpPr>
        <p:spPr>
          <a:ln/>
        </p:spPr>
        <p:txBody>
          <a:bodyPr/>
          <a:lstStyle>
            <a:lvl1pPr>
              <a:defRPr/>
            </a:lvl1pPr>
          </a:lstStyle>
          <a:p>
            <a:pPr>
              <a:defRPr/>
            </a:pPr>
            <a:endParaRPr lang="pt-BR"/>
          </a:p>
        </p:txBody>
      </p:sp>
      <p:sp>
        <p:nvSpPr>
          <p:cNvPr id="6" name="Rectangle 6">
            <a:extLst>
              <a:ext uri="{FF2B5EF4-FFF2-40B4-BE49-F238E27FC236}">
                <a16:creationId xmlns:a16="http://schemas.microsoft.com/office/drawing/2014/main" id="{F04DAB4A-EB33-D191-3930-D7B1B8B0E350}"/>
              </a:ext>
            </a:extLst>
          </p:cNvPr>
          <p:cNvSpPr>
            <a:spLocks noGrp="1" noChangeArrowheads="1"/>
          </p:cNvSpPr>
          <p:nvPr>
            <p:ph type="sldNum" sz="quarter" idx="12"/>
          </p:nvPr>
        </p:nvSpPr>
        <p:spPr>
          <a:ln/>
        </p:spPr>
        <p:txBody>
          <a:bodyPr/>
          <a:lstStyle>
            <a:lvl1pPr>
              <a:defRPr/>
            </a:lvl1pPr>
          </a:lstStyle>
          <a:p>
            <a:fld id="{6C0D2D2F-EC53-4328-A9C9-50CA10C6433A}" type="slidenum">
              <a:rPr lang="pt-BR" altLang="pt-BR"/>
              <a:pPr/>
              <a:t>‹nº›</a:t>
            </a:fld>
            <a:endParaRPr lang="pt-BR" altLang="pt-BR"/>
          </a:p>
        </p:txBody>
      </p:sp>
    </p:spTree>
    <p:extLst>
      <p:ext uri="{BB962C8B-B14F-4D97-AF65-F5344CB8AC3E}">
        <p14:creationId xmlns:p14="http://schemas.microsoft.com/office/powerpoint/2010/main" val="1178221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B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Rectangle 4">
            <a:extLst>
              <a:ext uri="{FF2B5EF4-FFF2-40B4-BE49-F238E27FC236}">
                <a16:creationId xmlns:a16="http://schemas.microsoft.com/office/drawing/2014/main" id="{8555BAAE-BF8C-3DB1-AF99-CDF31AB2D4CC}"/>
              </a:ext>
            </a:extLst>
          </p:cNvPr>
          <p:cNvSpPr>
            <a:spLocks noGrp="1" noChangeArrowheads="1"/>
          </p:cNvSpPr>
          <p:nvPr>
            <p:ph type="dt" sz="half" idx="10"/>
          </p:nvPr>
        </p:nvSpPr>
        <p:spPr>
          <a:ln/>
        </p:spPr>
        <p:txBody>
          <a:bodyPr/>
          <a:lstStyle>
            <a:lvl1pPr>
              <a:defRPr/>
            </a:lvl1pPr>
          </a:lstStyle>
          <a:p>
            <a:pPr>
              <a:defRPr/>
            </a:pPr>
            <a:endParaRPr lang="pt-BR"/>
          </a:p>
        </p:txBody>
      </p:sp>
      <p:sp>
        <p:nvSpPr>
          <p:cNvPr id="5" name="Rectangle 5">
            <a:extLst>
              <a:ext uri="{FF2B5EF4-FFF2-40B4-BE49-F238E27FC236}">
                <a16:creationId xmlns:a16="http://schemas.microsoft.com/office/drawing/2014/main" id="{DED04BFC-DA34-72DA-5276-7EAD94B99840}"/>
              </a:ext>
            </a:extLst>
          </p:cNvPr>
          <p:cNvSpPr>
            <a:spLocks noGrp="1" noChangeArrowheads="1"/>
          </p:cNvSpPr>
          <p:nvPr>
            <p:ph type="ftr" sz="quarter" idx="11"/>
          </p:nvPr>
        </p:nvSpPr>
        <p:spPr>
          <a:ln/>
        </p:spPr>
        <p:txBody>
          <a:bodyPr/>
          <a:lstStyle>
            <a:lvl1pPr>
              <a:defRPr/>
            </a:lvl1pPr>
          </a:lstStyle>
          <a:p>
            <a:pPr>
              <a:defRPr/>
            </a:pPr>
            <a:endParaRPr lang="pt-BR"/>
          </a:p>
        </p:txBody>
      </p:sp>
      <p:sp>
        <p:nvSpPr>
          <p:cNvPr id="6" name="Rectangle 6">
            <a:extLst>
              <a:ext uri="{FF2B5EF4-FFF2-40B4-BE49-F238E27FC236}">
                <a16:creationId xmlns:a16="http://schemas.microsoft.com/office/drawing/2014/main" id="{9392C0A1-96CF-B196-19C9-7B4998855593}"/>
              </a:ext>
            </a:extLst>
          </p:cNvPr>
          <p:cNvSpPr>
            <a:spLocks noGrp="1" noChangeArrowheads="1"/>
          </p:cNvSpPr>
          <p:nvPr>
            <p:ph type="sldNum" sz="quarter" idx="12"/>
          </p:nvPr>
        </p:nvSpPr>
        <p:spPr>
          <a:ln/>
        </p:spPr>
        <p:txBody>
          <a:bodyPr/>
          <a:lstStyle>
            <a:lvl1pPr>
              <a:defRPr/>
            </a:lvl1pPr>
          </a:lstStyle>
          <a:p>
            <a:fld id="{CCA598AA-7DB8-4FE1-9576-A7EFB9E876CA}" type="slidenum">
              <a:rPr lang="pt-BR" altLang="pt-BR"/>
              <a:pPr/>
              <a:t>‹nº›</a:t>
            </a:fld>
            <a:endParaRPr lang="pt-BR" altLang="pt-BR"/>
          </a:p>
        </p:txBody>
      </p:sp>
    </p:spTree>
    <p:extLst>
      <p:ext uri="{BB962C8B-B14F-4D97-AF65-F5344CB8AC3E}">
        <p14:creationId xmlns:p14="http://schemas.microsoft.com/office/powerpoint/2010/main" val="2614953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pt-B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A0A5A34-546F-03A4-FDE7-DBE02733C84E}"/>
              </a:ext>
            </a:extLst>
          </p:cNvPr>
          <p:cNvSpPr>
            <a:spLocks noGrp="1" noChangeArrowheads="1"/>
          </p:cNvSpPr>
          <p:nvPr>
            <p:ph type="dt" sz="half" idx="10"/>
          </p:nvPr>
        </p:nvSpPr>
        <p:spPr>
          <a:ln/>
        </p:spPr>
        <p:txBody>
          <a:bodyPr/>
          <a:lstStyle>
            <a:lvl1pPr>
              <a:defRPr/>
            </a:lvl1pPr>
          </a:lstStyle>
          <a:p>
            <a:pPr>
              <a:defRPr/>
            </a:pPr>
            <a:endParaRPr lang="pt-BR"/>
          </a:p>
        </p:txBody>
      </p:sp>
      <p:sp>
        <p:nvSpPr>
          <p:cNvPr id="5" name="Rectangle 5">
            <a:extLst>
              <a:ext uri="{FF2B5EF4-FFF2-40B4-BE49-F238E27FC236}">
                <a16:creationId xmlns:a16="http://schemas.microsoft.com/office/drawing/2014/main" id="{0CAA5CE8-23AD-9845-C034-6E325A0F5A5B}"/>
              </a:ext>
            </a:extLst>
          </p:cNvPr>
          <p:cNvSpPr>
            <a:spLocks noGrp="1" noChangeArrowheads="1"/>
          </p:cNvSpPr>
          <p:nvPr>
            <p:ph type="ftr" sz="quarter" idx="11"/>
          </p:nvPr>
        </p:nvSpPr>
        <p:spPr>
          <a:ln/>
        </p:spPr>
        <p:txBody>
          <a:bodyPr/>
          <a:lstStyle>
            <a:lvl1pPr>
              <a:defRPr/>
            </a:lvl1pPr>
          </a:lstStyle>
          <a:p>
            <a:pPr>
              <a:defRPr/>
            </a:pPr>
            <a:endParaRPr lang="pt-BR"/>
          </a:p>
        </p:txBody>
      </p:sp>
      <p:sp>
        <p:nvSpPr>
          <p:cNvPr id="6" name="Rectangle 6">
            <a:extLst>
              <a:ext uri="{FF2B5EF4-FFF2-40B4-BE49-F238E27FC236}">
                <a16:creationId xmlns:a16="http://schemas.microsoft.com/office/drawing/2014/main" id="{F87031C6-32C2-C856-1E98-43E624DCB439}"/>
              </a:ext>
            </a:extLst>
          </p:cNvPr>
          <p:cNvSpPr>
            <a:spLocks noGrp="1" noChangeArrowheads="1"/>
          </p:cNvSpPr>
          <p:nvPr>
            <p:ph type="sldNum" sz="quarter" idx="12"/>
          </p:nvPr>
        </p:nvSpPr>
        <p:spPr>
          <a:ln/>
        </p:spPr>
        <p:txBody>
          <a:bodyPr/>
          <a:lstStyle>
            <a:lvl1pPr>
              <a:defRPr/>
            </a:lvl1pPr>
          </a:lstStyle>
          <a:p>
            <a:fld id="{E512C531-259A-4FD9-A0EC-C3F3F54BB046}" type="slidenum">
              <a:rPr lang="pt-BR" altLang="pt-BR"/>
              <a:pPr/>
              <a:t>‹nº›</a:t>
            </a:fld>
            <a:endParaRPr lang="pt-BR" altLang="pt-BR"/>
          </a:p>
        </p:txBody>
      </p:sp>
    </p:spTree>
    <p:extLst>
      <p:ext uri="{BB962C8B-B14F-4D97-AF65-F5344CB8AC3E}">
        <p14:creationId xmlns:p14="http://schemas.microsoft.com/office/powerpoint/2010/main" val="33264655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B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Rectangle 4">
            <a:extLst>
              <a:ext uri="{FF2B5EF4-FFF2-40B4-BE49-F238E27FC236}">
                <a16:creationId xmlns:a16="http://schemas.microsoft.com/office/drawing/2014/main" id="{72AB8E6B-EFEA-38DD-66CA-9CB3CF7D7E8B}"/>
              </a:ext>
            </a:extLst>
          </p:cNvPr>
          <p:cNvSpPr>
            <a:spLocks noGrp="1" noChangeArrowheads="1"/>
          </p:cNvSpPr>
          <p:nvPr>
            <p:ph type="dt" sz="half" idx="10"/>
          </p:nvPr>
        </p:nvSpPr>
        <p:spPr>
          <a:ln/>
        </p:spPr>
        <p:txBody>
          <a:bodyPr/>
          <a:lstStyle>
            <a:lvl1pPr>
              <a:defRPr/>
            </a:lvl1pPr>
          </a:lstStyle>
          <a:p>
            <a:pPr>
              <a:defRPr/>
            </a:pPr>
            <a:endParaRPr lang="pt-BR"/>
          </a:p>
        </p:txBody>
      </p:sp>
      <p:sp>
        <p:nvSpPr>
          <p:cNvPr id="6" name="Rectangle 5">
            <a:extLst>
              <a:ext uri="{FF2B5EF4-FFF2-40B4-BE49-F238E27FC236}">
                <a16:creationId xmlns:a16="http://schemas.microsoft.com/office/drawing/2014/main" id="{1105208B-E51D-94D8-BEB9-A93AA607597A}"/>
              </a:ext>
            </a:extLst>
          </p:cNvPr>
          <p:cNvSpPr>
            <a:spLocks noGrp="1" noChangeArrowheads="1"/>
          </p:cNvSpPr>
          <p:nvPr>
            <p:ph type="ftr" sz="quarter" idx="11"/>
          </p:nvPr>
        </p:nvSpPr>
        <p:spPr>
          <a:ln/>
        </p:spPr>
        <p:txBody>
          <a:bodyPr/>
          <a:lstStyle>
            <a:lvl1pPr>
              <a:defRPr/>
            </a:lvl1pPr>
          </a:lstStyle>
          <a:p>
            <a:pPr>
              <a:defRPr/>
            </a:pPr>
            <a:endParaRPr lang="pt-BR"/>
          </a:p>
        </p:txBody>
      </p:sp>
      <p:sp>
        <p:nvSpPr>
          <p:cNvPr id="7" name="Rectangle 6">
            <a:extLst>
              <a:ext uri="{FF2B5EF4-FFF2-40B4-BE49-F238E27FC236}">
                <a16:creationId xmlns:a16="http://schemas.microsoft.com/office/drawing/2014/main" id="{4E213BAC-C82B-A180-CCB0-5FF9C3CC6290}"/>
              </a:ext>
            </a:extLst>
          </p:cNvPr>
          <p:cNvSpPr>
            <a:spLocks noGrp="1" noChangeArrowheads="1"/>
          </p:cNvSpPr>
          <p:nvPr>
            <p:ph type="sldNum" sz="quarter" idx="12"/>
          </p:nvPr>
        </p:nvSpPr>
        <p:spPr>
          <a:ln/>
        </p:spPr>
        <p:txBody>
          <a:bodyPr/>
          <a:lstStyle>
            <a:lvl1pPr>
              <a:defRPr/>
            </a:lvl1pPr>
          </a:lstStyle>
          <a:p>
            <a:fld id="{D67BEB62-E545-4063-9FF9-BC5DAC3C3B8F}" type="slidenum">
              <a:rPr lang="pt-BR" altLang="pt-BR"/>
              <a:pPr/>
              <a:t>‹nº›</a:t>
            </a:fld>
            <a:endParaRPr lang="pt-BR" altLang="pt-BR"/>
          </a:p>
        </p:txBody>
      </p:sp>
    </p:spTree>
    <p:extLst>
      <p:ext uri="{BB962C8B-B14F-4D97-AF65-F5344CB8AC3E}">
        <p14:creationId xmlns:p14="http://schemas.microsoft.com/office/powerpoint/2010/main" val="4058895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pt-B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7" name="Rectangle 4">
            <a:extLst>
              <a:ext uri="{FF2B5EF4-FFF2-40B4-BE49-F238E27FC236}">
                <a16:creationId xmlns:a16="http://schemas.microsoft.com/office/drawing/2014/main" id="{FFC54654-3E7A-01B8-FF17-67A233504290}"/>
              </a:ext>
            </a:extLst>
          </p:cNvPr>
          <p:cNvSpPr>
            <a:spLocks noGrp="1" noChangeArrowheads="1"/>
          </p:cNvSpPr>
          <p:nvPr>
            <p:ph type="dt" sz="half" idx="10"/>
          </p:nvPr>
        </p:nvSpPr>
        <p:spPr>
          <a:ln/>
        </p:spPr>
        <p:txBody>
          <a:bodyPr/>
          <a:lstStyle>
            <a:lvl1pPr>
              <a:defRPr/>
            </a:lvl1pPr>
          </a:lstStyle>
          <a:p>
            <a:pPr>
              <a:defRPr/>
            </a:pPr>
            <a:endParaRPr lang="pt-BR"/>
          </a:p>
        </p:txBody>
      </p:sp>
      <p:sp>
        <p:nvSpPr>
          <p:cNvPr id="8" name="Rectangle 5">
            <a:extLst>
              <a:ext uri="{FF2B5EF4-FFF2-40B4-BE49-F238E27FC236}">
                <a16:creationId xmlns:a16="http://schemas.microsoft.com/office/drawing/2014/main" id="{9400E59A-C489-74F2-DD11-AE14F96DE44B}"/>
              </a:ext>
            </a:extLst>
          </p:cNvPr>
          <p:cNvSpPr>
            <a:spLocks noGrp="1" noChangeArrowheads="1"/>
          </p:cNvSpPr>
          <p:nvPr>
            <p:ph type="ftr" sz="quarter" idx="11"/>
          </p:nvPr>
        </p:nvSpPr>
        <p:spPr>
          <a:ln/>
        </p:spPr>
        <p:txBody>
          <a:bodyPr/>
          <a:lstStyle>
            <a:lvl1pPr>
              <a:defRPr/>
            </a:lvl1pPr>
          </a:lstStyle>
          <a:p>
            <a:pPr>
              <a:defRPr/>
            </a:pPr>
            <a:endParaRPr lang="pt-BR"/>
          </a:p>
        </p:txBody>
      </p:sp>
      <p:sp>
        <p:nvSpPr>
          <p:cNvPr id="9" name="Rectangle 6">
            <a:extLst>
              <a:ext uri="{FF2B5EF4-FFF2-40B4-BE49-F238E27FC236}">
                <a16:creationId xmlns:a16="http://schemas.microsoft.com/office/drawing/2014/main" id="{B89166ED-29D9-D0A0-ACA9-EA57F4E1B554}"/>
              </a:ext>
            </a:extLst>
          </p:cNvPr>
          <p:cNvSpPr>
            <a:spLocks noGrp="1" noChangeArrowheads="1"/>
          </p:cNvSpPr>
          <p:nvPr>
            <p:ph type="sldNum" sz="quarter" idx="12"/>
          </p:nvPr>
        </p:nvSpPr>
        <p:spPr>
          <a:ln/>
        </p:spPr>
        <p:txBody>
          <a:bodyPr/>
          <a:lstStyle>
            <a:lvl1pPr>
              <a:defRPr/>
            </a:lvl1pPr>
          </a:lstStyle>
          <a:p>
            <a:fld id="{2E73A511-4C0A-45E3-8CCE-0CCC342D8332}" type="slidenum">
              <a:rPr lang="pt-BR" altLang="pt-BR"/>
              <a:pPr/>
              <a:t>‹nº›</a:t>
            </a:fld>
            <a:endParaRPr lang="pt-BR" altLang="pt-BR"/>
          </a:p>
        </p:txBody>
      </p:sp>
    </p:spTree>
    <p:extLst>
      <p:ext uri="{BB962C8B-B14F-4D97-AF65-F5344CB8AC3E}">
        <p14:creationId xmlns:p14="http://schemas.microsoft.com/office/powerpoint/2010/main" val="25473807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BR"/>
          </a:p>
        </p:txBody>
      </p:sp>
      <p:sp>
        <p:nvSpPr>
          <p:cNvPr id="3" name="Rectangle 4">
            <a:extLst>
              <a:ext uri="{FF2B5EF4-FFF2-40B4-BE49-F238E27FC236}">
                <a16:creationId xmlns:a16="http://schemas.microsoft.com/office/drawing/2014/main" id="{1E04559B-FBFB-8196-5EF6-12C141C62989}"/>
              </a:ext>
            </a:extLst>
          </p:cNvPr>
          <p:cNvSpPr>
            <a:spLocks noGrp="1" noChangeArrowheads="1"/>
          </p:cNvSpPr>
          <p:nvPr>
            <p:ph type="dt" sz="half" idx="10"/>
          </p:nvPr>
        </p:nvSpPr>
        <p:spPr>
          <a:ln/>
        </p:spPr>
        <p:txBody>
          <a:bodyPr/>
          <a:lstStyle>
            <a:lvl1pPr>
              <a:defRPr/>
            </a:lvl1pPr>
          </a:lstStyle>
          <a:p>
            <a:pPr>
              <a:defRPr/>
            </a:pPr>
            <a:endParaRPr lang="pt-BR"/>
          </a:p>
        </p:txBody>
      </p:sp>
      <p:sp>
        <p:nvSpPr>
          <p:cNvPr id="4" name="Rectangle 5">
            <a:extLst>
              <a:ext uri="{FF2B5EF4-FFF2-40B4-BE49-F238E27FC236}">
                <a16:creationId xmlns:a16="http://schemas.microsoft.com/office/drawing/2014/main" id="{C4349403-A5A0-705D-E8A1-1BAF125BA278}"/>
              </a:ext>
            </a:extLst>
          </p:cNvPr>
          <p:cNvSpPr>
            <a:spLocks noGrp="1" noChangeArrowheads="1"/>
          </p:cNvSpPr>
          <p:nvPr>
            <p:ph type="ftr" sz="quarter" idx="11"/>
          </p:nvPr>
        </p:nvSpPr>
        <p:spPr>
          <a:ln/>
        </p:spPr>
        <p:txBody>
          <a:bodyPr/>
          <a:lstStyle>
            <a:lvl1pPr>
              <a:defRPr/>
            </a:lvl1pPr>
          </a:lstStyle>
          <a:p>
            <a:pPr>
              <a:defRPr/>
            </a:pPr>
            <a:endParaRPr lang="pt-BR"/>
          </a:p>
        </p:txBody>
      </p:sp>
      <p:sp>
        <p:nvSpPr>
          <p:cNvPr id="5" name="Rectangle 6">
            <a:extLst>
              <a:ext uri="{FF2B5EF4-FFF2-40B4-BE49-F238E27FC236}">
                <a16:creationId xmlns:a16="http://schemas.microsoft.com/office/drawing/2014/main" id="{A35C9DD6-9FDD-02E0-C84B-FE8B8CB7C471}"/>
              </a:ext>
            </a:extLst>
          </p:cNvPr>
          <p:cNvSpPr>
            <a:spLocks noGrp="1" noChangeArrowheads="1"/>
          </p:cNvSpPr>
          <p:nvPr>
            <p:ph type="sldNum" sz="quarter" idx="12"/>
          </p:nvPr>
        </p:nvSpPr>
        <p:spPr>
          <a:ln/>
        </p:spPr>
        <p:txBody>
          <a:bodyPr/>
          <a:lstStyle>
            <a:lvl1pPr>
              <a:defRPr/>
            </a:lvl1pPr>
          </a:lstStyle>
          <a:p>
            <a:fld id="{C2D0159B-5CCA-4C2D-BB2B-7C4F4D598C62}" type="slidenum">
              <a:rPr lang="pt-BR" altLang="pt-BR"/>
              <a:pPr/>
              <a:t>‹nº›</a:t>
            </a:fld>
            <a:endParaRPr lang="pt-BR" altLang="pt-BR"/>
          </a:p>
        </p:txBody>
      </p:sp>
    </p:spTree>
    <p:extLst>
      <p:ext uri="{BB962C8B-B14F-4D97-AF65-F5344CB8AC3E}">
        <p14:creationId xmlns:p14="http://schemas.microsoft.com/office/powerpoint/2010/main" val="37498471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113896F-0677-DDE7-3E0D-A84C77CCBFD5}"/>
              </a:ext>
            </a:extLst>
          </p:cNvPr>
          <p:cNvSpPr>
            <a:spLocks noGrp="1" noChangeArrowheads="1"/>
          </p:cNvSpPr>
          <p:nvPr>
            <p:ph type="dt" sz="half" idx="10"/>
          </p:nvPr>
        </p:nvSpPr>
        <p:spPr>
          <a:ln/>
        </p:spPr>
        <p:txBody>
          <a:bodyPr/>
          <a:lstStyle>
            <a:lvl1pPr>
              <a:defRPr/>
            </a:lvl1pPr>
          </a:lstStyle>
          <a:p>
            <a:pPr>
              <a:defRPr/>
            </a:pPr>
            <a:endParaRPr lang="pt-BR"/>
          </a:p>
        </p:txBody>
      </p:sp>
      <p:sp>
        <p:nvSpPr>
          <p:cNvPr id="3" name="Rectangle 5">
            <a:extLst>
              <a:ext uri="{FF2B5EF4-FFF2-40B4-BE49-F238E27FC236}">
                <a16:creationId xmlns:a16="http://schemas.microsoft.com/office/drawing/2014/main" id="{E80570A1-AE10-1DF4-9575-0095C9EA7920}"/>
              </a:ext>
            </a:extLst>
          </p:cNvPr>
          <p:cNvSpPr>
            <a:spLocks noGrp="1" noChangeArrowheads="1"/>
          </p:cNvSpPr>
          <p:nvPr>
            <p:ph type="ftr" sz="quarter" idx="11"/>
          </p:nvPr>
        </p:nvSpPr>
        <p:spPr>
          <a:ln/>
        </p:spPr>
        <p:txBody>
          <a:bodyPr/>
          <a:lstStyle>
            <a:lvl1pPr>
              <a:defRPr/>
            </a:lvl1pPr>
          </a:lstStyle>
          <a:p>
            <a:pPr>
              <a:defRPr/>
            </a:pPr>
            <a:endParaRPr lang="pt-BR"/>
          </a:p>
        </p:txBody>
      </p:sp>
      <p:sp>
        <p:nvSpPr>
          <p:cNvPr id="4" name="Rectangle 6">
            <a:extLst>
              <a:ext uri="{FF2B5EF4-FFF2-40B4-BE49-F238E27FC236}">
                <a16:creationId xmlns:a16="http://schemas.microsoft.com/office/drawing/2014/main" id="{9AD78749-1D0A-6543-A28E-957D495D00BC}"/>
              </a:ext>
            </a:extLst>
          </p:cNvPr>
          <p:cNvSpPr>
            <a:spLocks noGrp="1" noChangeArrowheads="1"/>
          </p:cNvSpPr>
          <p:nvPr>
            <p:ph type="sldNum" sz="quarter" idx="12"/>
          </p:nvPr>
        </p:nvSpPr>
        <p:spPr>
          <a:ln/>
        </p:spPr>
        <p:txBody>
          <a:bodyPr/>
          <a:lstStyle>
            <a:lvl1pPr>
              <a:defRPr/>
            </a:lvl1pPr>
          </a:lstStyle>
          <a:p>
            <a:fld id="{F4FB1FC5-317C-40EB-BD3B-3B7428B1C27A}" type="slidenum">
              <a:rPr lang="pt-BR" altLang="pt-BR"/>
              <a:pPr/>
              <a:t>‹nº›</a:t>
            </a:fld>
            <a:endParaRPr lang="pt-BR" altLang="pt-BR"/>
          </a:p>
        </p:txBody>
      </p:sp>
    </p:spTree>
    <p:extLst>
      <p:ext uri="{BB962C8B-B14F-4D97-AF65-F5344CB8AC3E}">
        <p14:creationId xmlns:p14="http://schemas.microsoft.com/office/powerpoint/2010/main" val="3089744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pt-B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EB0DBE8-16EA-7D90-F283-999F05BD83DE}"/>
              </a:ext>
            </a:extLst>
          </p:cNvPr>
          <p:cNvSpPr>
            <a:spLocks noGrp="1" noChangeArrowheads="1"/>
          </p:cNvSpPr>
          <p:nvPr>
            <p:ph type="dt" sz="half" idx="10"/>
          </p:nvPr>
        </p:nvSpPr>
        <p:spPr>
          <a:ln/>
        </p:spPr>
        <p:txBody>
          <a:bodyPr/>
          <a:lstStyle>
            <a:lvl1pPr>
              <a:defRPr/>
            </a:lvl1pPr>
          </a:lstStyle>
          <a:p>
            <a:pPr>
              <a:defRPr/>
            </a:pPr>
            <a:endParaRPr lang="pt-BR"/>
          </a:p>
        </p:txBody>
      </p:sp>
      <p:sp>
        <p:nvSpPr>
          <p:cNvPr id="6" name="Rectangle 5">
            <a:extLst>
              <a:ext uri="{FF2B5EF4-FFF2-40B4-BE49-F238E27FC236}">
                <a16:creationId xmlns:a16="http://schemas.microsoft.com/office/drawing/2014/main" id="{F78E4EE0-0A53-E74D-D680-A26C5C79EF88}"/>
              </a:ext>
            </a:extLst>
          </p:cNvPr>
          <p:cNvSpPr>
            <a:spLocks noGrp="1" noChangeArrowheads="1"/>
          </p:cNvSpPr>
          <p:nvPr>
            <p:ph type="ftr" sz="quarter" idx="11"/>
          </p:nvPr>
        </p:nvSpPr>
        <p:spPr>
          <a:ln/>
        </p:spPr>
        <p:txBody>
          <a:bodyPr/>
          <a:lstStyle>
            <a:lvl1pPr>
              <a:defRPr/>
            </a:lvl1pPr>
          </a:lstStyle>
          <a:p>
            <a:pPr>
              <a:defRPr/>
            </a:pPr>
            <a:endParaRPr lang="pt-BR"/>
          </a:p>
        </p:txBody>
      </p:sp>
      <p:sp>
        <p:nvSpPr>
          <p:cNvPr id="7" name="Rectangle 6">
            <a:extLst>
              <a:ext uri="{FF2B5EF4-FFF2-40B4-BE49-F238E27FC236}">
                <a16:creationId xmlns:a16="http://schemas.microsoft.com/office/drawing/2014/main" id="{628AC9CD-9B22-0E8D-FDB6-A8DA9F2DCA20}"/>
              </a:ext>
            </a:extLst>
          </p:cNvPr>
          <p:cNvSpPr>
            <a:spLocks noGrp="1" noChangeArrowheads="1"/>
          </p:cNvSpPr>
          <p:nvPr>
            <p:ph type="sldNum" sz="quarter" idx="12"/>
          </p:nvPr>
        </p:nvSpPr>
        <p:spPr>
          <a:ln/>
        </p:spPr>
        <p:txBody>
          <a:bodyPr/>
          <a:lstStyle>
            <a:lvl1pPr>
              <a:defRPr/>
            </a:lvl1pPr>
          </a:lstStyle>
          <a:p>
            <a:fld id="{6CA6BBEA-C5EA-4527-B73F-D2796E9EF8EE}" type="slidenum">
              <a:rPr lang="pt-BR" altLang="pt-BR"/>
              <a:pPr/>
              <a:t>‹nº›</a:t>
            </a:fld>
            <a:endParaRPr lang="pt-BR" altLang="pt-BR"/>
          </a:p>
        </p:txBody>
      </p:sp>
    </p:spTree>
    <p:extLst>
      <p:ext uri="{BB962C8B-B14F-4D97-AF65-F5344CB8AC3E}">
        <p14:creationId xmlns:p14="http://schemas.microsoft.com/office/powerpoint/2010/main" val="3508104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B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Rectangle 4">
            <a:extLst>
              <a:ext uri="{FF2B5EF4-FFF2-40B4-BE49-F238E27FC236}">
                <a16:creationId xmlns:a16="http://schemas.microsoft.com/office/drawing/2014/main" id="{94895AE2-85AF-AF4C-BC9A-CAC8B03FC907}"/>
              </a:ext>
            </a:extLst>
          </p:cNvPr>
          <p:cNvSpPr>
            <a:spLocks noGrp="1" noChangeArrowheads="1"/>
          </p:cNvSpPr>
          <p:nvPr>
            <p:ph type="dt" sz="half" idx="10"/>
          </p:nvPr>
        </p:nvSpPr>
        <p:spPr>
          <a:ln/>
        </p:spPr>
        <p:txBody>
          <a:bodyPr/>
          <a:lstStyle>
            <a:lvl1pPr>
              <a:defRPr/>
            </a:lvl1pPr>
          </a:lstStyle>
          <a:p>
            <a:pPr>
              <a:defRPr/>
            </a:pPr>
            <a:endParaRPr lang="pt-BR"/>
          </a:p>
        </p:txBody>
      </p:sp>
      <p:sp>
        <p:nvSpPr>
          <p:cNvPr id="5" name="Rectangle 5">
            <a:extLst>
              <a:ext uri="{FF2B5EF4-FFF2-40B4-BE49-F238E27FC236}">
                <a16:creationId xmlns:a16="http://schemas.microsoft.com/office/drawing/2014/main" id="{62A3FBF3-BE83-EFA5-6E53-302C8DF10B3C}"/>
              </a:ext>
            </a:extLst>
          </p:cNvPr>
          <p:cNvSpPr>
            <a:spLocks noGrp="1" noChangeArrowheads="1"/>
          </p:cNvSpPr>
          <p:nvPr>
            <p:ph type="ftr" sz="quarter" idx="11"/>
          </p:nvPr>
        </p:nvSpPr>
        <p:spPr>
          <a:ln/>
        </p:spPr>
        <p:txBody>
          <a:bodyPr/>
          <a:lstStyle>
            <a:lvl1pPr>
              <a:defRPr/>
            </a:lvl1pPr>
          </a:lstStyle>
          <a:p>
            <a:pPr>
              <a:defRPr/>
            </a:pPr>
            <a:endParaRPr lang="pt-BR"/>
          </a:p>
        </p:txBody>
      </p:sp>
      <p:sp>
        <p:nvSpPr>
          <p:cNvPr id="6" name="Rectangle 6">
            <a:extLst>
              <a:ext uri="{FF2B5EF4-FFF2-40B4-BE49-F238E27FC236}">
                <a16:creationId xmlns:a16="http://schemas.microsoft.com/office/drawing/2014/main" id="{8B1AB5D2-84C0-987C-635E-A81C6E5831BE}"/>
              </a:ext>
            </a:extLst>
          </p:cNvPr>
          <p:cNvSpPr>
            <a:spLocks noGrp="1" noChangeArrowheads="1"/>
          </p:cNvSpPr>
          <p:nvPr>
            <p:ph type="sldNum" sz="quarter" idx="12"/>
          </p:nvPr>
        </p:nvSpPr>
        <p:spPr>
          <a:ln/>
        </p:spPr>
        <p:txBody>
          <a:bodyPr/>
          <a:lstStyle>
            <a:lvl1pPr>
              <a:defRPr/>
            </a:lvl1pPr>
          </a:lstStyle>
          <a:p>
            <a:fld id="{EC53EA34-429D-4465-A293-E2D0AF9E9680}" type="slidenum">
              <a:rPr lang="pt-BR" altLang="pt-BR"/>
              <a:pPr/>
              <a:t>‹nº›</a:t>
            </a:fld>
            <a:endParaRPr lang="pt-BR" altLang="pt-BR"/>
          </a:p>
        </p:txBody>
      </p:sp>
    </p:spTree>
    <p:extLst>
      <p:ext uri="{BB962C8B-B14F-4D97-AF65-F5344CB8AC3E}">
        <p14:creationId xmlns:p14="http://schemas.microsoft.com/office/powerpoint/2010/main" val="34763478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pt-B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AD2EE4B-8EAD-39AE-9ED8-E11C8CD39E30}"/>
              </a:ext>
            </a:extLst>
          </p:cNvPr>
          <p:cNvSpPr>
            <a:spLocks noGrp="1" noChangeArrowheads="1"/>
          </p:cNvSpPr>
          <p:nvPr>
            <p:ph type="dt" sz="half" idx="10"/>
          </p:nvPr>
        </p:nvSpPr>
        <p:spPr>
          <a:ln/>
        </p:spPr>
        <p:txBody>
          <a:bodyPr/>
          <a:lstStyle>
            <a:lvl1pPr>
              <a:defRPr/>
            </a:lvl1pPr>
          </a:lstStyle>
          <a:p>
            <a:pPr>
              <a:defRPr/>
            </a:pPr>
            <a:endParaRPr lang="pt-BR"/>
          </a:p>
        </p:txBody>
      </p:sp>
      <p:sp>
        <p:nvSpPr>
          <p:cNvPr id="6" name="Rectangle 5">
            <a:extLst>
              <a:ext uri="{FF2B5EF4-FFF2-40B4-BE49-F238E27FC236}">
                <a16:creationId xmlns:a16="http://schemas.microsoft.com/office/drawing/2014/main" id="{22C874A9-D845-FD05-4695-00AF93D37645}"/>
              </a:ext>
            </a:extLst>
          </p:cNvPr>
          <p:cNvSpPr>
            <a:spLocks noGrp="1" noChangeArrowheads="1"/>
          </p:cNvSpPr>
          <p:nvPr>
            <p:ph type="ftr" sz="quarter" idx="11"/>
          </p:nvPr>
        </p:nvSpPr>
        <p:spPr>
          <a:ln/>
        </p:spPr>
        <p:txBody>
          <a:bodyPr/>
          <a:lstStyle>
            <a:lvl1pPr>
              <a:defRPr/>
            </a:lvl1pPr>
          </a:lstStyle>
          <a:p>
            <a:pPr>
              <a:defRPr/>
            </a:pPr>
            <a:endParaRPr lang="pt-BR"/>
          </a:p>
        </p:txBody>
      </p:sp>
      <p:sp>
        <p:nvSpPr>
          <p:cNvPr id="7" name="Rectangle 6">
            <a:extLst>
              <a:ext uri="{FF2B5EF4-FFF2-40B4-BE49-F238E27FC236}">
                <a16:creationId xmlns:a16="http://schemas.microsoft.com/office/drawing/2014/main" id="{66196E59-7FF9-0999-E3BD-77906B0D8FE5}"/>
              </a:ext>
            </a:extLst>
          </p:cNvPr>
          <p:cNvSpPr>
            <a:spLocks noGrp="1" noChangeArrowheads="1"/>
          </p:cNvSpPr>
          <p:nvPr>
            <p:ph type="sldNum" sz="quarter" idx="12"/>
          </p:nvPr>
        </p:nvSpPr>
        <p:spPr>
          <a:ln/>
        </p:spPr>
        <p:txBody>
          <a:bodyPr/>
          <a:lstStyle>
            <a:lvl1pPr>
              <a:defRPr/>
            </a:lvl1pPr>
          </a:lstStyle>
          <a:p>
            <a:fld id="{E063F3C1-FF05-444A-B269-00D46D84DB40}" type="slidenum">
              <a:rPr lang="pt-BR" altLang="pt-BR"/>
              <a:pPr/>
              <a:t>‹nº›</a:t>
            </a:fld>
            <a:endParaRPr lang="pt-BR" altLang="pt-BR"/>
          </a:p>
        </p:txBody>
      </p:sp>
    </p:spTree>
    <p:extLst>
      <p:ext uri="{BB962C8B-B14F-4D97-AF65-F5344CB8AC3E}">
        <p14:creationId xmlns:p14="http://schemas.microsoft.com/office/powerpoint/2010/main" val="2559163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B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Rectangle 4">
            <a:extLst>
              <a:ext uri="{FF2B5EF4-FFF2-40B4-BE49-F238E27FC236}">
                <a16:creationId xmlns:a16="http://schemas.microsoft.com/office/drawing/2014/main" id="{2FCD3043-E3B6-CDB3-AD0A-EB81B09DE37E}"/>
              </a:ext>
            </a:extLst>
          </p:cNvPr>
          <p:cNvSpPr>
            <a:spLocks noGrp="1" noChangeArrowheads="1"/>
          </p:cNvSpPr>
          <p:nvPr>
            <p:ph type="dt" sz="half" idx="10"/>
          </p:nvPr>
        </p:nvSpPr>
        <p:spPr>
          <a:ln/>
        </p:spPr>
        <p:txBody>
          <a:bodyPr/>
          <a:lstStyle>
            <a:lvl1pPr>
              <a:defRPr/>
            </a:lvl1pPr>
          </a:lstStyle>
          <a:p>
            <a:pPr>
              <a:defRPr/>
            </a:pPr>
            <a:endParaRPr lang="pt-BR"/>
          </a:p>
        </p:txBody>
      </p:sp>
      <p:sp>
        <p:nvSpPr>
          <p:cNvPr id="5" name="Rectangle 5">
            <a:extLst>
              <a:ext uri="{FF2B5EF4-FFF2-40B4-BE49-F238E27FC236}">
                <a16:creationId xmlns:a16="http://schemas.microsoft.com/office/drawing/2014/main" id="{B6F0AA87-735E-DD03-4210-C5ED0D83AEE3}"/>
              </a:ext>
            </a:extLst>
          </p:cNvPr>
          <p:cNvSpPr>
            <a:spLocks noGrp="1" noChangeArrowheads="1"/>
          </p:cNvSpPr>
          <p:nvPr>
            <p:ph type="ftr" sz="quarter" idx="11"/>
          </p:nvPr>
        </p:nvSpPr>
        <p:spPr>
          <a:ln/>
        </p:spPr>
        <p:txBody>
          <a:bodyPr/>
          <a:lstStyle>
            <a:lvl1pPr>
              <a:defRPr/>
            </a:lvl1pPr>
          </a:lstStyle>
          <a:p>
            <a:pPr>
              <a:defRPr/>
            </a:pPr>
            <a:endParaRPr lang="pt-BR"/>
          </a:p>
        </p:txBody>
      </p:sp>
      <p:sp>
        <p:nvSpPr>
          <p:cNvPr id="6" name="Rectangle 6">
            <a:extLst>
              <a:ext uri="{FF2B5EF4-FFF2-40B4-BE49-F238E27FC236}">
                <a16:creationId xmlns:a16="http://schemas.microsoft.com/office/drawing/2014/main" id="{6E537CCC-5AE1-CF18-E2D7-5A1A3EBE8306}"/>
              </a:ext>
            </a:extLst>
          </p:cNvPr>
          <p:cNvSpPr>
            <a:spLocks noGrp="1" noChangeArrowheads="1"/>
          </p:cNvSpPr>
          <p:nvPr>
            <p:ph type="sldNum" sz="quarter" idx="12"/>
          </p:nvPr>
        </p:nvSpPr>
        <p:spPr>
          <a:ln/>
        </p:spPr>
        <p:txBody>
          <a:bodyPr/>
          <a:lstStyle>
            <a:lvl1pPr>
              <a:defRPr/>
            </a:lvl1pPr>
          </a:lstStyle>
          <a:p>
            <a:fld id="{FCD470DC-AA70-4955-9729-D6CCED39F4A1}" type="slidenum">
              <a:rPr lang="pt-BR" altLang="pt-BR"/>
              <a:pPr/>
              <a:t>‹nº›</a:t>
            </a:fld>
            <a:endParaRPr lang="pt-BR" altLang="pt-BR"/>
          </a:p>
        </p:txBody>
      </p:sp>
    </p:spTree>
    <p:extLst>
      <p:ext uri="{BB962C8B-B14F-4D97-AF65-F5344CB8AC3E}">
        <p14:creationId xmlns:p14="http://schemas.microsoft.com/office/powerpoint/2010/main" val="34971554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pt-B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Rectangle 4">
            <a:extLst>
              <a:ext uri="{FF2B5EF4-FFF2-40B4-BE49-F238E27FC236}">
                <a16:creationId xmlns:a16="http://schemas.microsoft.com/office/drawing/2014/main" id="{A5CD948D-B179-96A7-CB70-32650168E15B}"/>
              </a:ext>
            </a:extLst>
          </p:cNvPr>
          <p:cNvSpPr>
            <a:spLocks noGrp="1" noChangeArrowheads="1"/>
          </p:cNvSpPr>
          <p:nvPr>
            <p:ph type="dt" sz="half" idx="10"/>
          </p:nvPr>
        </p:nvSpPr>
        <p:spPr>
          <a:ln/>
        </p:spPr>
        <p:txBody>
          <a:bodyPr/>
          <a:lstStyle>
            <a:lvl1pPr>
              <a:defRPr/>
            </a:lvl1pPr>
          </a:lstStyle>
          <a:p>
            <a:pPr>
              <a:defRPr/>
            </a:pPr>
            <a:endParaRPr lang="pt-BR"/>
          </a:p>
        </p:txBody>
      </p:sp>
      <p:sp>
        <p:nvSpPr>
          <p:cNvPr id="5" name="Rectangle 5">
            <a:extLst>
              <a:ext uri="{FF2B5EF4-FFF2-40B4-BE49-F238E27FC236}">
                <a16:creationId xmlns:a16="http://schemas.microsoft.com/office/drawing/2014/main" id="{3639A012-3D76-1941-6C11-58BC6593900E}"/>
              </a:ext>
            </a:extLst>
          </p:cNvPr>
          <p:cNvSpPr>
            <a:spLocks noGrp="1" noChangeArrowheads="1"/>
          </p:cNvSpPr>
          <p:nvPr>
            <p:ph type="ftr" sz="quarter" idx="11"/>
          </p:nvPr>
        </p:nvSpPr>
        <p:spPr>
          <a:ln/>
        </p:spPr>
        <p:txBody>
          <a:bodyPr/>
          <a:lstStyle>
            <a:lvl1pPr>
              <a:defRPr/>
            </a:lvl1pPr>
          </a:lstStyle>
          <a:p>
            <a:pPr>
              <a:defRPr/>
            </a:pPr>
            <a:endParaRPr lang="pt-BR"/>
          </a:p>
        </p:txBody>
      </p:sp>
      <p:sp>
        <p:nvSpPr>
          <p:cNvPr id="6" name="Rectangle 6">
            <a:extLst>
              <a:ext uri="{FF2B5EF4-FFF2-40B4-BE49-F238E27FC236}">
                <a16:creationId xmlns:a16="http://schemas.microsoft.com/office/drawing/2014/main" id="{EF564178-1FBA-9738-2B69-BE2FB48F035D}"/>
              </a:ext>
            </a:extLst>
          </p:cNvPr>
          <p:cNvSpPr>
            <a:spLocks noGrp="1" noChangeArrowheads="1"/>
          </p:cNvSpPr>
          <p:nvPr>
            <p:ph type="sldNum" sz="quarter" idx="12"/>
          </p:nvPr>
        </p:nvSpPr>
        <p:spPr>
          <a:ln/>
        </p:spPr>
        <p:txBody>
          <a:bodyPr/>
          <a:lstStyle>
            <a:lvl1pPr>
              <a:defRPr/>
            </a:lvl1pPr>
          </a:lstStyle>
          <a:p>
            <a:fld id="{4692F00B-6336-4D40-BA99-3D471EAAE023}" type="slidenum">
              <a:rPr lang="pt-BR" altLang="pt-BR"/>
              <a:pPr/>
              <a:t>‹nº›</a:t>
            </a:fld>
            <a:endParaRPr lang="pt-BR" altLang="pt-BR"/>
          </a:p>
        </p:txBody>
      </p:sp>
    </p:spTree>
    <p:extLst>
      <p:ext uri="{BB962C8B-B14F-4D97-AF65-F5344CB8AC3E}">
        <p14:creationId xmlns:p14="http://schemas.microsoft.com/office/powerpoint/2010/main" val="2308723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pt-B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A33FE4B-F7ED-14A9-F340-70FD3621B176}"/>
              </a:ext>
            </a:extLst>
          </p:cNvPr>
          <p:cNvSpPr>
            <a:spLocks noGrp="1" noChangeArrowheads="1"/>
          </p:cNvSpPr>
          <p:nvPr>
            <p:ph type="dt" sz="half" idx="10"/>
          </p:nvPr>
        </p:nvSpPr>
        <p:spPr>
          <a:ln/>
        </p:spPr>
        <p:txBody>
          <a:bodyPr/>
          <a:lstStyle>
            <a:lvl1pPr>
              <a:defRPr/>
            </a:lvl1pPr>
          </a:lstStyle>
          <a:p>
            <a:pPr>
              <a:defRPr/>
            </a:pPr>
            <a:endParaRPr lang="pt-BR"/>
          </a:p>
        </p:txBody>
      </p:sp>
      <p:sp>
        <p:nvSpPr>
          <p:cNvPr id="5" name="Rectangle 5">
            <a:extLst>
              <a:ext uri="{FF2B5EF4-FFF2-40B4-BE49-F238E27FC236}">
                <a16:creationId xmlns:a16="http://schemas.microsoft.com/office/drawing/2014/main" id="{0E425A45-1F09-EA73-DEFA-6B9BAB970129}"/>
              </a:ext>
            </a:extLst>
          </p:cNvPr>
          <p:cNvSpPr>
            <a:spLocks noGrp="1" noChangeArrowheads="1"/>
          </p:cNvSpPr>
          <p:nvPr>
            <p:ph type="ftr" sz="quarter" idx="11"/>
          </p:nvPr>
        </p:nvSpPr>
        <p:spPr>
          <a:ln/>
        </p:spPr>
        <p:txBody>
          <a:bodyPr/>
          <a:lstStyle>
            <a:lvl1pPr>
              <a:defRPr/>
            </a:lvl1pPr>
          </a:lstStyle>
          <a:p>
            <a:pPr>
              <a:defRPr/>
            </a:pPr>
            <a:endParaRPr lang="pt-BR"/>
          </a:p>
        </p:txBody>
      </p:sp>
      <p:sp>
        <p:nvSpPr>
          <p:cNvPr id="6" name="Rectangle 6">
            <a:extLst>
              <a:ext uri="{FF2B5EF4-FFF2-40B4-BE49-F238E27FC236}">
                <a16:creationId xmlns:a16="http://schemas.microsoft.com/office/drawing/2014/main" id="{6FBFAB6C-8C0A-DF7B-352C-0E0D9DCC9523}"/>
              </a:ext>
            </a:extLst>
          </p:cNvPr>
          <p:cNvSpPr>
            <a:spLocks noGrp="1" noChangeArrowheads="1"/>
          </p:cNvSpPr>
          <p:nvPr>
            <p:ph type="sldNum" sz="quarter" idx="12"/>
          </p:nvPr>
        </p:nvSpPr>
        <p:spPr>
          <a:ln/>
        </p:spPr>
        <p:txBody>
          <a:bodyPr/>
          <a:lstStyle>
            <a:lvl1pPr>
              <a:defRPr/>
            </a:lvl1pPr>
          </a:lstStyle>
          <a:p>
            <a:fld id="{5C41CD19-69D9-422F-AD21-8730503D15DC}" type="slidenum">
              <a:rPr lang="pt-BR" altLang="pt-BR"/>
              <a:pPr/>
              <a:t>‹nº›</a:t>
            </a:fld>
            <a:endParaRPr lang="pt-BR" altLang="pt-BR"/>
          </a:p>
        </p:txBody>
      </p:sp>
    </p:spTree>
    <p:extLst>
      <p:ext uri="{BB962C8B-B14F-4D97-AF65-F5344CB8AC3E}">
        <p14:creationId xmlns:p14="http://schemas.microsoft.com/office/powerpoint/2010/main" val="3640016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B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Rectangle 4">
            <a:extLst>
              <a:ext uri="{FF2B5EF4-FFF2-40B4-BE49-F238E27FC236}">
                <a16:creationId xmlns:a16="http://schemas.microsoft.com/office/drawing/2014/main" id="{F649E195-0E3A-226F-489E-B54BE2C91330}"/>
              </a:ext>
            </a:extLst>
          </p:cNvPr>
          <p:cNvSpPr>
            <a:spLocks noGrp="1" noChangeArrowheads="1"/>
          </p:cNvSpPr>
          <p:nvPr>
            <p:ph type="dt" sz="half" idx="10"/>
          </p:nvPr>
        </p:nvSpPr>
        <p:spPr>
          <a:ln/>
        </p:spPr>
        <p:txBody>
          <a:bodyPr/>
          <a:lstStyle>
            <a:lvl1pPr>
              <a:defRPr/>
            </a:lvl1pPr>
          </a:lstStyle>
          <a:p>
            <a:pPr>
              <a:defRPr/>
            </a:pPr>
            <a:endParaRPr lang="pt-BR"/>
          </a:p>
        </p:txBody>
      </p:sp>
      <p:sp>
        <p:nvSpPr>
          <p:cNvPr id="6" name="Rectangle 5">
            <a:extLst>
              <a:ext uri="{FF2B5EF4-FFF2-40B4-BE49-F238E27FC236}">
                <a16:creationId xmlns:a16="http://schemas.microsoft.com/office/drawing/2014/main" id="{58770CFB-644F-3EF4-87E7-6D6E831FB784}"/>
              </a:ext>
            </a:extLst>
          </p:cNvPr>
          <p:cNvSpPr>
            <a:spLocks noGrp="1" noChangeArrowheads="1"/>
          </p:cNvSpPr>
          <p:nvPr>
            <p:ph type="ftr" sz="quarter" idx="11"/>
          </p:nvPr>
        </p:nvSpPr>
        <p:spPr>
          <a:ln/>
        </p:spPr>
        <p:txBody>
          <a:bodyPr/>
          <a:lstStyle>
            <a:lvl1pPr>
              <a:defRPr/>
            </a:lvl1pPr>
          </a:lstStyle>
          <a:p>
            <a:pPr>
              <a:defRPr/>
            </a:pPr>
            <a:endParaRPr lang="pt-BR"/>
          </a:p>
        </p:txBody>
      </p:sp>
      <p:sp>
        <p:nvSpPr>
          <p:cNvPr id="7" name="Rectangle 6">
            <a:extLst>
              <a:ext uri="{FF2B5EF4-FFF2-40B4-BE49-F238E27FC236}">
                <a16:creationId xmlns:a16="http://schemas.microsoft.com/office/drawing/2014/main" id="{91C5E232-D2D0-2970-6029-BEEDF64C0919}"/>
              </a:ext>
            </a:extLst>
          </p:cNvPr>
          <p:cNvSpPr>
            <a:spLocks noGrp="1" noChangeArrowheads="1"/>
          </p:cNvSpPr>
          <p:nvPr>
            <p:ph type="sldNum" sz="quarter" idx="12"/>
          </p:nvPr>
        </p:nvSpPr>
        <p:spPr>
          <a:ln/>
        </p:spPr>
        <p:txBody>
          <a:bodyPr/>
          <a:lstStyle>
            <a:lvl1pPr>
              <a:defRPr/>
            </a:lvl1pPr>
          </a:lstStyle>
          <a:p>
            <a:fld id="{C8B69E75-ED22-4036-AD35-D9316D8BE8A1}" type="slidenum">
              <a:rPr lang="pt-BR" altLang="pt-BR"/>
              <a:pPr/>
              <a:t>‹nº›</a:t>
            </a:fld>
            <a:endParaRPr lang="pt-BR" altLang="pt-BR"/>
          </a:p>
        </p:txBody>
      </p:sp>
    </p:spTree>
    <p:extLst>
      <p:ext uri="{BB962C8B-B14F-4D97-AF65-F5344CB8AC3E}">
        <p14:creationId xmlns:p14="http://schemas.microsoft.com/office/powerpoint/2010/main" val="844480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pt-B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7" name="Rectangle 4">
            <a:extLst>
              <a:ext uri="{FF2B5EF4-FFF2-40B4-BE49-F238E27FC236}">
                <a16:creationId xmlns:a16="http://schemas.microsoft.com/office/drawing/2014/main" id="{1715790A-5AEB-1BF8-5449-D32D42421B3E}"/>
              </a:ext>
            </a:extLst>
          </p:cNvPr>
          <p:cNvSpPr>
            <a:spLocks noGrp="1" noChangeArrowheads="1"/>
          </p:cNvSpPr>
          <p:nvPr>
            <p:ph type="dt" sz="half" idx="10"/>
          </p:nvPr>
        </p:nvSpPr>
        <p:spPr>
          <a:ln/>
        </p:spPr>
        <p:txBody>
          <a:bodyPr/>
          <a:lstStyle>
            <a:lvl1pPr>
              <a:defRPr/>
            </a:lvl1pPr>
          </a:lstStyle>
          <a:p>
            <a:pPr>
              <a:defRPr/>
            </a:pPr>
            <a:endParaRPr lang="pt-BR"/>
          </a:p>
        </p:txBody>
      </p:sp>
      <p:sp>
        <p:nvSpPr>
          <p:cNvPr id="8" name="Rectangle 5">
            <a:extLst>
              <a:ext uri="{FF2B5EF4-FFF2-40B4-BE49-F238E27FC236}">
                <a16:creationId xmlns:a16="http://schemas.microsoft.com/office/drawing/2014/main" id="{25777B64-95FD-A842-D0AE-6EEE72694C9B}"/>
              </a:ext>
            </a:extLst>
          </p:cNvPr>
          <p:cNvSpPr>
            <a:spLocks noGrp="1" noChangeArrowheads="1"/>
          </p:cNvSpPr>
          <p:nvPr>
            <p:ph type="ftr" sz="quarter" idx="11"/>
          </p:nvPr>
        </p:nvSpPr>
        <p:spPr>
          <a:ln/>
        </p:spPr>
        <p:txBody>
          <a:bodyPr/>
          <a:lstStyle>
            <a:lvl1pPr>
              <a:defRPr/>
            </a:lvl1pPr>
          </a:lstStyle>
          <a:p>
            <a:pPr>
              <a:defRPr/>
            </a:pPr>
            <a:endParaRPr lang="pt-BR"/>
          </a:p>
        </p:txBody>
      </p:sp>
      <p:sp>
        <p:nvSpPr>
          <p:cNvPr id="9" name="Rectangle 6">
            <a:extLst>
              <a:ext uri="{FF2B5EF4-FFF2-40B4-BE49-F238E27FC236}">
                <a16:creationId xmlns:a16="http://schemas.microsoft.com/office/drawing/2014/main" id="{465BC6EF-456B-AE21-A6BA-49894D8EE0FD}"/>
              </a:ext>
            </a:extLst>
          </p:cNvPr>
          <p:cNvSpPr>
            <a:spLocks noGrp="1" noChangeArrowheads="1"/>
          </p:cNvSpPr>
          <p:nvPr>
            <p:ph type="sldNum" sz="quarter" idx="12"/>
          </p:nvPr>
        </p:nvSpPr>
        <p:spPr>
          <a:ln/>
        </p:spPr>
        <p:txBody>
          <a:bodyPr/>
          <a:lstStyle>
            <a:lvl1pPr>
              <a:defRPr/>
            </a:lvl1pPr>
          </a:lstStyle>
          <a:p>
            <a:fld id="{0A2CFAC1-999C-4E94-A9BB-D071F7DB2B3B}" type="slidenum">
              <a:rPr lang="pt-BR" altLang="pt-BR"/>
              <a:pPr/>
              <a:t>‹nº›</a:t>
            </a:fld>
            <a:endParaRPr lang="pt-BR" altLang="pt-BR"/>
          </a:p>
        </p:txBody>
      </p:sp>
    </p:spTree>
    <p:extLst>
      <p:ext uri="{BB962C8B-B14F-4D97-AF65-F5344CB8AC3E}">
        <p14:creationId xmlns:p14="http://schemas.microsoft.com/office/powerpoint/2010/main" val="502279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BR"/>
          </a:p>
        </p:txBody>
      </p:sp>
      <p:sp>
        <p:nvSpPr>
          <p:cNvPr id="3" name="Rectangle 4">
            <a:extLst>
              <a:ext uri="{FF2B5EF4-FFF2-40B4-BE49-F238E27FC236}">
                <a16:creationId xmlns:a16="http://schemas.microsoft.com/office/drawing/2014/main" id="{427A7E71-4EA9-AF52-12A1-487976741ADD}"/>
              </a:ext>
            </a:extLst>
          </p:cNvPr>
          <p:cNvSpPr>
            <a:spLocks noGrp="1" noChangeArrowheads="1"/>
          </p:cNvSpPr>
          <p:nvPr>
            <p:ph type="dt" sz="half" idx="10"/>
          </p:nvPr>
        </p:nvSpPr>
        <p:spPr>
          <a:ln/>
        </p:spPr>
        <p:txBody>
          <a:bodyPr/>
          <a:lstStyle>
            <a:lvl1pPr>
              <a:defRPr/>
            </a:lvl1pPr>
          </a:lstStyle>
          <a:p>
            <a:pPr>
              <a:defRPr/>
            </a:pPr>
            <a:endParaRPr lang="pt-BR"/>
          </a:p>
        </p:txBody>
      </p:sp>
      <p:sp>
        <p:nvSpPr>
          <p:cNvPr id="4" name="Rectangle 5">
            <a:extLst>
              <a:ext uri="{FF2B5EF4-FFF2-40B4-BE49-F238E27FC236}">
                <a16:creationId xmlns:a16="http://schemas.microsoft.com/office/drawing/2014/main" id="{4CA17F86-2FDB-C831-6F75-F000802DECEA}"/>
              </a:ext>
            </a:extLst>
          </p:cNvPr>
          <p:cNvSpPr>
            <a:spLocks noGrp="1" noChangeArrowheads="1"/>
          </p:cNvSpPr>
          <p:nvPr>
            <p:ph type="ftr" sz="quarter" idx="11"/>
          </p:nvPr>
        </p:nvSpPr>
        <p:spPr>
          <a:ln/>
        </p:spPr>
        <p:txBody>
          <a:bodyPr/>
          <a:lstStyle>
            <a:lvl1pPr>
              <a:defRPr/>
            </a:lvl1pPr>
          </a:lstStyle>
          <a:p>
            <a:pPr>
              <a:defRPr/>
            </a:pPr>
            <a:endParaRPr lang="pt-BR"/>
          </a:p>
        </p:txBody>
      </p:sp>
      <p:sp>
        <p:nvSpPr>
          <p:cNvPr id="5" name="Rectangle 6">
            <a:extLst>
              <a:ext uri="{FF2B5EF4-FFF2-40B4-BE49-F238E27FC236}">
                <a16:creationId xmlns:a16="http://schemas.microsoft.com/office/drawing/2014/main" id="{3B6DDDD8-8A4C-EE8D-8579-F749B1EB52FF}"/>
              </a:ext>
            </a:extLst>
          </p:cNvPr>
          <p:cNvSpPr>
            <a:spLocks noGrp="1" noChangeArrowheads="1"/>
          </p:cNvSpPr>
          <p:nvPr>
            <p:ph type="sldNum" sz="quarter" idx="12"/>
          </p:nvPr>
        </p:nvSpPr>
        <p:spPr>
          <a:ln/>
        </p:spPr>
        <p:txBody>
          <a:bodyPr/>
          <a:lstStyle>
            <a:lvl1pPr>
              <a:defRPr/>
            </a:lvl1pPr>
          </a:lstStyle>
          <a:p>
            <a:fld id="{D2AD0C0B-DB31-4609-B66F-26965248E211}" type="slidenum">
              <a:rPr lang="pt-BR" altLang="pt-BR"/>
              <a:pPr/>
              <a:t>‹nº›</a:t>
            </a:fld>
            <a:endParaRPr lang="pt-BR" altLang="pt-BR"/>
          </a:p>
        </p:txBody>
      </p:sp>
    </p:spTree>
    <p:extLst>
      <p:ext uri="{BB962C8B-B14F-4D97-AF65-F5344CB8AC3E}">
        <p14:creationId xmlns:p14="http://schemas.microsoft.com/office/powerpoint/2010/main" val="2762363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1DC57B7-E0D9-0BE9-3BC4-2834EE1989BC}"/>
              </a:ext>
            </a:extLst>
          </p:cNvPr>
          <p:cNvSpPr>
            <a:spLocks noGrp="1" noChangeArrowheads="1"/>
          </p:cNvSpPr>
          <p:nvPr>
            <p:ph type="dt" sz="half" idx="10"/>
          </p:nvPr>
        </p:nvSpPr>
        <p:spPr>
          <a:ln/>
        </p:spPr>
        <p:txBody>
          <a:bodyPr/>
          <a:lstStyle>
            <a:lvl1pPr>
              <a:defRPr/>
            </a:lvl1pPr>
          </a:lstStyle>
          <a:p>
            <a:pPr>
              <a:defRPr/>
            </a:pPr>
            <a:endParaRPr lang="pt-BR"/>
          </a:p>
        </p:txBody>
      </p:sp>
      <p:sp>
        <p:nvSpPr>
          <p:cNvPr id="3" name="Rectangle 5">
            <a:extLst>
              <a:ext uri="{FF2B5EF4-FFF2-40B4-BE49-F238E27FC236}">
                <a16:creationId xmlns:a16="http://schemas.microsoft.com/office/drawing/2014/main" id="{821246E6-54CA-FD1F-0B3D-55ECF8FB9082}"/>
              </a:ext>
            </a:extLst>
          </p:cNvPr>
          <p:cNvSpPr>
            <a:spLocks noGrp="1" noChangeArrowheads="1"/>
          </p:cNvSpPr>
          <p:nvPr>
            <p:ph type="ftr" sz="quarter" idx="11"/>
          </p:nvPr>
        </p:nvSpPr>
        <p:spPr>
          <a:ln/>
        </p:spPr>
        <p:txBody>
          <a:bodyPr/>
          <a:lstStyle>
            <a:lvl1pPr>
              <a:defRPr/>
            </a:lvl1pPr>
          </a:lstStyle>
          <a:p>
            <a:pPr>
              <a:defRPr/>
            </a:pPr>
            <a:endParaRPr lang="pt-BR"/>
          </a:p>
        </p:txBody>
      </p:sp>
      <p:sp>
        <p:nvSpPr>
          <p:cNvPr id="4" name="Rectangle 6">
            <a:extLst>
              <a:ext uri="{FF2B5EF4-FFF2-40B4-BE49-F238E27FC236}">
                <a16:creationId xmlns:a16="http://schemas.microsoft.com/office/drawing/2014/main" id="{14F240FA-69F3-40B5-74BE-A6F02F85FCDB}"/>
              </a:ext>
            </a:extLst>
          </p:cNvPr>
          <p:cNvSpPr>
            <a:spLocks noGrp="1" noChangeArrowheads="1"/>
          </p:cNvSpPr>
          <p:nvPr>
            <p:ph type="sldNum" sz="quarter" idx="12"/>
          </p:nvPr>
        </p:nvSpPr>
        <p:spPr>
          <a:ln/>
        </p:spPr>
        <p:txBody>
          <a:bodyPr/>
          <a:lstStyle>
            <a:lvl1pPr>
              <a:defRPr/>
            </a:lvl1pPr>
          </a:lstStyle>
          <a:p>
            <a:fld id="{69D9B1DF-F71D-48F9-8523-BF510743465B}" type="slidenum">
              <a:rPr lang="pt-BR" altLang="pt-BR"/>
              <a:pPr/>
              <a:t>‹nº›</a:t>
            </a:fld>
            <a:endParaRPr lang="pt-BR" altLang="pt-BR"/>
          </a:p>
        </p:txBody>
      </p:sp>
    </p:spTree>
    <p:extLst>
      <p:ext uri="{BB962C8B-B14F-4D97-AF65-F5344CB8AC3E}">
        <p14:creationId xmlns:p14="http://schemas.microsoft.com/office/powerpoint/2010/main" val="243745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pt-B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6509FA7-4C3C-2F55-5F4F-129274F0A56B}"/>
              </a:ext>
            </a:extLst>
          </p:cNvPr>
          <p:cNvSpPr>
            <a:spLocks noGrp="1" noChangeArrowheads="1"/>
          </p:cNvSpPr>
          <p:nvPr>
            <p:ph type="dt" sz="half" idx="10"/>
          </p:nvPr>
        </p:nvSpPr>
        <p:spPr>
          <a:ln/>
        </p:spPr>
        <p:txBody>
          <a:bodyPr/>
          <a:lstStyle>
            <a:lvl1pPr>
              <a:defRPr/>
            </a:lvl1pPr>
          </a:lstStyle>
          <a:p>
            <a:pPr>
              <a:defRPr/>
            </a:pPr>
            <a:endParaRPr lang="pt-BR"/>
          </a:p>
        </p:txBody>
      </p:sp>
      <p:sp>
        <p:nvSpPr>
          <p:cNvPr id="6" name="Rectangle 5">
            <a:extLst>
              <a:ext uri="{FF2B5EF4-FFF2-40B4-BE49-F238E27FC236}">
                <a16:creationId xmlns:a16="http://schemas.microsoft.com/office/drawing/2014/main" id="{FC4F7298-5434-967E-B44E-95444DF6C779}"/>
              </a:ext>
            </a:extLst>
          </p:cNvPr>
          <p:cNvSpPr>
            <a:spLocks noGrp="1" noChangeArrowheads="1"/>
          </p:cNvSpPr>
          <p:nvPr>
            <p:ph type="ftr" sz="quarter" idx="11"/>
          </p:nvPr>
        </p:nvSpPr>
        <p:spPr>
          <a:ln/>
        </p:spPr>
        <p:txBody>
          <a:bodyPr/>
          <a:lstStyle>
            <a:lvl1pPr>
              <a:defRPr/>
            </a:lvl1pPr>
          </a:lstStyle>
          <a:p>
            <a:pPr>
              <a:defRPr/>
            </a:pPr>
            <a:endParaRPr lang="pt-BR"/>
          </a:p>
        </p:txBody>
      </p:sp>
      <p:sp>
        <p:nvSpPr>
          <p:cNvPr id="7" name="Rectangle 6">
            <a:extLst>
              <a:ext uri="{FF2B5EF4-FFF2-40B4-BE49-F238E27FC236}">
                <a16:creationId xmlns:a16="http://schemas.microsoft.com/office/drawing/2014/main" id="{37449A50-2115-DCD4-A0DB-C1DD0CFF0038}"/>
              </a:ext>
            </a:extLst>
          </p:cNvPr>
          <p:cNvSpPr>
            <a:spLocks noGrp="1" noChangeArrowheads="1"/>
          </p:cNvSpPr>
          <p:nvPr>
            <p:ph type="sldNum" sz="quarter" idx="12"/>
          </p:nvPr>
        </p:nvSpPr>
        <p:spPr>
          <a:ln/>
        </p:spPr>
        <p:txBody>
          <a:bodyPr/>
          <a:lstStyle>
            <a:lvl1pPr>
              <a:defRPr/>
            </a:lvl1pPr>
          </a:lstStyle>
          <a:p>
            <a:fld id="{417F6A78-EBBD-49F5-9813-5BDC2A042FBA}" type="slidenum">
              <a:rPr lang="pt-BR" altLang="pt-BR"/>
              <a:pPr/>
              <a:t>‹nº›</a:t>
            </a:fld>
            <a:endParaRPr lang="pt-BR" altLang="pt-BR"/>
          </a:p>
        </p:txBody>
      </p:sp>
    </p:spTree>
    <p:extLst>
      <p:ext uri="{BB962C8B-B14F-4D97-AF65-F5344CB8AC3E}">
        <p14:creationId xmlns:p14="http://schemas.microsoft.com/office/powerpoint/2010/main" val="1971635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pt-B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0E69506-E683-54CF-C01E-1BC40823B44E}"/>
              </a:ext>
            </a:extLst>
          </p:cNvPr>
          <p:cNvSpPr>
            <a:spLocks noGrp="1" noChangeArrowheads="1"/>
          </p:cNvSpPr>
          <p:nvPr>
            <p:ph type="dt" sz="half" idx="10"/>
          </p:nvPr>
        </p:nvSpPr>
        <p:spPr>
          <a:ln/>
        </p:spPr>
        <p:txBody>
          <a:bodyPr/>
          <a:lstStyle>
            <a:lvl1pPr>
              <a:defRPr/>
            </a:lvl1pPr>
          </a:lstStyle>
          <a:p>
            <a:pPr>
              <a:defRPr/>
            </a:pPr>
            <a:endParaRPr lang="pt-BR"/>
          </a:p>
        </p:txBody>
      </p:sp>
      <p:sp>
        <p:nvSpPr>
          <p:cNvPr id="6" name="Rectangle 5">
            <a:extLst>
              <a:ext uri="{FF2B5EF4-FFF2-40B4-BE49-F238E27FC236}">
                <a16:creationId xmlns:a16="http://schemas.microsoft.com/office/drawing/2014/main" id="{18B12A3B-4FE2-71D9-F50D-24287C8860F0}"/>
              </a:ext>
            </a:extLst>
          </p:cNvPr>
          <p:cNvSpPr>
            <a:spLocks noGrp="1" noChangeArrowheads="1"/>
          </p:cNvSpPr>
          <p:nvPr>
            <p:ph type="ftr" sz="quarter" idx="11"/>
          </p:nvPr>
        </p:nvSpPr>
        <p:spPr>
          <a:ln/>
        </p:spPr>
        <p:txBody>
          <a:bodyPr/>
          <a:lstStyle>
            <a:lvl1pPr>
              <a:defRPr/>
            </a:lvl1pPr>
          </a:lstStyle>
          <a:p>
            <a:pPr>
              <a:defRPr/>
            </a:pPr>
            <a:endParaRPr lang="pt-BR"/>
          </a:p>
        </p:txBody>
      </p:sp>
      <p:sp>
        <p:nvSpPr>
          <p:cNvPr id="7" name="Rectangle 6">
            <a:extLst>
              <a:ext uri="{FF2B5EF4-FFF2-40B4-BE49-F238E27FC236}">
                <a16:creationId xmlns:a16="http://schemas.microsoft.com/office/drawing/2014/main" id="{2331D26B-D160-0A09-508E-F590EE7E9085}"/>
              </a:ext>
            </a:extLst>
          </p:cNvPr>
          <p:cNvSpPr>
            <a:spLocks noGrp="1" noChangeArrowheads="1"/>
          </p:cNvSpPr>
          <p:nvPr>
            <p:ph type="sldNum" sz="quarter" idx="12"/>
          </p:nvPr>
        </p:nvSpPr>
        <p:spPr>
          <a:ln/>
        </p:spPr>
        <p:txBody>
          <a:bodyPr/>
          <a:lstStyle>
            <a:lvl1pPr>
              <a:defRPr/>
            </a:lvl1pPr>
          </a:lstStyle>
          <a:p>
            <a:fld id="{A083110A-7AB4-4E86-8017-0C6407DDDB20}" type="slidenum">
              <a:rPr lang="pt-BR" altLang="pt-BR"/>
              <a:pPr/>
              <a:t>‹nº›</a:t>
            </a:fld>
            <a:endParaRPr lang="pt-BR" altLang="pt-BR"/>
          </a:p>
        </p:txBody>
      </p:sp>
    </p:spTree>
    <p:extLst>
      <p:ext uri="{BB962C8B-B14F-4D97-AF65-F5344CB8AC3E}">
        <p14:creationId xmlns:p14="http://schemas.microsoft.com/office/powerpoint/2010/main" val="1296662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873A454-BBF2-3353-8EAA-64B8E35BE000}"/>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a:t>Clique para editar o estilo do título mestre</a:t>
            </a:r>
          </a:p>
        </p:txBody>
      </p:sp>
      <p:sp>
        <p:nvSpPr>
          <p:cNvPr id="6147" name="Rectangle 3">
            <a:extLst>
              <a:ext uri="{FF2B5EF4-FFF2-40B4-BE49-F238E27FC236}">
                <a16:creationId xmlns:a16="http://schemas.microsoft.com/office/drawing/2014/main" id="{BFDC9EFD-DFDD-F589-FDA5-F9F0F1CA4AD5}"/>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145412" name="Rectangle 4">
            <a:extLst>
              <a:ext uri="{FF2B5EF4-FFF2-40B4-BE49-F238E27FC236}">
                <a16:creationId xmlns:a16="http://schemas.microsoft.com/office/drawing/2014/main" id="{E10FC7AB-E2B2-962D-4C68-AD99D593634A}"/>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pt-BR"/>
          </a:p>
        </p:txBody>
      </p:sp>
      <p:sp>
        <p:nvSpPr>
          <p:cNvPr id="145413" name="Rectangle 5">
            <a:extLst>
              <a:ext uri="{FF2B5EF4-FFF2-40B4-BE49-F238E27FC236}">
                <a16:creationId xmlns:a16="http://schemas.microsoft.com/office/drawing/2014/main" id="{D66725DE-D652-B970-5606-91ADBB88113D}"/>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pt-BR"/>
          </a:p>
        </p:txBody>
      </p:sp>
      <p:sp>
        <p:nvSpPr>
          <p:cNvPr id="145414" name="Rectangle 6">
            <a:extLst>
              <a:ext uri="{FF2B5EF4-FFF2-40B4-BE49-F238E27FC236}">
                <a16:creationId xmlns:a16="http://schemas.microsoft.com/office/drawing/2014/main" id="{6D86B02A-5263-7487-9F18-7880130202CE}"/>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46CF051-FF95-4054-84E1-1E1D84692857}" type="slidenum">
              <a:rPr lang="pt-BR" altLang="pt-BR"/>
              <a:pPr/>
              <a:t>‹nº›</a:t>
            </a:fld>
            <a:endParaRPr lang="pt-BR" altLang="pt-BR"/>
          </a:p>
        </p:txBody>
      </p:sp>
    </p:spTree>
  </p:cSld>
  <p:clrMap bg1="lt1" tx1="dk1" bg2="lt2" tx2="dk2" accent1="accent1" accent2="accent2" accent3="accent3" accent4="accent4" accent5="accent5" accent6="accent6" hlink="hlink" folHlink="folHlink"/>
  <p:sldLayoutIdLst>
    <p:sldLayoutId id="2147483680" r:id="rId1"/>
    <p:sldLayoutId id="2147483679" r:id="rId2"/>
    <p:sldLayoutId id="2147483678" r:id="rId3"/>
    <p:sldLayoutId id="2147483677" r:id="rId4"/>
    <p:sldLayoutId id="2147483676" r:id="rId5"/>
    <p:sldLayoutId id="2147483675" r:id="rId6"/>
    <p:sldLayoutId id="2147483674" r:id="rId7"/>
    <p:sldLayoutId id="2147483673" r:id="rId8"/>
    <p:sldLayoutId id="2147483672" r:id="rId9"/>
    <p:sldLayoutId id="2147483671" r:id="rId10"/>
    <p:sldLayoutId id="214748367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649B5CFD-83B3-A7E3-0BCC-4B5E105629FB}"/>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a:t>Clique para editar o estilo do título mestre</a:t>
            </a:r>
          </a:p>
        </p:txBody>
      </p:sp>
      <p:sp>
        <p:nvSpPr>
          <p:cNvPr id="7171" name="Rectangle 3">
            <a:extLst>
              <a:ext uri="{FF2B5EF4-FFF2-40B4-BE49-F238E27FC236}">
                <a16:creationId xmlns:a16="http://schemas.microsoft.com/office/drawing/2014/main" id="{E8AC6E31-AA3F-19E7-6A88-2AA260B6FAB7}"/>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1028" name="Rectangle 4">
            <a:extLst>
              <a:ext uri="{FF2B5EF4-FFF2-40B4-BE49-F238E27FC236}">
                <a16:creationId xmlns:a16="http://schemas.microsoft.com/office/drawing/2014/main" id="{15428F87-2740-2FE1-C1F8-210DF4F1FC6B}"/>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000000"/>
                </a:solidFill>
                <a:latin typeface="+mn-lt"/>
              </a:defRPr>
            </a:lvl1pPr>
          </a:lstStyle>
          <a:p>
            <a:pPr>
              <a:defRPr/>
            </a:pPr>
            <a:endParaRPr lang="pt-BR"/>
          </a:p>
        </p:txBody>
      </p:sp>
      <p:sp>
        <p:nvSpPr>
          <p:cNvPr id="1029" name="Rectangle 5">
            <a:extLst>
              <a:ext uri="{FF2B5EF4-FFF2-40B4-BE49-F238E27FC236}">
                <a16:creationId xmlns:a16="http://schemas.microsoft.com/office/drawing/2014/main" id="{FBF091EE-6090-451E-9CDA-C3AC45104DBF}"/>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0000"/>
                </a:solidFill>
                <a:latin typeface="+mn-lt"/>
              </a:defRPr>
            </a:lvl1pPr>
          </a:lstStyle>
          <a:p>
            <a:pPr>
              <a:defRPr/>
            </a:pPr>
            <a:endParaRPr lang="pt-BR"/>
          </a:p>
        </p:txBody>
      </p:sp>
      <p:sp>
        <p:nvSpPr>
          <p:cNvPr id="1030" name="Rectangle 6">
            <a:extLst>
              <a:ext uri="{FF2B5EF4-FFF2-40B4-BE49-F238E27FC236}">
                <a16:creationId xmlns:a16="http://schemas.microsoft.com/office/drawing/2014/main" id="{B02750AC-95CF-36EE-598A-E0A73A41AD5C}"/>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96DC797B-0422-45B7-AF7A-F2E7F089CA60}" type="slidenum">
              <a:rPr lang="pt-BR" altLang="pt-BR"/>
              <a:pPr/>
              <a:t>‹nº›</a:t>
            </a:fld>
            <a:endParaRPr lang="pt-BR" altLang="pt-BR"/>
          </a:p>
        </p:txBody>
      </p:sp>
    </p:spTree>
  </p:cSld>
  <p:clrMap bg1="lt1" tx1="dk1" bg2="lt2" tx2="dk2" accent1="accent1" accent2="accent2" accent3="accent3" accent4="accent4" accent5="accent5" accent6="accent6" hlink="hlink" folHlink="folHlink"/>
  <p:sldLayoutIdLst>
    <p:sldLayoutId id="2147483691" r:id="rId1"/>
    <p:sldLayoutId id="2147483690" r:id="rId2"/>
    <p:sldLayoutId id="2147483689" r:id="rId3"/>
    <p:sldLayoutId id="2147483688" r:id="rId4"/>
    <p:sldLayoutId id="2147483687" r:id="rId5"/>
    <p:sldLayoutId id="2147483686" r:id="rId6"/>
    <p:sldLayoutId id="2147483685" r:id="rId7"/>
    <p:sldLayoutId id="2147483684" r:id="rId8"/>
    <p:sldLayoutId id="2147483683" r:id="rId9"/>
    <p:sldLayoutId id="2147483682" r:id="rId10"/>
    <p:sldLayoutId id="214748368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image" Target="../media/image10.png"/><Relationship Id="rId5" Type="http://schemas.openxmlformats.org/officeDocument/2006/relationships/image" Target="../media/image7.png"/><Relationship Id="rId10" Type="http://schemas.openxmlformats.org/officeDocument/2006/relationships/customXml" Target="../ink/ink5.xml"/><Relationship Id="rId4" Type="http://schemas.openxmlformats.org/officeDocument/2006/relationships/customXml" Target="../ink/ink2.xml"/><Relationship Id="rId9" Type="http://schemas.openxmlformats.org/officeDocument/2006/relationships/image" Target="../media/image9.png"/></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customXml" Target="../ink/ink9.xml"/><Relationship Id="rId13" Type="http://schemas.openxmlformats.org/officeDocument/2006/relationships/image" Target="../media/image9.png"/><Relationship Id="rId18" Type="http://schemas.openxmlformats.org/officeDocument/2006/relationships/customXml" Target="../ink/ink14.xml"/><Relationship Id="rId3" Type="http://schemas.openxmlformats.org/officeDocument/2006/relationships/image" Target="../media/image6.png"/><Relationship Id="rId21" Type="http://schemas.openxmlformats.org/officeDocument/2006/relationships/image" Target="../media/image15.png"/><Relationship Id="rId7" Type="http://schemas.openxmlformats.org/officeDocument/2006/relationships/image" Target="../media/image11.png"/><Relationship Id="rId12" Type="http://schemas.openxmlformats.org/officeDocument/2006/relationships/customXml" Target="../ink/ink11.xml"/><Relationship Id="rId17" Type="http://schemas.openxmlformats.org/officeDocument/2006/relationships/image" Target="../media/image13.png"/><Relationship Id="rId25" Type="http://schemas.openxmlformats.org/officeDocument/2006/relationships/image" Target="../media/image17.png"/><Relationship Id="rId2" Type="http://schemas.openxmlformats.org/officeDocument/2006/relationships/customXml" Target="../ink/ink6.xml"/><Relationship Id="rId16" Type="http://schemas.openxmlformats.org/officeDocument/2006/relationships/customXml" Target="../ink/ink13.xml"/><Relationship Id="rId20" Type="http://schemas.openxmlformats.org/officeDocument/2006/relationships/customXml" Target="../ink/ink15.xml"/><Relationship Id="rId1" Type="http://schemas.openxmlformats.org/officeDocument/2006/relationships/slideLayout" Target="../slideLayouts/slideLayout2.xml"/><Relationship Id="rId6" Type="http://schemas.openxmlformats.org/officeDocument/2006/relationships/customXml" Target="../ink/ink8.xml"/><Relationship Id="rId11" Type="http://schemas.openxmlformats.org/officeDocument/2006/relationships/image" Target="../media/image12.png"/><Relationship Id="rId24" Type="http://schemas.openxmlformats.org/officeDocument/2006/relationships/customXml" Target="../ink/ink17.xml"/><Relationship Id="rId5" Type="http://schemas.openxmlformats.org/officeDocument/2006/relationships/image" Target="../media/image7.png"/><Relationship Id="rId15" Type="http://schemas.openxmlformats.org/officeDocument/2006/relationships/image" Target="../media/image10.png"/><Relationship Id="rId23" Type="http://schemas.openxmlformats.org/officeDocument/2006/relationships/image" Target="../media/image16.png"/><Relationship Id="rId10" Type="http://schemas.openxmlformats.org/officeDocument/2006/relationships/customXml" Target="../ink/ink10.xml"/><Relationship Id="rId19" Type="http://schemas.openxmlformats.org/officeDocument/2006/relationships/image" Target="../media/image14.png"/><Relationship Id="rId4" Type="http://schemas.openxmlformats.org/officeDocument/2006/relationships/customXml" Target="../ink/ink7.xml"/><Relationship Id="rId9" Type="http://schemas.openxmlformats.org/officeDocument/2006/relationships/image" Target="../media/image8.png"/><Relationship Id="rId14" Type="http://schemas.openxmlformats.org/officeDocument/2006/relationships/customXml" Target="../ink/ink12.xml"/><Relationship Id="rId22" Type="http://schemas.openxmlformats.org/officeDocument/2006/relationships/customXml" Target="../ink/ink16.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3" Type="http://schemas.openxmlformats.org/officeDocument/2006/relationships/image" Target="../media/image19.png"/><Relationship Id="rId18" Type="http://schemas.openxmlformats.org/officeDocument/2006/relationships/customXml" Target="../ink/ink26.xml"/><Relationship Id="rId26" Type="http://schemas.openxmlformats.org/officeDocument/2006/relationships/customXml" Target="../ink/ink30.xml"/><Relationship Id="rId39" Type="http://schemas.openxmlformats.org/officeDocument/2006/relationships/image" Target="../media/image24.png"/><Relationship Id="rId21" Type="http://schemas.openxmlformats.org/officeDocument/2006/relationships/image" Target="../media/image13.png"/><Relationship Id="rId34" Type="http://schemas.openxmlformats.org/officeDocument/2006/relationships/customXml" Target="../ink/ink34.xml"/><Relationship Id="rId42" Type="http://schemas.openxmlformats.org/officeDocument/2006/relationships/customXml" Target="../ink/ink38.xml"/><Relationship Id="rId7" Type="http://schemas.openxmlformats.org/officeDocument/2006/relationships/image" Target="../media/image11.png"/><Relationship Id="rId2" Type="http://schemas.openxmlformats.org/officeDocument/2006/relationships/customXml" Target="../ink/ink18.xml"/><Relationship Id="rId16" Type="http://schemas.openxmlformats.org/officeDocument/2006/relationships/customXml" Target="../ink/ink25.xml"/><Relationship Id="rId29"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customXml" Target="../ink/ink20.xml"/><Relationship Id="rId11" Type="http://schemas.openxmlformats.org/officeDocument/2006/relationships/image" Target="../media/image8.png"/><Relationship Id="rId24" Type="http://schemas.openxmlformats.org/officeDocument/2006/relationships/customXml" Target="../ink/ink29.xml"/><Relationship Id="rId32" Type="http://schemas.openxmlformats.org/officeDocument/2006/relationships/customXml" Target="../ink/ink33.xml"/><Relationship Id="rId37" Type="http://schemas.openxmlformats.org/officeDocument/2006/relationships/image" Target="../media/image23.png"/><Relationship Id="rId40" Type="http://schemas.openxmlformats.org/officeDocument/2006/relationships/customXml" Target="../ink/ink37.xml"/><Relationship Id="rId45" Type="http://schemas.openxmlformats.org/officeDocument/2006/relationships/image" Target="../media/image27.png"/><Relationship Id="rId5" Type="http://schemas.openxmlformats.org/officeDocument/2006/relationships/image" Target="../media/image7.png"/><Relationship Id="rId15" Type="http://schemas.openxmlformats.org/officeDocument/2006/relationships/image" Target="../media/image12.png"/><Relationship Id="rId23" Type="http://schemas.openxmlformats.org/officeDocument/2006/relationships/image" Target="../media/image14.png"/><Relationship Id="rId28" Type="http://schemas.openxmlformats.org/officeDocument/2006/relationships/customXml" Target="../ink/ink31.xml"/><Relationship Id="rId36" Type="http://schemas.openxmlformats.org/officeDocument/2006/relationships/customXml" Target="../ink/ink35.xml"/><Relationship Id="rId10" Type="http://schemas.openxmlformats.org/officeDocument/2006/relationships/customXml" Target="../ink/ink22.xml"/><Relationship Id="rId19" Type="http://schemas.openxmlformats.org/officeDocument/2006/relationships/image" Target="../media/image10.png"/><Relationship Id="rId31" Type="http://schemas.openxmlformats.org/officeDocument/2006/relationships/image" Target="../media/image20.png"/><Relationship Id="rId44" Type="http://schemas.openxmlformats.org/officeDocument/2006/relationships/customXml" Target="../ink/ink39.xml"/><Relationship Id="rId4" Type="http://schemas.openxmlformats.org/officeDocument/2006/relationships/customXml" Target="../ink/ink19.xml"/><Relationship Id="rId9" Type="http://schemas.openxmlformats.org/officeDocument/2006/relationships/image" Target="../media/image18.png"/><Relationship Id="rId14" Type="http://schemas.openxmlformats.org/officeDocument/2006/relationships/customXml" Target="../ink/ink24.xml"/><Relationship Id="rId22" Type="http://schemas.openxmlformats.org/officeDocument/2006/relationships/customXml" Target="../ink/ink28.xml"/><Relationship Id="rId27" Type="http://schemas.openxmlformats.org/officeDocument/2006/relationships/image" Target="../media/image16.png"/><Relationship Id="rId30" Type="http://schemas.openxmlformats.org/officeDocument/2006/relationships/customXml" Target="../ink/ink32.xml"/><Relationship Id="rId35" Type="http://schemas.openxmlformats.org/officeDocument/2006/relationships/image" Target="../media/image22.png"/><Relationship Id="rId43" Type="http://schemas.openxmlformats.org/officeDocument/2006/relationships/image" Target="../media/image26.png"/><Relationship Id="rId8" Type="http://schemas.openxmlformats.org/officeDocument/2006/relationships/customXml" Target="../ink/ink21.xml"/><Relationship Id="rId3" Type="http://schemas.openxmlformats.org/officeDocument/2006/relationships/image" Target="../media/image6.png"/><Relationship Id="rId12" Type="http://schemas.openxmlformats.org/officeDocument/2006/relationships/customXml" Target="../ink/ink23.xml"/><Relationship Id="rId17" Type="http://schemas.openxmlformats.org/officeDocument/2006/relationships/image" Target="../media/image9.png"/><Relationship Id="rId25" Type="http://schemas.openxmlformats.org/officeDocument/2006/relationships/image" Target="../media/image15.png"/><Relationship Id="rId33" Type="http://schemas.openxmlformats.org/officeDocument/2006/relationships/image" Target="../media/image21.png"/><Relationship Id="rId38" Type="http://schemas.openxmlformats.org/officeDocument/2006/relationships/customXml" Target="../ink/ink36.xml"/><Relationship Id="rId20" Type="http://schemas.openxmlformats.org/officeDocument/2006/relationships/customXml" Target="../ink/ink27.xml"/><Relationship Id="rId41"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3" Type="http://schemas.openxmlformats.org/officeDocument/2006/relationships/image" Target="../media/image8.png"/><Relationship Id="rId18" Type="http://schemas.openxmlformats.org/officeDocument/2006/relationships/customXml" Target="../ink/ink48.xml"/><Relationship Id="rId26" Type="http://schemas.openxmlformats.org/officeDocument/2006/relationships/customXml" Target="../ink/ink52.xml"/><Relationship Id="rId39" Type="http://schemas.openxmlformats.org/officeDocument/2006/relationships/image" Target="../media/image22.png"/><Relationship Id="rId21" Type="http://schemas.openxmlformats.org/officeDocument/2006/relationships/image" Target="../media/image9.png"/><Relationship Id="rId34" Type="http://schemas.openxmlformats.org/officeDocument/2006/relationships/customXml" Target="../ink/ink56.xml"/><Relationship Id="rId42" Type="http://schemas.openxmlformats.org/officeDocument/2006/relationships/customXml" Target="../ink/ink60.xml"/><Relationship Id="rId47" Type="http://schemas.openxmlformats.org/officeDocument/2006/relationships/image" Target="../media/image26.png"/><Relationship Id="rId7" Type="http://schemas.openxmlformats.org/officeDocument/2006/relationships/image" Target="../media/image11.png"/><Relationship Id="rId2" Type="http://schemas.openxmlformats.org/officeDocument/2006/relationships/customXml" Target="../ink/ink40.xml"/><Relationship Id="rId16" Type="http://schemas.openxmlformats.org/officeDocument/2006/relationships/customXml" Target="../ink/ink47.xml"/><Relationship Id="rId29"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customXml" Target="../ink/ink42.xml"/><Relationship Id="rId11" Type="http://schemas.openxmlformats.org/officeDocument/2006/relationships/image" Target="../media/image28.png"/><Relationship Id="rId24" Type="http://schemas.openxmlformats.org/officeDocument/2006/relationships/customXml" Target="../ink/ink51.xml"/><Relationship Id="rId32" Type="http://schemas.openxmlformats.org/officeDocument/2006/relationships/customXml" Target="../ink/ink55.xml"/><Relationship Id="rId37" Type="http://schemas.openxmlformats.org/officeDocument/2006/relationships/image" Target="../media/image21.png"/><Relationship Id="rId40" Type="http://schemas.openxmlformats.org/officeDocument/2006/relationships/customXml" Target="../ink/ink59.xml"/><Relationship Id="rId45" Type="http://schemas.openxmlformats.org/officeDocument/2006/relationships/image" Target="../media/image25.png"/><Relationship Id="rId5" Type="http://schemas.openxmlformats.org/officeDocument/2006/relationships/image" Target="../media/image7.png"/><Relationship Id="rId15" Type="http://schemas.openxmlformats.org/officeDocument/2006/relationships/image" Target="../media/image29.png"/><Relationship Id="rId23" Type="http://schemas.openxmlformats.org/officeDocument/2006/relationships/image" Target="../media/image10.png"/><Relationship Id="rId28" Type="http://schemas.openxmlformats.org/officeDocument/2006/relationships/customXml" Target="../ink/ink53.xml"/><Relationship Id="rId36" Type="http://schemas.openxmlformats.org/officeDocument/2006/relationships/customXml" Target="../ink/ink57.xml"/><Relationship Id="rId10" Type="http://schemas.openxmlformats.org/officeDocument/2006/relationships/customXml" Target="../ink/ink44.xml"/><Relationship Id="rId19" Type="http://schemas.openxmlformats.org/officeDocument/2006/relationships/image" Target="../media/image12.png"/><Relationship Id="rId31" Type="http://schemas.openxmlformats.org/officeDocument/2006/relationships/image" Target="../media/image16.png"/><Relationship Id="rId44" Type="http://schemas.openxmlformats.org/officeDocument/2006/relationships/customXml" Target="../ink/ink61.xml"/><Relationship Id="rId4" Type="http://schemas.openxmlformats.org/officeDocument/2006/relationships/customXml" Target="../ink/ink41.xml"/><Relationship Id="rId9" Type="http://schemas.openxmlformats.org/officeDocument/2006/relationships/image" Target="../media/image18.png"/><Relationship Id="rId14" Type="http://schemas.openxmlformats.org/officeDocument/2006/relationships/customXml" Target="../ink/ink46.xml"/><Relationship Id="rId22" Type="http://schemas.openxmlformats.org/officeDocument/2006/relationships/customXml" Target="../ink/ink50.xml"/><Relationship Id="rId27" Type="http://schemas.openxmlformats.org/officeDocument/2006/relationships/image" Target="../media/image14.png"/><Relationship Id="rId30" Type="http://schemas.openxmlformats.org/officeDocument/2006/relationships/customXml" Target="../ink/ink54.xml"/><Relationship Id="rId35" Type="http://schemas.openxmlformats.org/officeDocument/2006/relationships/image" Target="../media/image20.png"/><Relationship Id="rId43" Type="http://schemas.openxmlformats.org/officeDocument/2006/relationships/image" Target="../media/image24.png"/><Relationship Id="rId8" Type="http://schemas.openxmlformats.org/officeDocument/2006/relationships/customXml" Target="../ink/ink43.xml"/><Relationship Id="rId3" Type="http://schemas.openxmlformats.org/officeDocument/2006/relationships/image" Target="../media/image6.png"/><Relationship Id="rId12" Type="http://schemas.openxmlformats.org/officeDocument/2006/relationships/customXml" Target="../ink/ink45.xml"/><Relationship Id="rId17" Type="http://schemas.openxmlformats.org/officeDocument/2006/relationships/image" Target="../media/image19.png"/><Relationship Id="rId25" Type="http://schemas.openxmlformats.org/officeDocument/2006/relationships/image" Target="../media/image13.png"/><Relationship Id="rId33" Type="http://schemas.openxmlformats.org/officeDocument/2006/relationships/image" Target="../media/image17.png"/><Relationship Id="rId38" Type="http://schemas.openxmlformats.org/officeDocument/2006/relationships/customXml" Target="../ink/ink58.xml"/><Relationship Id="rId46" Type="http://schemas.openxmlformats.org/officeDocument/2006/relationships/customXml" Target="../ink/ink62.xml"/><Relationship Id="rId20" Type="http://schemas.openxmlformats.org/officeDocument/2006/relationships/customXml" Target="../ink/ink49.xml"/><Relationship Id="rId41" Type="http://schemas.openxmlformats.org/officeDocument/2006/relationships/image" Target="../media/image23.png"/></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3" Type="http://schemas.openxmlformats.org/officeDocument/2006/relationships/image" Target="../media/image8.png"/><Relationship Id="rId18" Type="http://schemas.openxmlformats.org/officeDocument/2006/relationships/customXml" Target="../ink/ink71.xml"/><Relationship Id="rId26" Type="http://schemas.openxmlformats.org/officeDocument/2006/relationships/customXml" Target="../ink/ink75.xml"/><Relationship Id="rId39" Type="http://schemas.openxmlformats.org/officeDocument/2006/relationships/image" Target="../media/image22.png"/><Relationship Id="rId21" Type="http://schemas.openxmlformats.org/officeDocument/2006/relationships/image" Target="../media/image9.png"/><Relationship Id="rId34" Type="http://schemas.openxmlformats.org/officeDocument/2006/relationships/customXml" Target="../ink/ink79.xml"/><Relationship Id="rId42" Type="http://schemas.openxmlformats.org/officeDocument/2006/relationships/customXml" Target="../ink/ink83.xml"/><Relationship Id="rId47" Type="http://schemas.openxmlformats.org/officeDocument/2006/relationships/image" Target="../media/image26.png"/><Relationship Id="rId7" Type="http://schemas.openxmlformats.org/officeDocument/2006/relationships/image" Target="../media/image11.png"/><Relationship Id="rId2" Type="http://schemas.openxmlformats.org/officeDocument/2006/relationships/customXml" Target="../ink/ink63.xml"/><Relationship Id="rId16" Type="http://schemas.openxmlformats.org/officeDocument/2006/relationships/customXml" Target="../ink/ink70.xml"/><Relationship Id="rId29"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customXml" Target="../ink/ink65.xml"/><Relationship Id="rId11" Type="http://schemas.openxmlformats.org/officeDocument/2006/relationships/image" Target="../media/image28.png"/><Relationship Id="rId24" Type="http://schemas.openxmlformats.org/officeDocument/2006/relationships/customXml" Target="../ink/ink74.xml"/><Relationship Id="rId32" Type="http://schemas.openxmlformats.org/officeDocument/2006/relationships/customXml" Target="../ink/ink78.xml"/><Relationship Id="rId37" Type="http://schemas.openxmlformats.org/officeDocument/2006/relationships/image" Target="../media/image21.png"/><Relationship Id="rId40" Type="http://schemas.openxmlformats.org/officeDocument/2006/relationships/customXml" Target="../ink/ink82.xml"/><Relationship Id="rId45" Type="http://schemas.openxmlformats.org/officeDocument/2006/relationships/image" Target="../media/image25.png"/><Relationship Id="rId5" Type="http://schemas.openxmlformats.org/officeDocument/2006/relationships/image" Target="../media/image7.png"/><Relationship Id="rId15" Type="http://schemas.openxmlformats.org/officeDocument/2006/relationships/image" Target="../media/image29.png"/><Relationship Id="rId23" Type="http://schemas.openxmlformats.org/officeDocument/2006/relationships/image" Target="../media/image10.png"/><Relationship Id="rId28" Type="http://schemas.openxmlformats.org/officeDocument/2006/relationships/customXml" Target="../ink/ink76.xml"/><Relationship Id="rId36" Type="http://schemas.openxmlformats.org/officeDocument/2006/relationships/customXml" Target="../ink/ink80.xml"/><Relationship Id="rId10" Type="http://schemas.openxmlformats.org/officeDocument/2006/relationships/customXml" Target="../ink/ink67.xml"/><Relationship Id="rId19" Type="http://schemas.openxmlformats.org/officeDocument/2006/relationships/image" Target="../media/image12.png"/><Relationship Id="rId31" Type="http://schemas.openxmlformats.org/officeDocument/2006/relationships/image" Target="../media/image16.png"/><Relationship Id="rId44" Type="http://schemas.openxmlformats.org/officeDocument/2006/relationships/customXml" Target="../ink/ink84.xml"/><Relationship Id="rId4" Type="http://schemas.openxmlformats.org/officeDocument/2006/relationships/customXml" Target="../ink/ink64.xml"/><Relationship Id="rId9" Type="http://schemas.openxmlformats.org/officeDocument/2006/relationships/image" Target="../media/image18.png"/><Relationship Id="rId14" Type="http://schemas.openxmlformats.org/officeDocument/2006/relationships/customXml" Target="../ink/ink69.xml"/><Relationship Id="rId22" Type="http://schemas.openxmlformats.org/officeDocument/2006/relationships/customXml" Target="../ink/ink73.xml"/><Relationship Id="rId27" Type="http://schemas.openxmlformats.org/officeDocument/2006/relationships/image" Target="../media/image14.png"/><Relationship Id="rId30" Type="http://schemas.openxmlformats.org/officeDocument/2006/relationships/customXml" Target="../ink/ink77.xml"/><Relationship Id="rId35" Type="http://schemas.openxmlformats.org/officeDocument/2006/relationships/image" Target="../media/image20.png"/><Relationship Id="rId43" Type="http://schemas.openxmlformats.org/officeDocument/2006/relationships/image" Target="../media/image24.png"/><Relationship Id="rId8" Type="http://schemas.openxmlformats.org/officeDocument/2006/relationships/customXml" Target="../ink/ink66.xml"/><Relationship Id="rId3" Type="http://schemas.openxmlformats.org/officeDocument/2006/relationships/image" Target="../media/image6.png"/><Relationship Id="rId12" Type="http://schemas.openxmlformats.org/officeDocument/2006/relationships/customXml" Target="../ink/ink68.xml"/><Relationship Id="rId17" Type="http://schemas.openxmlformats.org/officeDocument/2006/relationships/image" Target="../media/image19.png"/><Relationship Id="rId25" Type="http://schemas.openxmlformats.org/officeDocument/2006/relationships/image" Target="../media/image13.png"/><Relationship Id="rId33" Type="http://schemas.openxmlformats.org/officeDocument/2006/relationships/image" Target="../media/image17.png"/><Relationship Id="rId38" Type="http://schemas.openxmlformats.org/officeDocument/2006/relationships/customXml" Target="../ink/ink81.xml"/><Relationship Id="rId46" Type="http://schemas.openxmlformats.org/officeDocument/2006/relationships/customXml" Target="../ink/ink85.xml"/><Relationship Id="rId20" Type="http://schemas.openxmlformats.org/officeDocument/2006/relationships/customXml" Target="../ink/ink72.xml"/><Relationship Id="rId41" Type="http://schemas.openxmlformats.org/officeDocument/2006/relationships/image" Target="../media/image23.png"/></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F7CCE077-1009-A7E3-337C-5DC313823344}"/>
              </a:ext>
            </a:extLst>
          </p:cNvPr>
          <p:cNvSpPr txBox="1">
            <a:spLocks noChangeArrowheads="1"/>
          </p:cNvSpPr>
          <p:nvPr/>
        </p:nvSpPr>
        <p:spPr bwMode="auto">
          <a:xfrm>
            <a:off x="3779838" y="798513"/>
            <a:ext cx="5256212" cy="1190625"/>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p>
            <a:pPr>
              <a:spcBef>
                <a:spcPct val="50000"/>
              </a:spcBef>
              <a:defRPr/>
            </a:pPr>
            <a:r>
              <a:rPr lang="en-US" sz="3600">
                <a:solidFill>
                  <a:schemeClr val="bg1"/>
                </a:solidFill>
                <a:latin typeface="Zurich Cn BT" pitchFamily="34" charset="0"/>
              </a:rPr>
              <a:t>ABRAÃO FAZ ALTARES POR ONDE PASSA</a:t>
            </a:r>
          </a:p>
        </p:txBody>
      </p:sp>
      <p:sp>
        <p:nvSpPr>
          <p:cNvPr id="16387" name="Text Box 3">
            <a:extLst>
              <a:ext uri="{FF2B5EF4-FFF2-40B4-BE49-F238E27FC236}">
                <a16:creationId xmlns:a16="http://schemas.microsoft.com/office/drawing/2014/main" id="{49426EF2-E1FF-C35A-735D-B7E2C4518324}"/>
              </a:ext>
            </a:extLst>
          </p:cNvPr>
          <p:cNvSpPr txBox="1">
            <a:spLocks noChangeArrowheads="1"/>
          </p:cNvSpPr>
          <p:nvPr/>
        </p:nvSpPr>
        <p:spPr bwMode="auto">
          <a:xfrm>
            <a:off x="5632450" y="2225675"/>
            <a:ext cx="1206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pt-BR" sz="2400">
                <a:latin typeface="Zurich Cn BT" pitchFamily="34" charset="0"/>
              </a:rPr>
              <a:t>              </a:t>
            </a:r>
            <a:endParaRPr lang="pt-BR" altLang="pt-BR" sz="2400">
              <a:solidFill>
                <a:schemeClr val="bg1"/>
              </a:solidFill>
              <a:latin typeface="Zurich Cn BT" pitchFamily="34" charset="0"/>
            </a:endParaRPr>
          </a:p>
        </p:txBody>
      </p:sp>
      <p:sp>
        <p:nvSpPr>
          <p:cNvPr id="16388" name="Text Box 4">
            <a:extLst>
              <a:ext uri="{FF2B5EF4-FFF2-40B4-BE49-F238E27FC236}">
                <a16:creationId xmlns:a16="http://schemas.microsoft.com/office/drawing/2014/main" id="{4B8583B7-73FE-203E-DD35-BF87B3C2B392}"/>
              </a:ext>
            </a:extLst>
          </p:cNvPr>
          <p:cNvSpPr txBox="1">
            <a:spLocks noChangeArrowheads="1"/>
          </p:cNvSpPr>
          <p:nvPr/>
        </p:nvSpPr>
        <p:spPr bwMode="auto">
          <a:xfrm>
            <a:off x="6372225" y="2420938"/>
            <a:ext cx="23764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pt-BR" sz="2000">
                <a:solidFill>
                  <a:schemeClr val="bg1"/>
                </a:solidFill>
                <a:latin typeface="Zurich Cn BT" pitchFamily="34" charset="0"/>
              </a:rPr>
              <a:t>     GENESIS 12: 8</a:t>
            </a:r>
          </a:p>
        </p:txBody>
      </p:sp>
      <p:sp>
        <p:nvSpPr>
          <p:cNvPr id="16389" name="Text Box 5">
            <a:extLst>
              <a:ext uri="{FF2B5EF4-FFF2-40B4-BE49-F238E27FC236}">
                <a16:creationId xmlns:a16="http://schemas.microsoft.com/office/drawing/2014/main" id="{AC77E83B-E2B6-FAE6-AB25-97583C5EDC74}"/>
              </a:ext>
            </a:extLst>
          </p:cNvPr>
          <p:cNvSpPr txBox="1">
            <a:spLocks noChangeArrowheads="1"/>
          </p:cNvSpPr>
          <p:nvPr/>
        </p:nvSpPr>
        <p:spPr bwMode="auto">
          <a:xfrm>
            <a:off x="3708400" y="2997200"/>
            <a:ext cx="5184775"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pt-BR" sz="3600" i="1">
                <a:solidFill>
                  <a:schemeClr val="bg1"/>
                </a:solidFill>
                <a:latin typeface="Zurich Cn BT" pitchFamily="34" charset="0"/>
              </a:rPr>
              <a:t>“ Passando dali para o monte ao oriente de Betel, armou a sua tenda...ali </a:t>
            </a:r>
            <a:r>
              <a:rPr lang="pt-BR" altLang="pt-BR" sz="3600" i="1">
                <a:solidFill>
                  <a:srgbClr val="FFFF00"/>
                </a:solidFill>
                <a:latin typeface="Zurich Cn BT" pitchFamily="34" charset="0"/>
              </a:rPr>
              <a:t>edificou um altar ao Senhor e invocou o nome do Senhor</a:t>
            </a:r>
            <a:r>
              <a:rPr lang="pt-BR" altLang="pt-BR" sz="3600" i="1">
                <a:solidFill>
                  <a:schemeClr val="bg1"/>
                </a:solidFill>
                <a:latin typeface="Zurich Cn BT" pitchFamily="34" charset="0"/>
              </a:rPr>
              <a:t>.”</a:t>
            </a:r>
          </a:p>
          <a:p>
            <a:pPr eaLnBrk="1" hangingPunct="1"/>
            <a:endParaRPr lang="pt-BR" altLang="pt-BR" sz="3600" i="1">
              <a:solidFill>
                <a:schemeClr val="bg1"/>
              </a:solidFill>
              <a:latin typeface="Zurich Cn BT"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EC383B34-E4A5-06A1-2494-366223322D6B}"/>
              </a:ext>
            </a:extLst>
          </p:cNvPr>
          <p:cNvSpPr txBox="1">
            <a:spLocks noChangeArrowheads="1"/>
          </p:cNvSpPr>
          <p:nvPr/>
        </p:nvSpPr>
        <p:spPr bwMode="auto">
          <a:xfrm>
            <a:off x="3779838" y="798513"/>
            <a:ext cx="5256212" cy="1465262"/>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p>
            <a:pPr>
              <a:spcBef>
                <a:spcPct val="50000"/>
              </a:spcBef>
              <a:defRPr/>
            </a:pPr>
            <a:r>
              <a:rPr lang="pt-BR" sz="3600">
                <a:solidFill>
                  <a:schemeClr val="bg1"/>
                </a:solidFill>
                <a:latin typeface="Zurich Cn BT" pitchFamily="34" charset="0"/>
              </a:rPr>
              <a:t>ABRAÃO – 12 FILHOS</a:t>
            </a:r>
          </a:p>
          <a:p>
            <a:pPr>
              <a:spcBef>
                <a:spcPct val="50000"/>
              </a:spcBef>
              <a:defRPr/>
            </a:pPr>
            <a:r>
              <a:rPr lang="pt-BR" sz="3600">
                <a:solidFill>
                  <a:schemeClr val="bg1"/>
                </a:solidFill>
                <a:latin typeface="Zurich Cn BT" pitchFamily="34" charset="0"/>
              </a:rPr>
              <a:t>          12 TRIBOS</a:t>
            </a:r>
            <a:endParaRPr lang="en-US" sz="3600">
              <a:solidFill>
                <a:schemeClr val="bg1"/>
              </a:solidFill>
              <a:latin typeface="Zurich Cn BT" pitchFamily="34" charset="0"/>
            </a:endParaRPr>
          </a:p>
        </p:txBody>
      </p:sp>
      <p:sp>
        <p:nvSpPr>
          <p:cNvPr id="17411" name="Text Box 3">
            <a:extLst>
              <a:ext uri="{FF2B5EF4-FFF2-40B4-BE49-F238E27FC236}">
                <a16:creationId xmlns:a16="http://schemas.microsoft.com/office/drawing/2014/main" id="{96E5B070-84B6-8541-AC56-E4B0A67B0A0D}"/>
              </a:ext>
            </a:extLst>
          </p:cNvPr>
          <p:cNvSpPr txBox="1">
            <a:spLocks noChangeArrowheads="1"/>
          </p:cNvSpPr>
          <p:nvPr/>
        </p:nvSpPr>
        <p:spPr bwMode="auto">
          <a:xfrm>
            <a:off x="3203575" y="2708275"/>
            <a:ext cx="5689600"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pt-BR" sz="3200" i="1">
                <a:solidFill>
                  <a:schemeClr val="bg1"/>
                </a:solidFill>
                <a:latin typeface="Zurich Cn BT" pitchFamily="34" charset="0"/>
              </a:rPr>
              <a:t>“E, passando os mercadores midianitas, os irmãos de José o alçaram... e o venderam...estes levaram </a:t>
            </a:r>
            <a:r>
              <a:rPr lang="pt-BR" altLang="pt-BR" sz="3200" i="1">
                <a:solidFill>
                  <a:srgbClr val="FFFF00"/>
                </a:solidFill>
                <a:latin typeface="Zurich Cn BT" pitchFamily="34" charset="0"/>
              </a:rPr>
              <a:t>José para o Egito</a:t>
            </a:r>
            <a:r>
              <a:rPr lang="pt-BR" altLang="pt-BR" sz="3200" i="1">
                <a:solidFill>
                  <a:schemeClr val="bg1"/>
                </a:solidFill>
                <a:latin typeface="Zurich Cn BT" pitchFamily="34" charset="0"/>
              </a:rPr>
              <a:t>.”</a:t>
            </a:r>
          </a:p>
          <a:p>
            <a:pPr eaLnBrk="1" hangingPunct="1"/>
            <a:endParaRPr lang="pt-BR" altLang="pt-BR" sz="3200" i="1">
              <a:solidFill>
                <a:schemeClr val="bg1"/>
              </a:solidFill>
              <a:latin typeface="Zurich Cn BT" pitchFamily="34" charset="0"/>
            </a:endParaRPr>
          </a:p>
          <a:p>
            <a:pPr eaLnBrk="1" hangingPunct="1"/>
            <a:r>
              <a:rPr lang="pt-BR" altLang="pt-BR" sz="3200" i="1">
                <a:solidFill>
                  <a:srgbClr val="FFFF00"/>
                </a:solidFill>
                <a:latin typeface="Zurich Cn BT" pitchFamily="34" charset="0"/>
              </a:rPr>
              <a:t>Por que Deus permitiu que fossem para o Egito, se sabia que se tornariam escravos?</a:t>
            </a:r>
          </a:p>
        </p:txBody>
      </p:sp>
      <p:sp>
        <p:nvSpPr>
          <p:cNvPr id="17412" name="Text Box 4">
            <a:extLst>
              <a:ext uri="{FF2B5EF4-FFF2-40B4-BE49-F238E27FC236}">
                <a16:creationId xmlns:a16="http://schemas.microsoft.com/office/drawing/2014/main" id="{58CC6BFD-EBFC-1680-9D75-5822A5380CB5}"/>
              </a:ext>
            </a:extLst>
          </p:cNvPr>
          <p:cNvSpPr txBox="1">
            <a:spLocks noChangeArrowheads="1"/>
          </p:cNvSpPr>
          <p:nvPr/>
        </p:nvSpPr>
        <p:spPr bwMode="auto">
          <a:xfrm>
            <a:off x="6372225" y="2420938"/>
            <a:ext cx="23764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pt-BR" sz="2000">
                <a:solidFill>
                  <a:schemeClr val="bg1"/>
                </a:solidFill>
                <a:latin typeface="Zurich Cn BT" pitchFamily="34" charset="0"/>
              </a:rPr>
              <a:t>     GENESIS 37: 28</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1986" name="Text Box 3">
            <a:extLst>
              <a:ext uri="{FF2B5EF4-FFF2-40B4-BE49-F238E27FC236}">
                <a16:creationId xmlns:a16="http://schemas.microsoft.com/office/drawing/2014/main" id="{E2DE1CF2-169B-68C3-E7A4-DCB3003A7628}"/>
              </a:ext>
            </a:extLst>
          </p:cNvPr>
          <p:cNvSpPr txBox="1">
            <a:spLocks noChangeArrowheads="1"/>
          </p:cNvSpPr>
          <p:nvPr/>
        </p:nvSpPr>
        <p:spPr bwMode="auto">
          <a:xfrm>
            <a:off x="5292725" y="2420938"/>
            <a:ext cx="35258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pt-BR" altLang="pt-BR">
                <a:solidFill>
                  <a:schemeClr val="bg1"/>
                </a:solidFill>
                <a:latin typeface="Zurich LtCn BT" pitchFamily="34" charset="0"/>
              </a:rPr>
              <a:t>                             </a:t>
            </a:r>
            <a:endParaRPr lang="en-US" altLang="pt-BR">
              <a:solidFill>
                <a:schemeClr val="bg1"/>
              </a:solidFill>
              <a:latin typeface="Zurich LtCn BT" pitchFamily="34" charset="0"/>
            </a:endParaRPr>
          </a:p>
        </p:txBody>
      </p:sp>
      <p:sp>
        <p:nvSpPr>
          <p:cNvPr id="2" name="Text Box 4">
            <a:extLst>
              <a:ext uri="{FF2B5EF4-FFF2-40B4-BE49-F238E27FC236}">
                <a16:creationId xmlns:a16="http://schemas.microsoft.com/office/drawing/2014/main" id="{B7BBF4FA-8172-492D-E753-1A5948D50807}"/>
              </a:ext>
            </a:extLst>
          </p:cNvPr>
          <p:cNvSpPr txBox="1">
            <a:spLocks noChangeArrowheads="1"/>
          </p:cNvSpPr>
          <p:nvPr/>
        </p:nvSpPr>
        <p:spPr bwMode="auto">
          <a:xfrm>
            <a:off x="3563938" y="3001963"/>
            <a:ext cx="5437187" cy="585787"/>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p>
            <a:pPr>
              <a:lnSpc>
                <a:spcPct val="90000"/>
              </a:lnSpc>
              <a:spcBef>
                <a:spcPct val="20000"/>
              </a:spcBef>
              <a:defRPr/>
            </a:pPr>
            <a:endParaRPr lang="pt-BR" sz="3600" i="1">
              <a:solidFill>
                <a:schemeClr val="bg1"/>
              </a:solidFill>
              <a:latin typeface="Zurich LtCn BT" pitchFamily="34" charset="0"/>
            </a:endParaRPr>
          </a:p>
        </p:txBody>
      </p:sp>
      <p:sp>
        <p:nvSpPr>
          <p:cNvPr id="5" name="Text Box 2">
            <a:extLst>
              <a:ext uri="{FF2B5EF4-FFF2-40B4-BE49-F238E27FC236}">
                <a16:creationId xmlns:a16="http://schemas.microsoft.com/office/drawing/2014/main" id="{F5383812-C59B-A025-AAC8-1B3DB21263A8}"/>
              </a:ext>
            </a:extLst>
          </p:cNvPr>
          <p:cNvSpPr txBox="1">
            <a:spLocks noChangeArrowheads="1"/>
          </p:cNvSpPr>
          <p:nvPr/>
        </p:nvSpPr>
        <p:spPr bwMode="auto">
          <a:xfrm>
            <a:off x="3779838" y="476250"/>
            <a:ext cx="5256212" cy="1190625"/>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p>
            <a:pPr>
              <a:spcBef>
                <a:spcPct val="50000"/>
              </a:spcBef>
              <a:defRPr/>
            </a:pPr>
            <a:r>
              <a:rPr lang="pt-BR" sz="3600">
                <a:solidFill>
                  <a:schemeClr val="bg1"/>
                </a:solidFill>
                <a:latin typeface="Zurich Cn BT" pitchFamily="34" charset="0"/>
              </a:rPr>
              <a:t>POR QUE FORAM PARA O EGITO?</a:t>
            </a:r>
            <a:endParaRPr lang="en-US" sz="3600">
              <a:solidFill>
                <a:schemeClr val="bg1"/>
              </a:solidFill>
              <a:latin typeface="Zurich Cn BT" pitchFamily="34" charset="0"/>
            </a:endParaRPr>
          </a:p>
        </p:txBody>
      </p:sp>
      <p:sp>
        <p:nvSpPr>
          <p:cNvPr id="41989" name="Text Box 5">
            <a:extLst>
              <a:ext uri="{FF2B5EF4-FFF2-40B4-BE49-F238E27FC236}">
                <a16:creationId xmlns:a16="http://schemas.microsoft.com/office/drawing/2014/main" id="{4CE770A7-6E80-2262-D240-8A9688115B59}"/>
              </a:ext>
            </a:extLst>
          </p:cNvPr>
          <p:cNvSpPr txBox="1">
            <a:spLocks noChangeArrowheads="1"/>
          </p:cNvSpPr>
          <p:nvPr/>
        </p:nvSpPr>
        <p:spPr bwMode="auto">
          <a:xfrm>
            <a:off x="6372225" y="2420938"/>
            <a:ext cx="23764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pt-BR" sz="2000">
                <a:solidFill>
                  <a:schemeClr val="bg1"/>
                </a:solidFill>
                <a:latin typeface="Zurich Cn BT" pitchFamily="34" charset="0"/>
              </a:rPr>
              <a:t>     GENESIS 37: 28</a:t>
            </a:r>
          </a:p>
        </p:txBody>
      </p:sp>
      <p:sp>
        <p:nvSpPr>
          <p:cNvPr id="41990" name="Text Box 6">
            <a:extLst>
              <a:ext uri="{FF2B5EF4-FFF2-40B4-BE49-F238E27FC236}">
                <a16:creationId xmlns:a16="http://schemas.microsoft.com/office/drawing/2014/main" id="{F6E8229E-F2E4-A67A-6871-600D604FDAFE}"/>
              </a:ext>
            </a:extLst>
          </p:cNvPr>
          <p:cNvSpPr txBox="1">
            <a:spLocks noChangeArrowheads="1"/>
          </p:cNvSpPr>
          <p:nvPr/>
        </p:nvSpPr>
        <p:spPr bwMode="auto">
          <a:xfrm>
            <a:off x="3132138" y="3141663"/>
            <a:ext cx="5834062" cy="350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pt-BR" sz="3200" i="1">
                <a:solidFill>
                  <a:schemeClr val="bg1"/>
                </a:solidFill>
                <a:latin typeface="Zurich Cn BT" pitchFamily="34" charset="0"/>
              </a:rPr>
              <a:t>“Disse José a seus irmãos:...Eu sou José, vosso irmão, a quem vendestes para o Egito. Agora, pois, não vos entristeçais... por me haverdes vendido... porque </a:t>
            </a:r>
            <a:r>
              <a:rPr lang="pt-BR" altLang="pt-BR" sz="3200" i="1">
                <a:solidFill>
                  <a:srgbClr val="FFFF00"/>
                </a:solidFill>
                <a:latin typeface="Zurich Cn BT" pitchFamily="34" charset="0"/>
              </a:rPr>
              <a:t>para a preservação da vida</a:t>
            </a:r>
            <a:r>
              <a:rPr lang="pt-BR" altLang="pt-BR" sz="3200" i="1">
                <a:solidFill>
                  <a:schemeClr val="bg1"/>
                </a:solidFill>
                <a:latin typeface="Zurich Cn BT" pitchFamily="34" charset="0"/>
              </a:rPr>
              <a:t>, Deus me enviou adiante de vós.”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BFA40FBA-B331-5D98-E4E8-C0583D04EAC3}"/>
              </a:ext>
            </a:extLst>
          </p:cNvPr>
          <p:cNvSpPr txBox="1">
            <a:spLocks noChangeArrowheads="1"/>
          </p:cNvSpPr>
          <p:nvPr/>
        </p:nvSpPr>
        <p:spPr bwMode="auto">
          <a:xfrm>
            <a:off x="3779838" y="798513"/>
            <a:ext cx="5256212" cy="1190625"/>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p>
            <a:pPr>
              <a:spcBef>
                <a:spcPct val="50000"/>
              </a:spcBef>
              <a:defRPr/>
            </a:pPr>
            <a:r>
              <a:rPr lang="pt-BR" sz="3600">
                <a:solidFill>
                  <a:schemeClr val="bg1"/>
                </a:solidFill>
                <a:latin typeface="Zurich Cn BT" pitchFamily="34" charset="0"/>
              </a:rPr>
              <a:t>POR QUE FORAM PARA O EGITO?</a:t>
            </a:r>
            <a:endParaRPr lang="en-US" sz="3600">
              <a:solidFill>
                <a:schemeClr val="bg1"/>
              </a:solidFill>
              <a:latin typeface="Zurich Cn BT" pitchFamily="34" charset="0"/>
            </a:endParaRPr>
          </a:p>
        </p:txBody>
      </p:sp>
      <p:sp>
        <p:nvSpPr>
          <p:cNvPr id="2" name="Text Box 4">
            <a:extLst>
              <a:ext uri="{FF2B5EF4-FFF2-40B4-BE49-F238E27FC236}">
                <a16:creationId xmlns:a16="http://schemas.microsoft.com/office/drawing/2014/main" id="{328A5EDF-A5D9-C760-F3BC-4525EACD6457}"/>
              </a:ext>
            </a:extLst>
          </p:cNvPr>
          <p:cNvSpPr txBox="1">
            <a:spLocks noChangeArrowheads="1"/>
          </p:cNvSpPr>
          <p:nvPr/>
        </p:nvSpPr>
        <p:spPr bwMode="auto">
          <a:xfrm>
            <a:off x="3852863" y="3275013"/>
            <a:ext cx="5256212" cy="2838450"/>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p>
            <a:pPr>
              <a:spcBef>
                <a:spcPct val="50000"/>
              </a:spcBef>
              <a:defRPr/>
            </a:pPr>
            <a:r>
              <a:rPr lang="pt-BR" sz="3600" i="1">
                <a:solidFill>
                  <a:schemeClr val="bg1"/>
                </a:solidFill>
                <a:latin typeface="Zurich Cn BT" pitchFamily="34" charset="0"/>
              </a:rPr>
              <a:t>“Falou Deus a Israel em visões, de noite, e disse: ...não temas descer para o Egito, porque lá eu farei de ti uma grande nação.”</a:t>
            </a:r>
            <a:endParaRPr lang="pt-BR" sz="3600">
              <a:solidFill>
                <a:schemeClr val="bg1"/>
              </a:solidFill>
              <a:latin typeface="Zurich Cn BT" pitchFamily="34" charset="0"/>
            </a:endParaRPr>
          </a:p>
        </p:txBody>
      </p:sp>
      <p:sp>
        <p:nvSpPr>
          <p:cNvPr id="43012" name="Text Box 5">
            <a:extLst>
              <a:ext uri="{FF2B5EF4-FFF2-40B4-BE49-F238E27FC236}">
                <a16:creationId xmlns:a16="http://schemas.microsoft.com/office/drawing/2014/main" id="{B386D6BB-5D4D-3A30-AAF2-F2EB56E4C102}"/>
              </a:ext>
            </a:extLst>
          </p:cNvPr>
          <p:cNvSpPr txBox="1">
            <a:spLocks noChangeArrowheads="1"/>
          </p:cNvSpPr>
          <p:nvPr/>
        </p:nvSpPr>
        <p:spPr bwMode="auto">
          <a:xfrm>
            <a:off x="6372225" y="2420938"/>
            <a:ext cx="23764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pt-BR" sz="2000">
                <a:solidFill>
                  <a:schemeClr val="bg1"/>
                </a:solidFill>
                <a:latin typeface="Zurich Cn BT" pitchFamily="34" charset="0"/>
              </a:rPr>
              <a:t>     GENESIS 46:2 e 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AF25526A-C9DC-F34D-9AE5-78FF235A0D43}"/>
              </a:ext>
            </a:extLst>
          </p:cNvPr>
          <p:cNvSpPr txBox="1">
            <a:spLocks noChangeArrowheads="1"/>
          </p:cNvSpPr>
          <p:nvPr/>
        </p:nvSpPr>
        <p:spPr bwMode="auto">
          <a:xfrm>
            <a:off x="3779838" y="798513"/>
            <a:ext cx="5256212" cy="1190625"/>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p>
            <a:pPr>
              <a:spcBef>
                <a:spcPct val="50000"/>
              </a:spcBef>
              <a:defRPr/>
            </a:pPr>
            <a:r>
              <a:rPr lang="pt-BR" sz="3600">
                <a:solidFill>
                  <a:schemeClr val="bg1"/>
                </a:solidFill>
                <a:latin typeface="Zurich Cn BT" pitchFamily="34" charset="0"/>
              </a:rPr>
              <a:t>POR QUE FORAM PARA O EGITO?</a:t>
            </a:r>
          </a:p>
        </p:txBody>
      </p:sp>
      <p:sp>
        <p:nvSpPr>
          <p:cNvPr id="44035" name="Text Box 3">
            <a:extLst>
              <a:ext uri="{FF2B5EF4-FFF2-40B4-BE49-F238E27FC236}">
                <a16:creationId xmlns:a16="http://schemas.microsoft.com/office/drawing/2014/main" id="{B5C0731D-FB26-0455-94C5-7233F8B51A53}"/>
              </a:ext>
            </a:extLst>
          </p:cNvPr>
          <p:cNvSpPr txBox="1">
            <a:spLocks noChangeArrowheads="1"/>
          </p:cNvSpPr>
          <p:nvPr/>
        </p:nvSpPr>
        <p:spPr bwMode="auto">
          <a:xfrm>
            <a:off x="5940425" y="2368550"/>
            <a:ext cx="2592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t-BR" altLang="pt-BR" sz="2400">
              <a:solidFill>
                <a:schemeClr val="bg1"/>
              </a:solidFill>
              <a:latin typeface="Zurich Cn BT" pitchFamily="34" charset="0"/>
            </a:endParaRPr>
          </a:p>
        </p:txBody>
      </p:sp>
      <p:sp>
        <p:nvSpPr>
          <p:cNvPr id="44036" name="Text Box 4">
            <a:extLst>
              <a:ext uri="{FF2B5EF4-FFF2-40B4-BE49-F238E27FC236}">
                <a16:creationId xmlns:a16="http://schemas.microsoft.com/office/drawing/2014/main" id="{E290328D-A7F4-52FF-D2EA-34AB90CA3C9D}"/>
              </a:ext>
            </a:extLst>
          </p:cNvPr>
          <p:cNvSpPr txBox="1">
            <a:spLocks noChangeArrowheads="1"/>
          </p:cNvSpPr>
          <p:nvPr/>
        </p:nvSpPr>
        <p:spPr bwMode="auto">
          <a:xfrm>
            <a:off x="3924300" y="2867025"/>
            <a:ext cx="5040313" cy="350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pt-BR" sz="3200" i="1">
                <a:solidFill>
                  <a:schemeClr val="bg1"/>
                </a:solidFill>
                <a:latin typeface="Zurich Cn BT" pitchFamily="34" charset="0"/>
              </a:rPr>
              <a:t>“E José disse a seus irmãos e à casa de seu pai: Subirei, e farei saber a faraó e lhe direi: Teus servos foram homens de </a:t>
            </a:r>
            <a:r>
              <a:rPr lang="pt-BR" altLang="pt-BR" sz="3200" i="1">
                <a:solidFill>
                  <a:srgbClr val="FFFF00"/>
                </a:solidFill>
                <a:latin typeface="Zurich Cn BT" pitchFamily="34" charset="0"/>
              </a:rPr>
              <a:t>gado</a:t>
            </a:r>
            <a:r>
              <a:rPr lang="pt-BR" altLang="pt-BR" sz="3200" i="1">
                <a:solidFill>
                  <a:schemeClr val="bg1"/>
                </a:solidFill>
                <a:latin typeface="Zurich Cn BT" pitchFamily="34" charset="0"/>
              </a:rPr>
              <a:t> desde a mocidade... porque </a:t>
            </a:r>
            <a:r>
              <a:rPr lang="pt-BR" altLang="pt-BR" sz="3200" i="1">
                <a:solidFill>
                  <a:srgbClr val="FFFF00"/>
                </a:solidFill>
                <a:latin typeface="Zurich Cn BT" pitchFamily="34" charset="0"/>
              </a:rPr>
              <a:t>todo pastor de rebanho é abominação</a:t>
            </a:r>
            <a:r>
              <a:rPr lang="pt-BR" altLang="pt-BR" sz="3200" i="1">
                <a:solidFill>
                  <a:schemeClr val="bg1"/>
                </a:solidFill>
                <a:latin typeface="Zurich Cn BT" pitchFamily="34" charset="0"/>
              </a:rPr>
              <a:t> para o Egípcio.”</a:t>
            </a:r>
          </a:p>
        </p:txBody>
      </p:sp>
      <p:sp>
        <p:nvSpPr>
          <p:cNvPr id="44037" name="Rectangle 5">
            <a:extLst>
              <a:ext uri="{FF2B5EF4-FFF2-40B4-BE49-F238E27FC236}">
                <a16:creationId xmlns:a16="http://schemas.microsoft.com/office/drawing/2014/main" id="{D95D5AA0-EC24-9D86-62FE-8ED8D0035400}"/>
              </a:ext>
            </a:extLst>
          </p:cNvPr>
          <p:cNvSpPr>
            <a:spLocks noChangeArrowheads="1"/>
          </p:cNvSpPr>
          <p:nvPr/>
        </p:nvSpPr>
        <p:spPr bwMode="auto">
          <a:xfrm>
            <a:off x="6372225" y="2205038"/>
            <a:ext cx="1893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pt-BR" sz="2400">
                <a:solidFill>
                  <a:schemeClr val="bg1"/>
                </a:solidFill>
                <a:latin typeface="Zurich Cn BT" pitchFamily="34" charset="0"/>
              </a:rPr>
              <a:t>Gen. 46: 32-34</a:t>
            </a:r>
          </a:p>
        </p:txBody>
      </p:sp>
      <p:sp>
        <p:nvSpPr>
          <p:cNvPr id="44038" name="Text Box 6">
            <a:extLst>
              <a:ext uri="{FF2B5EF4-FFF2-40B4-BE49-F238E27FC236}">
                <a16:creationId xmlns:a16="http://schemas.microsoft.com/office/drawing/2014/main" id="{011E844B-8355-7F1A-06C3-0822E9D444F1}"/>
              </a:ext>
            </a:extLst>
          </p:cNvPr>
          <p:cNvSpPr txBox="1">
            <a:spLocks noChangeArrowheads="1"/>
          </p:cNvSpPr>
          <p:nvPr/>
        </p:nvSpPr>
        <p:spPr bwMode="auto">
          <a:xfrm>
            <a:off x="6372225" y="2420938"/>
            <a:ext cx="23764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pt-BR" sz="2000">
                <a:solidFill>
                  <a:schemeClr val="bg1"/>
                </a:solidFill>
                <a:latin typeface="Zurich Cn BT" pitchFamily="34" charset="0"/>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5058" name="Text Box 3">
            <a:extLst>
              <a:ext uri="{FF2B5EF4-FFF2-40B4-BE49-F238E27FC236}">
                <a16:creationId xmlns:a16="http://schemas.microsoft.com/office/drawing/2014/main" id="{5E7509DC-E54B-CAD7-3552-F8C103F98F43}"/>
              </a:ext>
            </a:extLst>
          </p:cNvPr>
          <p:cNvSpPr txBox="1">
            <a:spLocks noChangeArrowheads="1"/>
          </p:cNvSpPr>
          <p:nvPr/>
        </p:nvSpPr>
        <p:spPr bwMode="auto">
          <a:xfrm>
            <a:off x="6588125" y="2276475"/>
            <a:ext cx="2230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pt-BR" altLang="pt-BR">
                <a:solidFill>
                  <a:schemeClr val="bg1"/>
                </a:solidFill>
                <a:latin typeface="Zurich LtCn BT" pitchFamily="34" charset="0"/>
              </a:rPr>
              <a:t> </a:t>
            </a:r>
            <a:r>
              <a:rPr lang="pt-BR" altLang="pt-BR" sz="2400">
                <a:solidFill>
                  <a:schemeClr val="bg1"/>
                </a:solidFill>
                <a:latin typeface="Zurich Cn BT" pitchFamily="34" charset="0"/>
              </a:rPr>
              <a:t>GENESIS 47:3</a:t>
            </a:r>
            <a:endParaRPr lang="en-US" altLang="pt-BR">
              <a:solidFill>
                <a:schemeClr val="bg1"/>
              </a:solidFill>
              <a:latin typeface="Zurich LtCn BT" pitchFamily="34" charset="0"/>
            </a:endParaRPr>
          </a:p>
        </p:txBody>
      </p:sp>
      <p:sp>
        <p:nvSpPr>
          <p:cNvPr id="2" name="Text Box 4">
            <a:extLst>
              <a:ext uri="{FF2B5EF4-FFF2-40B4-BE49-F238E27FC236}">
                <a16:creationId xmlns:a16="http://schemas.microsoft.com/office/drawing/2014/main" id="{3809B675-FDBA-8E89-EB6B-A8CAE1322287}"/>
              </a:ext>
            </a:extLst>
          </p:cNvPr>
          <p:cNvSpPr txBox="1">
            <a:spLocks noChangeArrowheads="1"/>
          </p:cNvSpPr>
          <p:nvPr/>
        </p:nvSpPr>
        <p:spPr bwMode="auto">
          <a:xfrm>
            <a:off x="3563938" y="3001963"/>
            <a:ext cx="5437187" cy="3255962"/>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p>
            <a:pPr>
              <a:lnSpc>
                <a:spcPct val="90000"/>
              </a:lnSpc>
              <a:spcBef>
                <a:spcPct val="20000"/>
              </a:spcBef>
              <a:defRPr/>
            </a:pPr>
            <a:r>
              <a:rPr lang="pt-BR" sz="3200" i="1">
                <a:solidFill>
                  <a:schemeClr val="bg1"/>
                </a:solidFill>
                <a:latin typeface="Zurich Cn BT" pitchFamily="34" charset="0"/>
              </a:rPr>
              <a:t>“Então perguntou Faraó aos irmãos de José: Qual é o vosso trabalho? Eis que responderam: Os teus servos somos </a:t>
            </a:r>
            <a:r>
              <a:rPr lang="pt-BR" sz="3200" i="1">
                <a:solidFill>
                  <a:srgbClr val="FFFF00"/>
                </a:solidFill>
                <a:latin typeface="Zurich Cn BT" pitchFamily="34" charset="0"/>
              </a:rPr>
              <a:t>pastores de rebanho</a:t>
            </a:r>
            <a:r>
              <a:rPr lang="pt-BR" sz="3200" i="1">
                <a:solidFill>
                  <a:schemeClr val="bg1"/>
                </a:solidFill>
                <a:latin typeface="Zurich Cn BT" pitchFamily="34" charset="0"/>
              </a:rPr>
              <a:t>, tanto nós como nossos pais.”</a:t>
            </a:r>
            <a:r>
              <a:rPr lang="pt-BR" sz="3200">
                <a:solidFill>
                  <a:schemeClr val="bg1"/>
                </a:solidFill>
                <a:latin typeface="Zurich Cn BT" pitchFamily="34" charset="0"/>
              </a:rPr>
              <a:t>   </a:t>
            </a:r>
          </a:p>
          <a:p>
            <a:pPr>
              <a:lnSpc>
                <a:spcPct val="90000"/>
              </a:lnSpc>
              <a:spcBef>
                <a:spcPct val="20000"/>
              </a:spcBef>
              <a:defRPr/>
            </a:pPr>
            <a:endParaRPr lang="pt-BR" sz="3200" i="1">
              <a:solidFill>
                <a:schemeClr val="bg1"/>
              </a:solidFill>
              <a:latin typeface="Zurich LtCn BT" pitchFamily="34" charset="0"/>
            </a:endParaRPr>
          </a:p>
        </p:txBody>
      </p:sp>
      <p:sp>
        <p:nvSpPr>
          <p:cNvPr id="5" name="Text Box 2">
            <a:extLst>
              <a:ext uri="{FF2B5EF4-FFF2-40B4-BE49-F238E27FC236}">
                <a16:creationId xmlns:a16="http://schemas.microsoft.com/office/drawing/2014/main" id="{616F90D6-8DB0-223F-A48E-DE8F60F469B6}"/>
              </a:ext>
            </a:extLst>
          </p:cNvPr>
          <p:cNvSpPr txBox="1">
            <a:spLocks noChangeArrowheads="1"/>
          </p:cNvSpPr>
          <p:nvPr/>
        </p:nvSpPr>
        <p:spPr bwMode="auto">
          <a:xfrm>
            <a:off x="3779838" y="476250"/>
            <a:ext cx="5256212" cy="1190625"/>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p>
            <a:pPr>
              <a:spcBef>
                <a:spcPct val="50000"/>
              </a:spcBef>
              <a:defRPr/>
            </a:pPr>
            <a:r>
              <a:rPr lang="pt-BR" sz="3600">
                <a:solidFill>
                  <a:schemeClr val="bg1"/>
                </a:solidFill>
                <a:latin typeface="Zurich Cn BT" pitchFamily="34" charset="0"/>
              </a:rPr>
              <a:t>POR QUE FORAM PARA O EGITO?</a:t>
            </a:r>
            <a:endParaRPr lang="en-US" sz="3600">
              <a:solidFill>
                <a:schemeClr val="bg1"/>
              </a:solidFill>
              <a:latin typeface="Zurich Cn BT"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E0C4DAB8-8123-D55A-4055-51F24CD0F8EA}"/>
              </a:ext>
            </a:extLst>
          </p:cNvPr>
          <p:cNvSpPr txBox="1">
            <a:spLocks noChangeArrowheads="1"/>
          </p:cNvSpPr>
          <p:nvPr/>
        </p:nvSpPr>
        <p:spPr bwMode="auto">
          <a:xfrm>
            <a:off x="3779838" y="798513"/>
            <a:ext cx="5256212" cy="701675"/>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p>
            <a:pPr>
              <a:spcBef>
                <a:spcPct val="50000"/>
              </a:spcBef>
              <a:defRPr/>
            </a:pPr>
            <a:r>
              <a:rPr lang="pt-BR" sz="4000">
                <a:solidFill>
                  <a:schemeClr val="bg1"/>
                </a:solidFill>
                <a:latin typeface="Zurich Cn BT" pitchFamily="34" charset="0"/>
              </a:rPr>
              <a:t>MOISÉS</a:t>
            </a:r>
          </a:p>
        </p:txBody>
      </p:sp>
      <p:sp>
        <p:nvSpPr>
          <p:cNvPr id="2" name="Text Box 4">
            <a:extLst>
              <a:ext uri="{FF2B5EF4-FFF2-40B4-BE49-F238E27FC236}">
                <a16:creationId xmlns:a16="http://schemas.microsoft.com/office/drawing/2014/main" id="{CEC4AE81-0EAF-82A2-FBCB-6B9A2A4EF91A}"/>
              </a:ext>
            </a:extLst>
          </p:cNvPr>
          <p:cNvSpPr txBox="1">
            <a:spLocks noChangeArrowheads="1"/>
          </p:cNvSpPr>
          <p:nvPr/>
        </p:nvSpPr>
        <p:spPr bwMode="auto">
          <a:xfrm>
            <a:off x="3852863" y="3275013"/>
            <a:ext cx="5256212" cy="2530475"/>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p>
            <a:pPr marL="342900" indent="-342900">
              <a:spcBef>
                <a:spcPct val="50000"/>
              </a:spcBef>
              <a:buFontTx/>
              <a:buChar char="•"/>
              <a:defRPr/>
            </a:pPr>
            <a:r>
              <a:rPr lang="pt-BR" sz="4000" i="1">
                <a:solidFill>
                  <a:schemeClr val="bg1"/>
                </a:solidFill>
                <a:latin typeface="Zurich Cn BT" pitchFamily="34" charset="0"/>
              </a:rPr>
              <a:t>Libertação</a:t>
            </a:r>
          </a:p>
          <a:p>
            <a:pPr marL="342900" indent="-342900">
              <a:spcBef>
                <a:spcPct val="50000"/>
              </a:spcBef>
              <a:buFontTx/>
              <a:buChar char="•"/>
              <a:defRPr/>
            </a:pPr>
            <a:r>
              <a:rPr lang="pt-BR" sz="4000" i="1">
                <a:solidFill>
                  <a:schemeClr val="bg1"/>
                </a:solidFill>
                <a:latin typeface="Zurich Cn BT" pitchFamily="34" charset="0"/>
              </a:rPr>
              <a:t>Páscoa</a:t>
            </a:r>
          </a:p>
          <a:p>
            <a:pPr marL="342900" indent="-342900">
              <a:spcBef>
                <a:spcPct val="50000"/>
              </a:spcBef>
              <a:buFontTx/>
              <a:buChar char="•"/>
              <a:defRPr/>
            </a:pPr>
            <a:r>
              <a:rPr lang="pt-BR" sz="4000" i="1">
                <a:solidFill>
                  <a:schemeClr val="bg1"/>
                </a:solidFill>
                <a:latin typeface="Zurich Cn BT" pitchFamily="34" charset="0"/>
              </a:rPr>
              <a:t>Cordeiro</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426496BA-6BB9-7F25-3F2A-94F5C38A069A}"/>
              </a:ext>
            </a:extLst>
          </p:cNvPr>
          <p:cNvSpPr txBox="1">
            <a:spLocks noChangeArrowheads="1"/>
          </p:cNvSpPr>
          <p:nvPr/>
        </p:nvSpPr>
        <p:spPr bwMode="auto">
          <a:xfrm>
            <a:off x="3779838" y="798513"/>
            <a:ext cx="5256212" cy="641350"/>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p>
            <a:pPr>
              <a:spcBef>
                <a:spcPct val="50000"/>
              </a:spcBef>
              <a:defRPr/>
            </a:pPr>
            <a:r>
              <a:rPr lang="pt-BR" sz="3600">
                <a:solidFill>
                  <a:schemeClr val="bg1"/>
                </a:solidFill>
                <a:latin typeface="Zurich Cn BT" pitchFamily="34" charset="0"/>
              </a:rPr>
              <a:t>DEUS FAZ UM PEDIDO</a:t>
            </a:r>
            <a:endParaRPr lang="en-US" sz="3600">
              <a:solidFill>
                <a:schemeClr val="bg1"/>
              </a:solidFill>
              <a:latin typeface="Zurich Cn BT" pitchFamily="34" charset="0"/>
            </a:endParaRPr>
          </a:p>
        </p:txBody>
      </p:sp>
      <p:sp>
        <p:nvSpPr>
          <p:cNvPr id="19459" name="Text Box 3">
            <a:extLst>
              <a:ext uri="{FF2B5EF4-FFF2-40B4-BE49-F238E27FC236}">
                <a16:creationId xmlns:a16="http://schemas.microsoft.com/office/drawing/2014/main" id="{373C4E17-7427-72C0-2830-F3855F06A97C}"/>
              </a:ext>
            </a:extLst>
          </p:cNvPr>
          <p:cNvSpPr txBox="1">
            <a:spLocks noChangeArrowheads="1"/>
          </p:cNvSpPr>
          <p:nvPr/>
        </p:nvSpPr>
        <p:spPr bwMode="auto">
          <a:xfrm>
            <a:off x="6443663" y="2420938"/>
            <a:ext cx="2017712"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pt-BR" altLang="pt-BR" sz="2000">
                <a:solidFill>
                  <a:schemeClr val="bg1"/>
                </a:solidFill>
                <a:latin typeface="Zurich LtCn BT" pitchFamily="34" charset="0"/>
              </a:rPr>
              <a:t>            ÊXODO 25:8</a:t>
            </a:r>
          </a:p>
          <a:p>
            <a:pPr eaLnBrk="1" hangingPunct="1">
              <a:spcBef>
                <a:spcPct val="20000"/>
              </a:spcBef>
            </a:pPr>
            <a:endParaRPr lang="en-US" altLang="pt-BR" sz="2400">
              <a:solidFill>
                <a:schemeClr val="bg1"/>
              </a:solidFill>
              <a:latin typeface="Zurich LtXCn BT" pitchFamily="34" charset="0"/>
            </a:endParaRPr>
          </a:p>
        </p:txBody>
      </p:sp>
      <p:sp>
        <p:nvSpPr>
          <p:cNvPr id="2" name="Text Box 4">
            <a:extLst>
              <a:ext uri="{FF2B5EF4-FFF2-40B4-BE49-F238E27FC236}">
                <a16:creationId xmlns:a16="http://schemas.microsoft.com/office/drawing/2014/main" id="{257A3EE0-86D3-CA5F-B255-47D8FA1CAA86}"/>
              </a:ext>
            </a:extLst>
          </p:cNvPr>
          <p:cNvSpPr txBox="1">
            <a:spLocks noChangeArrowheads="1"/>
          </p:cNvSpPr>
          <p:nvPr/>
        </p:nvSpPr>
        <p:spPr bwMode="auto">
          <a:xfrm>
            <a:off x="3852863" y="3275013"/>
            <a:ext cx="5256212" cy="1739900"/>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p>
            <a:pPr>
              <a:spcBef>
                <a:spcPct val="50000"/>
              </a:spcBef>
              <a:defRPr/>
            </a:pPr>
            <a:r>
              <a:rPr lang="pt-BR" sz="3600" i="1">
                <a:solidFill>
                  <a:schemeClr val="bg1"/>
                </a:solidFill>
                <a:latin typeface="Zurich Cn BT" pitchFamily="34" charset="0"/>
              </a:rPr>
              <a:t>“E Me FARÃO um santuário, para que Eu possa HABITAR NO MEIO DE VÓS.”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C719FA7A-4C6D-C664-A36A-D5E76F45F430}"/>
              </a:ext>
            </a:extLst>
          </p:cNvPr>
          <p:cNvSpPr txBox="1">
            <a:spLocks noChangeArrowheads="1"/>
          </p:cNvSpPr>
          <p:nvPr/>
        </p:nvSpPr>
        <p:spPr bwMode="auto">
          <a:xfrm>
            <a:off x="3779838" y="798513"/>
            <a:ext cx="5256212" cy="1190625"/>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p>
            <a:pPr>
              <a:spcBef>
                <a:spcPct val="50000"/>
              </a:spcBef>
              <a:defRPr/>
            </a:pPr>
            <a:r>
              <a:rPr lang="pt-BR" sz="3600">
                <a:solidFill>
                  <a:schemeClr val="bg1"/>
                </a:solidFill>
                <a:latin typeface="Zurich Cn BT" pitchFamily="34" charset="0"/>
              </a:rPr>
              <a:t>QUE PEDIDO ESPECIAL FEZ DEUS A MOISÉS?</a:t>
            </a:r>
            <a:endParaRPr lang="en-US" sz="3600">
              <a:solidFill>
                <a:schemeClr val="bg1"/>
              </a:solidFill>
              <a:latin typeface="Zurich Cn BT" pitchFamily="34" charset="0"/>
            </a:endParaRPr>
          </a:p>
        </p:txBody>
      </p:sp>
      <p:sp>
        <p:nvSpPr>
          <p:cNvPr id="20483" name="Text Box 4">
            <a:extLst>
              <a:ext uri="{FF2B5EF4-FFF2-40B4-BE49-F238E27FC236}">
                <a16:creationId xmlns:a16="http://schemas.microsoft.com/office/drawing/2014/main" id="{601FEBCA-13EA-296A-2E2D-1652F7298024}"/>
              </a:ext>
            </a:extLst>
          </p:cNvPr>
          <p:cNvSpPr txBox="1">
            <a:spLocks noChangeArrowheads="1"/>
          </p:cNvSpPr>
          <p:nvPr/>
        </p:nvSpPr>
        <p:spPr bwMode="auto">
          <a:xfrm>
            <a:off x="6064250" y="2276475"/>
            <a:ext cx="21637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pt-BR" sz="2000">
                <a:solidFill>
                  <a:schemeClr val="bg1"/>
                </a:solidFill>
                <a:latin typeface="Zurich Cn BT" pitchFamily="34" charset="0"/>
              </a:rPr>
              <a:t>           ÊXODO 25:40</a:t>
            </a:r>
          </a:p>
        </p:txBody>
      </p:sp>
      <p:sp>
        <p:nvSpPr>
          <p:cNvPr id="20484" name="Text Box 5">
            <a:extLst>
              <a:ext uri="{FF2B5EF4-FFF2-40B4-BE49-F238E27FC236}">
                <a16:creationId xmlns:a16="http://schemas.microsoft.com/office/drawing/2014/main" id="{65800486-3426-EE6C-6776-387D3BE2B3C9}"/>
              </a:ext>
            </a:extLst>
          </p:cNvPr>
          <p:cNvSpPr txBox="1">
            <a:spLocks noChangeArrowheads="1"/>
          </p:cNvSpPr>
          <p:nvPr/>
        </p:nvSpPr>
        <p:spPr bwMode="auto">
          <a:xfrm>
            <a:off x="3779838" y="3068638"/>
            <a:ext cx="4824412"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pt-BR" sz="3600" i="1">
                <a:solidFill>
                  <a:schemeClr val="bg1"/>
                </a:solidFill>
                <a:latin typeface="Zurich Cn BT" pitchFamily="34" charset="0"/>
              </a:rPr>
              <a:t>“Vê, pois, que tudo faças SEGUNDO O MODELO que te foi mostrado no monte.”</a:t>
            </a:r>
            <a:r>
              <a:rPr lang="pt-BR" altLang="pt-BR" sz="4000">
                <a:solidFill>
                  <a:schemeClr val="bg1"/>
                </a:solidFill>
                <a:latin typeface="Zurich Cn BT" pitchFamily="34" charset="0"/>
              </a:rPr>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3DCB843B-6FFA-09ED-9C4B-E33A5E1A73F6}"/>
              </a:ext>
            </a:extLst>
          </p:cNvPr>
          <p:cNvSpPr txBox="1">
            <a:spLocks noChangeArrowheads="1"/>
          </p:cNvSpPr>
          <p:nvPr/>
        </p:nvSpPr>
        <p:spPr bwMode="auto">
          <a:xfrm>
            <a:off x="3779838" y="798513"/>
            <a:ext cx="5256212" cy="641350"/>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p>
            <a:pPr>
              <a:spcBef>
                <a:spcPct val="50000"/>
              </a:spcBef>
              <a:defRPr/>
            </a:pPr>
            <a:r>
              <a:rPr lang="pt-BR" sz="3600">
                <a:solidFill>
                  <a:schemeClr val="bg1"/>
                </a:solidFill>
                <a:latin typeface="Zurich Cn BT" pitchFamily="34" charset="0"/>
              </a:rPr>
              <a:t>QUE MODELO É ESSE?</a:t>
            </a:r>
            <a:endParaRPr lang="en-US" sz="3600">
              <a:solidFill>
                <a:schemeClr val="bg1"/>
              </a:solidFill>
              <a:latin typeface="Zurich Cn BT" pitchFamily="34" charset="0"/>
            </a:endParaRPr>
          </a:p>
        </p:txBody>
      </p:sp>
      <p:sp>
        <p:nvSpPr>
          <p:cNvPr id="21507" name="Text Box 3">
            <a:extLst>
              <a:ext uri="{FF2B5EF4-FFF2-40B4-BE49-F238E27FC236}">
                <a16:creationId xmlns:a16="http://schemas.microsoft.com/office/drawing/2014/main" id="{CFDD4B9F-3B45-DB24-8164-AB3F872D3B37}"/>
              </a:ext>
            </a:extLst>
          </p:cNvPr>
          <p:cNvSpPr txBox="1">
            <a:spLocks noChangeArrowheads="1"/>
          </p:cNvSpPr>
          <p:nvPr/>
        </p:nvSpPr>
        <p:spPr bwMode="auto">
          <a:xfrm>
            <a:off x="6064250" y="2276475"/>
            <a:ext cx="21637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pt-BR" sz="2000">
                <a:solidFill>
                  <a:schemeClr val="bg1"/>
                </a:solidFill>
                <a:latin typeface="Zurich Cn BT" pitchFamily="34" charset="0"/>
              </a:rPr>
              <a:t>APOCALIPSE 15:5</a:t>
            </a:r>
          </a:p>
        </p:txBody>
      </p:sp>
      <p:sp>
        <p:nvSpPr>
          <p:cNvPr id="21508" name="Text Box 4">
            <a:extLst>
              <a:ext uri="{FF2B5EF4-FFF2-40B4-BE49-F238E27FC236}">
                <a16:creationId xmlns:a16="http://schemas.microsoft.com/office/drawing/2014/main" id="{A9DDE9A8-9057-8668-DF38-59AE52368913}"/>
              </a:ext>
            </a:extLst>
          </p:cNvPr>
          <p:cNvSpPr txBox="1">
            <a:spLocks noChangeArrowheads="1"/>
          </p:cNvSpPr>
          <p:nvPr/>
        </p:nvSpPr>
        <p:spPr bwMode="auto">
          <a:xfrm>
            <a:off x="4500563" y="3429000"/>
            <a:ext cx="4175125"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pt-BR" sz="3200" i="1">
                <a:solidFill>
                  <a:schemeClr val="bg1"/>
                </a:solidFill>
                <a:latin typeface="Zurich Cn BT" pitchFamily="34" charset="0"/>
              </a:rPr>
              <a:t>“Depois destas coisas, </a:t>
            </a:r>
          </a:p>
          <a:p>
            <a:pPr eaLnBrk="1" hangingPunct="1"/>
            <a:r>
              <a:rPr lang="pt-BR" altLang="pt-BR" sz="3200" i="1">
                <a:solidFill>
                  <a:schemeClr val="bg1"/>
                </a:solidFill>
                <a:latin typeface="Zurich Cn BT" pitchFamily="34" charset="0"/>
              </a:rPr>
              <a:t>olhei, e abriu-se </a:t>
            </a:r>
            <a:r>
              <a:rPr lang="pt-BR" altLang="pt-BR" sz="3200" i="1">
                <a:solidFill>
                  <a:srgbClr val="FFFF00"/>
                </a:solidFill>
                <a:latin typeface="Zurich Cn BT" pitchFamily="34" charset="0"/>
              </a:rPr>
              <a:t>no céu </a:t>
            </a:r>
          </a:p>
          <a:p>
            <a:pPr eaLnBrk="1" hangingPunct="1"/>
            <a:r>
              <a:rPr lang="pt-BR" altLang="pt-BR" sz="3200" i="1">
                <a:solidFill>
                  <a:schemeClr val="bg1"/>
                </a:solidFill>
                <a:latin typeface="Zurich Cn BT" pitchFamily="34" charset="0"/>
              </a:rPr>
              <a:t>o SANTUÁRIO DO TABERNÁCULO </a:t>
            </a:r>
          </a:p>
          <a:p>
            <a:pPr eaLnBrk="1" hangingPunct="1"/>
            <a:r>
              <a:rPr lang="pt-BR" altLang="pt-BR" sz="3200" i="1">
                <a:solidFill>
                  <a:schemeClr val="bg1"/>
                </a:solidFill>
                <a:latin typeface="Zurich Cn BT" pitchFamily="34" charset="0"/>
              </a:rPr>
              <a:t>do Testemunho.”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B7399999-EDD4-96D2-D528-8DD590DF46F7}"/>
              </a:ext>
            </a:extLst>
          </p:cNvPr>
          <p:cNvSpPr txBox="1">
            <a:spLocks noChangeArrowheads="1"/>
          </p:cNvSpPr>
          <p:nvPr/>
        </p:nvSpPr>
        <p:spPr bwMode="auto">
          <a:xfrm>
            <a:off x="3779838" y="798513"/>
            <a:ext cx="5256212" cy="641350"/>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p>
            <a:pPr>
              <a:spcBef>
                <a:spcPct val="50000"/>
              </a:spcBef>
              <a:defRPr/>
            </a:pPr>
            <a:r>
              <a:rPr lang="pt-BR" sz="3600">
                <a:solidFill>
                  <a:schemeClr val="bg1"/>
                </a:solidFill>
                <a:latin typeface="Zurich Cn BT" pitchFamily="34" charset="0"/>
              </a:rPr>
              <a:t>O EVANGELHO DO “AT”</a:t>
            </a:r>
            <a:endParaRPr lang="en-US" sz="3600">
              <a:solidFill>
                <a:schemeClr val="bg1"/>
              </a:solidFill>
              <a:latin typeface="Zurich Cn BT" pitchFamily="34" charset="0"/>
            </a:endParaRPr>
          </a:p>
        </p:txBody>
      </p:sp>
      <p:sp>
        <p:nvSpPr>
          <p:cNvPr id="8195" name="Text Box 5">
            <a:extLst>
              <a:ext uri="{FF2B5EF4-FFF2-40B4-BE49-F238E27FC236}">
                <a16:creationId xmlns:a16="http://schemas.microsoft.com/office/drawing/2014/main" id="{35C673A0-B92E-2CF5-7B3D-E89810D70848}"/>
              </a:ext>
            </a:extLst>
          </p:cNvPr>
          <p:cNvSpPr txBox="1">
            <a:spLocks noChangeArrowheads="1"/>
          </p:cNvSpPr>
          <p:nvPr/>
        </p:nvSpPr>
        <p:spPr bwMode="auto">
          <a:xfrm>
            <a:off x="3851275" y="3500438"/>
            <a:ext cx="4535488" cy="252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r>
              <a:rPr lang="pt-BR" altLang="pt-BR" sz="3200">
                <a:solidFill>
                  <a:schemeClr val="bg1"/>
                </a:solidFill>
                <a:latin typeface="Zurich Cn BT" pitchFamily="34" charset="0"/>
              </a:rPr>
              <a:t>A morte do </a:t>
            </a:r>
            <a:r>
              <a:rPr lang="pt-BR" altLang="pt-BR" sz="3200">
                <a:solidFill>
                  <a:srgbClr val="FFFF00"/>
                </a:solidFill>
                <a:latin typeface="Zurich Cn BT" pitchFamily="34" charset="0"/>
              </a:rPr>
              <a:t>cordeiro</a:t>
            </a:r>
          </a:p>
          <a:p>
            <a:pPr eaLnBrk="1" hangingPunct="1">
              <a:buFontTx/>
              <a:buChar char="•"/>
            </a:pPr>
            <a:endParaRPr lang="pt-BR" altLang="pt-BR" sz="3200">
              <a:solidFill>
                <a:srgbClr val="FFFF00"/>
              </a:solidFill>
              <a:latin typeface="Zurich Cn BT" pitchFamily="34" charset="0"/>
            </a:endParaRPr>
          </a:p>
          <a:p>
            <a:pPr eaLnBrk="1" hangingPunct="1">
              <a:buFontTx/>
              <a:buChar char="•"/>
            </a:pPr>
            <a:r>
              <a:rPr lang="pt-BR" altLang="pt-BR" sz="3200">
                <a:solidFill>
                  <a:schemeClr val="bg1"/>
                </a:solidFill>
                <a:latin typeface="Zurich Cn BT" pitchFamily="34" charset="0"/>
              </a:rPr>
              <a:t>Salvação </a:t>
            </a:r>
            <a:r>
              <a:rPr lang="pt-BR" altLang="pt-BR" sz="3200">
                <a:solidFill>
                  <a:srgbClr val="FFFF00"/>
                </a:solidFill>
                <a:latin typeface="Zurich Cn BT" pitchFamily="34" charset="0"/>
              </a:rPr>
              <a:t>fora</a:t>
            </a:r>
            <a:r>
              <a:rPr lang="pt-BR" altLang="pt-BR" sz="3200">
                <a:solidFill>
                  <a:schemeClr val="bg1"/>
                </a:solidFill>
                <a:latin typeface="Zurich Cn BT" pitchFamily="34" charset="0"/>
              </a:rPr>
              <a:t> de mim</a:t>
            </a:r>
          </a:p>
          <a:p>
            <a:pPr eaLnBrk="1" hangingPunct="1"/>
            <a:endParaRPr lang="pt-BR" altLang="pt-BR" sz="3200">
              <a:solidFill>
                <a:schemeClr val="bg1"/>
              </a:solidFill>
              <a:latin typeface="Zurich Cn BT" pitchFamily="34" charset="0"/>
            </a:endParaRPr>
          </a:p>
          <a:p>
            <a:pPr eaLnBrk="1" hangingPunct="1">
              <a:buFontTx/>
              <a:buChar char="•"/>
            </a:pPr>
            <a:r>
              <a:rPr lang="pt-BR" altLang="pt-BR" sz="3200">
                <a:solidFill>
                  <a:srgbClr val="FFFF00"/>
                </a:solidFill>
                <a:latin typeface="Zurich Cn BT" pitchFamily="34" charset="0"/>
              </a:rPr>
              <a:t>Vida só em Jesus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0" name="Text Box 3">
            <a:extLst>
              <a:ext uri="{FF2B5EF4-FFF2-40B4-BE49-F238E27FC236}">
                <a16:creationId xmlns:a16="http://schemas.microsoft.com/office/drawing/2014/main" id="{8BF3C538-D483-48E4-5A50-96D89A26940C}"/>
              </a:ext>
            </a:extLst>
          </p:cNvPr>
          <p:cNvSpPr txBox="1">
            <a:spLocks noChangeArrowheads="1"/>
          </p:cNvSpPr>
          <p:nvPr/>
        </p:nvSpPr>
        <p:spPr bwMode="auto">
          <a:xfrm>
            <a:off x="5292725" y="2420938"/>
            <a:ext cx="35258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pt-BR" altLang="pt-BR">
                <a:solidFill>
                  <a:schemeClr val="bg1"/>
                </a:solidFill>
                <a:latin typeface="Zurich LtCn BT" pitchFamily="34" charset="0"/>
              </a:rPr>
              <a:t>                             APOCALIPSE 11:19</a:t>
            </a:r>
            <a:endParaRPr lang="en-US" altLang="pt-BR">
              <a:solidFill>
                <a:schemeClr val="bg1"/>
              </a:solidFill>
              <a:latin typeface="Zurich LtCn BT" pitchFamily="34" charset="0"/>
            </a:endParaRPr>
          </a:p>
        </p:txBody>
      </p:sp>
      <p:sp>
        <p:nvSpPr>
          <p:cNvPr id="2" name="Text Box 4">
            <a:extLst>
              <a:ext uri="{FF2B5EF4-FFF2-40B4-BE49-F238E27FC236}">
                <a16:creationId xmlns:a16="http://schemas.microsoft.com/office/drawing/2014/main" id="{BA6A4369-C926-505A-38E3-CE9CC9A6D879}"/>
              </a:ext>
            </a:extLst>
          </p:cNvPr>
          <p:cNvSpPr txBox="1">
            <a:spLocks noChangeArrowheads="1"/>
          </p:cNvSpPr>
          <p:nvPr/>
        </p:nvSpPr>
        <p:spPr bwMode="auto">
          <a:xfrm>
            <a:off x="3563938" y="3001963"/>
            <a:ext cx="5437187" cy="585787"/>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p>
            <a:pPr>
              <a:lnSpc>
                <a:spcPct val="90000"/>
              </a:lnSpc>
              <a:spcBef>
                <a:spcPct val="20000"/>
              </a:spcBef>
              <a:defRPr/>
            </a:pPr>
            <a:endParaRPr lang="pt-BR" sz="3600" i="1">
              <a:solidFill>
                <a:schemeClr val="bg1"/>
              </a:solidFill>
              <a:latin typeface="Zurich LtCn BT" pitchFamily="34" charset="0"/>
            </a:endParaRPr>
          </a:p>
        </p:txBody>
      </p:sp>
      <p:sp>
        <p:nvSpPr>
          <p:cNvPr id="5" name="Text Box 2">
            <a:extLst>
              <a:ext uri="{FF2B5EF4-FFF2-40B4-BE49-F238E27FC236}">
                <a16:creationId xmlns:a16="http://schemas.microsoft.com/office/drawing/2014/main" id="{E3F07C72-7B6C-28B3-2881-33D6216891D6}"/>
              </a:ext>
            </a:extLst>
          </p:cNvPr>
          <p:cNvSpPr txBox="1">
            <a:spLocks noChangeArrowheads="1"/>
          </p:cNvSpPr>
          <p:nvPr/>
        </p:nvSpPr>
        <p:spPr bwMode="auto">
          <a:xfrm>
            <a:off x="3779838" y="476250"/>
            <a:ext cx="5256212" cy="641350"/>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p>
            <a:pPr>
              <a:spcBef>
                <a:spcPct val="50000"/>
              </a:spcBef>
              <a:defRPr/>
            </a:pPr>
            <a:r>
              <a:rPr lang="pt-BR" sz="3600">
                <a:solidFill>
                  <a:schemeClr val="bg1"/>
                </a:solidFill>
                <a:latin typeface="Zurich Cn BT" pitchFamily="34" charset="0"/>
              </a:rPr>
              <a:t>QUE MODELO É ESSE?</a:t>
            </a:r>
            <a:endParaRPr lang="en-US" sz="3600">
              <a:solidFill>
                <a:schemeClr val="bg1"/>
              </a:solidFill>
              <a:latin typeface="Zurich Cn BT" pitchFamily="34" charset="0"/>
            </a:endParaRPr>
          </a:p>
        </p:txBody>
      </p:sp>
      <p:sp>
        <p:nvSpPr>
          <p:cNvPr id="22533" name="Text Box 5">
            <a:extLst>
              <a:ext uri="{FF2B5EF4-FFF2-40B4-BE49-F238E27FC236}">
                <a16:creationId xmlns:a16="http://schemas.microsoft.com/office/drawing/2014/main" id="{58C11CE6-18C1-546F-4B78-30030AEB32D9}"/>
              </a:ext>
            </a:extLst>
          </p:cNvPr>
          <p:cNvSpPr txBox="1">
            <a:spLocks noChangeArrowheads="1"/>
          </p:cNvSpPr>
          <p:nvPr/>
        </p:nvSpPr>
        <p:spPr bwMode="auto">
          <a:xfrm>
            <a:off x="4408488" y="3521075"/>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t-BR" altLang="pt-BR" sz="2400">
              <a:latin typeface="Zurich Cn BT" pitchFamily="34" charset="0"/>
            </a:endParaRPr>
          </a:p>
        </p:txBody>
      </p:sp>
      <p:sp>
        <p:nvSpPr>
          <p:cNvPr id="22534" name="Text Box 6">
            <a:extLst>
              <a:ext uri="{FF2B5EF4-FFF2-40B4-BE49-F238E27FC236}">
                <a16:creationId xmlns:a16="http://schemas.microsoft.com/office/drawing/2014/main" id="{4D917C54-2766-B97C-07A3-65F820BED5C2}"/>
              </a:ext>
            </a:extLst>
          </p:cNvPr>
          <p:cNvSpPr txBox="1">
            <a:spLocks noChangeArrowheads="1"/>
          </p:cNvSpPr>
          <p:nvPr/>
        </p:nvSpPr>
        <p:spPr bwMode="auto">
          <a:xfrm>
            <a:off x="3708400" y="3141663"/>
            <a:ext cx="4968875" cy="307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pt-BR" sz="3200" i="1">
                <a:solidFill>
                  <a:schemeClr val="bg1"/>
                </a:solidFill>
                <a:latin typeface="Zurich Cn BT" pitchFamily="34" charset="0"/>
              </a:rPr>
              <a:t>“E abriu-se NO CÉU O TEMPLO</a:t>
            </a:r>
          </a:p>
          <a:p>
            <a:pPr eaLnBrk="1" hangingPunct="1"/>
            <a:r>
              <a:rPr lang="pt-BR" altLang="pt-BR" sz="3200" i="1">
                <a:solidFill>
                  <a:schemeClr val="bg1"/>
                </a:solidFill>
                <a:latin typeface="Zurich Cn BT" pitchFamily="34" charset="0"/>
              </a:rPr>
              <a:t>DE DEUS E A ARCA DO SEU CONCERTO FOI VISTA NO SEU TEMPLO, e houve relâmpagos, e vozes, e trovões, e terremotos...”</a:t>
            </a:r>
            <a:r>
              <a:rPr lang="pt-BR" altLang="pt-BR" sz="3600" i="1">
                <a:solidFill>
                  <a:schemeClr val="bg1"/>
                </a:solidFill>
                <a:latin typeface="Zurich Cn BT" pitchFamily="34" charset="0"/>
              </a:rP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7CE998A3-F719-EEFE-465C-9DDC9AA96E6D}"/>
              </a:ext>
            </a:extLst>
          </p:cNvPr>
          <p:cNvSpPr txBox="1">
            <a:spLocks noChangeArrowheads="1"/>
          </p:cNvSpPr>
          <p:nvPr/>
        </p:nvSpPr>
        <p:spPr bwMode="auto">
          <a:xfrm>
            <a:off x="3779838" y="798513"/>
            <a:ext cx="5256212" cy="641350"/>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p>
            <a:pPr>
              <a:spcBef>
                <a:spcPct val="50000"/>
              </a:spcBef>
              <a:defRPr/>
            </a:pPr>
            <a:r>
              <a:rPr lang="pt-BR" sz="3600">
                <a:solidFill>
                  <a:schemeClr val="bg1"/>
                </a:solidFill>
                <a:latin typeface="Zurich Cn BT" pitchFamily="34" charset="0"/>
              </a:rPr>
              <a:t>QUE MODELO É ESSE?</a:t>
            </a:r>
            <a:endParaRPr lang="en-US" sz="3600">
              <a:solidFill>
                <a:schemeClr val="bg1"/>
              </a:solidFill>
              <a:latin typeface="Zurich Cn BT" pitchFamily="34" charset="0"/>
            </a:endParaRPr>
          </a:p>
        </p:txBody>
      </p:sp>
      <p:sp>
        <p:nvSpPr>
          <p:cNvPr id="23555" name="Text Box 3">
            <a:extLst>
              <a:ext uri="{FF2B5EF4-FFF2-40B4-BE49-F238E27FC236}">
                <a16:creationId xmlns:a16="http://schemas.microsoft.com/office/drawing/2014/main" id="{474BFEBD-4FF1-A3A6-337E-B3530DCB69B0}"/>
              </a:ext>
            </a:extLst>
          </p:cNvPr>
          <p:cNvSpPr txBox="1">
            <a:spLocks noChangeArrowheads="1"/>
          </p:cNvSpPr>
          <p:nvPr/>
        </p:nvSpPr>
        <p:spPr bwMode="auto">
          <a:xfrm>
            <a:off x="6064250" y="2276475"/>
            <a:ext cx="21637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pt-BR" sz="2000" b="1" i="1">
                <a:solidFill>
                  <a:schemeClr val="bg1"/>
                </a:solidFill>
                <a:latin typeface="Zurich Cn BT" pitchFamily="34" charset="0"/>
              </a:rPr>
              <a:t>    </a:t>
            </a:r>
            <a:endParaRPr lang="pt-BR" altLang="pt-BR" sz="2000">
              <a:solidFill>
                <a:schemeClr val="bg1"/>
              </a:solidFill>
              <a:latin typeface="Zurich Cn BT" pitchFamily="34" charset="0"/>
            </a:endParaRPr>
          </a:p>
        </p:txBody>
      </p:sp>
      <p:sp>
        <p:nvSpPr>
          <p:cNvPr id="23556" name="Text Box 4">
            <a:extLst>
              <a:ext uri="{FF2B5EF4-FFF2-40B4-BE49-F238E27FC236}">
                <a16:creationId xmlns:a16="http://schemas.microsoft.com/office/drawing/2014/main" id="{F911308E-210C-F8F9-0492-176A4EF4A6C8}"/>
              </a:ext>
            </a:extLst>
          </p:cNvPr>
          <p:cNvSpPr txBox="1">
            <a:spLocks noChangeArrowheads="1"/>
          </p:cNvSpPr>
          <p:nvPr/>
        </p:nvSpPr>
        <p:spPr bwMode="auto">
          <a:xfrm>
            <a:off x="4211638" y="3141663"/>
            <a:ext cx="4465637"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pt-BR" sz="3600" i="1">
                <a:solidFill>
                  <a:schemeClr val="bg1"/>
                </a:solidFill>
                <a:latin typeface="Zurich Cn BT" pitchFamily="34" charset="0"/>
              </a:rPr>
              <a:t>“Moisés tomou todas as providências para que o </a:t>
            </a:r>
            <a:r>
              <a:rPr lang="pt-BR" altLang="pt-BR" sz="3600" i="1">
                <a:solidFill>
                  <a:srgbClr val="FFFF00"/>
                </a:solidFill>
                <a:latin typeface="Zurich Cn BT" pitchFamily="34" charset="0"/>
              </a:rPr>
              <a:t>SANTUÁRIO TERRESTRE</a:t>
            </a:r>
            <a:r>
              <a:rPr lang="pt-BR" altLang="pt-BR" sz="3600" i="1">
                <a:solidFill>
                  <a:schemeClr val="bg1"/>
                </a:solidFill>
                <a:latin typeface="Zurich Cn BT" pitchFamily="34" charset="0"/>
              </a:rPr>
              <a:t> ficasse idêntico ao </a:t>
            </a:r>
          </a:p>
          <a:p>
            <a:pPr eaLnBrk="1" hangingPunct="1"/>
            <a:r>
              <a:rPr lang="pt-BR" altLang="pt-BR" sz="3600" i="1">
                <a:solidFill>
                  <a:srgbClr val="FFFF00"/>
                </a:solidFill>
                <a:latin typeface="Zurich Cn BT" pitchFamily="34" charset="0"/>
              </a:rPr>
              <a:t>SANTUÁRIO CELESTE</a:t>
            </a:r>
            <a:r>
              <a:rPr lang="pt-BR" altLang="pt-BR" sz="3600" b="1" i="1">
                <a:solidFill>
                  <a:srgbClr val="FFFF00"/>
                </a:solidFill>
                <a:latin typeface="Zurich Cn BT" pitchFamily="34" charset="0"/>
              </a:rPr>
              <a:t>.</a:t>
            </a:r>
            <a:r>
              <a:rPr lang="pt-BR" altLang="pt-BR" sz="3600">
                <a:solidFill>
                  <a:srgbClr val="FFFF00"/>
                </a:solidFill>
                <a:latin typeface="Zurich Cn BT" pitchFamily="34" charset="0"/>
              </a:rPr>
              <a:t>”</a:t>
            </a:r>
            <a:r>
              <a:rPr lang="pt-BR" altLang="pt-BR" sz="3200">
                <a:solidFill>
                  <a:schemeClr val="bg1"/>
                </a:solidFill>
                <a:latin typeface="Zurich Cn BT" pitchFamily="34" charset="0"/>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20F8F0B6-2CC4-CAE3-0B51-FC2C524E1AB3}"/>
              </a:ext>
            </a:extLst>
          </p:cNvPr>
          <p:cNvSpPr txBox="1">
            <a:spLocks noChangeArrowheads="1"/>
          </p:cNvSpPr>
          <p:nvPr/>
        </p:nvSpPr>
        <p:spPr bwMode="auto">
          <a:xfrm>
            <a:off x="3779838" y="798513"/>
            <a:ext cx="5256212" cy="641350"/>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p>
            <a:pPr>
              <a:spcBef>
                <a:spcPct val="50000"/>
              </a:spcBef>
              <a:defRPr/>
            </a:pPr>
            <a:r>
              <a:rPr lang="pt-BR" sz="3600">
                <a:solidFill>
                  <a:schemeClr val="bg1"/>
                </a:solidFill>
                <a:latin typeface="Zurich Cn BT" pitchFamily="34" charset="0"/>
              </a:rPr>
              <a:t>COMO ERA O SANTUÁRIO?</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E8828EBC-E13C-81B9-0B78-30552E0107D6}"/>
              </a:ext>
            </a:extLst>
          </p:cNvPr>
          <p:cNvSpPr txBox="1">
            <a:spLocks noChangeArrowheads="1"/>
          </p:cNvSpPr>
          <p:nvPr/>
        </p:nvSpPr>
        <p:spPr bwMode="auto">
          <a:xfrm>
            <a:off x="3779838" y="798513"/>
            <a:ext cx="5256212" cy="641350"/>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p>
            <a:pPr>
              <a:spcBef>
                <a:spcPct val="50000"/>
              </a:spcBef>
              <a:defRPr/>
            </a:pPr>
            <a:r>
              <a:rPr lang="pt-BR" sz="3600">
                <a:solidFill>
                  <a:schemeClr val="bg1"/>
                </a:solidFill>
                <a:latin typeface="Zurich Cn BT" pitchFamily="34" charset="0"/>
              </a:rPr>
              <a:t>COMO ERA O SANTUÁRIO?</a:t>
            </a:r>
          </a:p>
        </p:txBody>
      </p:sp>
      <p:sp>
        <p:nvSpPr>
          <p:cNvPr id="2" name="Text Box 4">
            <a:extLst>
              <a:ext uri="{FF2B5EF4-FFF2-40B4-BE49-F238E27FC236}">
                <a16:creationId xmlns:a16="http://schemas.microsoft.com/office/drawing/2014/main" id="{B7B85D19-B5F7-B349-00E1-41CDA68DE7B3}"/>
              </a:ext>
            </a:extLst>
          </p:cNvPr>
          <p:cNvSpPr txBox="1">
            <a:spLocks noChangeArrowheads="1"/>
          </p:cNvSpPr>
          <p:nvPr/>
        </p:nvSpPr>
        <p:spPr bwMode="auto">
          <a:xfrm>
            <a:off x="3492500" y="2997200"/>
            <a:ext cx="5508625" cy="1554163"/>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p>
            <a:pPr>
              <a:defRPr/>
            </a:pPr>
            <a:r>
              <a:rPr lang="pt-BR" sz="3200" i="1">
                <a:solidFill>
                  <a:schemeClr val="bg1"/>
                </a:solidFill>
                <a:latin typeface="Zurich Cn BT" pitchFamily="34" charset="0"/>
              </a:rPr>
              <a:t>“Farás também o PÁTIO SANTUÁRIO ao lado do meio dia para o sul.”</a:t>
            </a:r>
          </a:p>
        </p:txBody>
      </p:sp>
      <p:sp>
        <p:nvSpPr>
          <p:cNvPr id="25604" name="Text Box 4">
            <a:extLst>
              <a:ext uri="{FF2B5EF4-FFF2-40B4-BE49-F238E27FC236}">
                <a16:creationId xmlns:a16="http://schemas.microsoft.com/office/drawing/2014/main" id="{9B11FE74-3084-AC4E-425C-EE644681A02A}"/>
              </a:ext>
            </a:extLst>
          </p:cNvPr>
          <p:cNvSpPr txBox="1">
            <a:spLocks noChangeArrowheads="1"/>
          </p:cNvSpPr>
          <p:nvPr/>
        </p:nvSpPr>
        <p:spPr bwMode="auto">
          <a:xfrm>
            <a:off x="6640513" y="2201863"/>
            <a:ext cx="13604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pt-BR" sz="2000">
                <a:solidFill>
                  <a:schemeClr val="bg1"/>
                </a:solidFill>
                <a:latin typeface="Zurich Cn BT" pitchFamily="34" charset="0"/>
              </a:rPr>
              <a:t>ÊXODO 27:9</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14="http://schemas.microsoft.com/office/powerpoint/2010/main" Requires="p14">
          <p:contentPart p14:bwMode="auto" r:id="rId2">
            <p14:nvContentPartPr>
              <p14:cNvPr id="1026" name="Ink 2">
                <a:extLst>
                  <a:ext uri="{FF2B5EF4-FFF2-40B4-BE49-F238E27FC236}">
                    <a16:creationId xmlns:a16="http://schemas.microsoft.com/office/drawing/2014/main" id="{799477A6-F677-F152-C9B7-9416B93BFF1D}"/>
                  </a:ext>
                </a:extLst>
              </p14:cNvPr>
              <p14:cNvContentPartPr>
                <a14:cpLocks xmlns:a14="http://schemas.microsoft.com/office/drawing/2010/main" noRot="1" noChangeAspect="1" noEditPoints="1" noChangeArrowheads="1" noChangeShapeType="1"/>
              </p14:cNvContentPartPr>
              <p14:nvPr/>
            </p14:nvContentPartPr>
            <p14:xfrm>
              <a:off x="2071688" y="5938838"/>
              <a:ext cx="3662362" cy="115887"/>
            </p14:xfrm>
          </p:contentPart>
        </mc:Choice>
        <mc:Fallback>
          <p:pic>
            <p:nvPicPr>
              <p:cNvPr id="1026" name="Ink 2">
                <a:extLst>
                  <a:ext uri="{FF2B5EF4-FFF2-40B4-BE49-F238E27FC236}">
                    <a16:creationId xmlns:a16="http://schemas.microsoft.com/office/drawing/2014/main" id="{799477A6-F677-F152-C9B7-9416B93BFF1D}"/>
                  </a:ext>
                </a:extLst>
              </p:cNvPr>
              <p:cNvPicPr>
                <a:picLocks noRot="1" noChangeAspect="1" noEditPoints="1" noChangeArrowheads="1" noChangeShapeType="1"/>
              </p:cNvPicPr>
              <p:nvPr/>
            </p:nvPicPr>
            <p:blipFill>
              <a:blip r:embed="rId3"/>
              <a:stretch>
                <a:fillRect/>
              </a:stretch>
            </p:blipFill>
            <p:spPr>
              <a:xfrm>
                <a:off x="2054044" y="5920696"/>
                <a:ext cx="3696930" cy="151431"/>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027" name="Ink 3">
                <a:extLst>
                  <a:ext uri="{FF2B5EF4-FFF2-40B4-BE49-F238E27FC236}">
                    <a16:creationId xmlns:a16="http://schemas.microsoft.com/office/drawing/2014/main" id="{6866A4A7-7851-6974-D82E-E2F262B92ABB}"/>
                  </a:ext>
                </a:extLst>
              </p14:cNvPr>
              <p14:cNvContentPartPr>
                <a14:cpLocks xmlns:a14="http://schemas.microsoft.com/office/drawing/2010/main" noRot="1" noChangeAspect="1" noEditPoints="1" noChangeArrowheads="1" noChangeShapeType="1"/>
              </p14:cNvContentPartPr>
              <p14:nvPr/>
            </p14:nvContentPartPr>
            <p14:xfrm>
              <a:off x="3241675" y="4429125"/>
              <a:ext cx="1036638" cy="1054100"/>
            </p14:xfrm>
          </p:contentPart>
        </mc:Choice>
        <mc:Fallback>
          <p:pic>
            <p:nvPicPr>
              <p:cNvPr id="1027" name="Ink 3">
                <a:extLst>
                  <a:ext uri="{FF2B5EF4-FFF2-40B4-BE49-F238E27FC236}">
                    <a16:creationId xmlns:a16="http://schemas.microsoft.com/office/drawing/2014/main" id="{6866A4A7-7851-6974-D82E-E2F262B92ABB}"/>
                  </a:ext>
                </a:extLst>
              </p:cNvPr>
              <p:cNvPicPr>
                <a:picLocks noRot="1" noChangeAspect="1" noEditPoints="1" noChangeArrowheads="1" noChangeShapeType="1"/>
              </p:cNvPicPr>
              <p:nvPr/>
            </p:nvPicPr>
            <p:blipFill>
              <a:blip r:embed="rId5"/>
              <a:stretch>
                <a:fillRect/>
              </a:stretch>
            </p:blipFill>
            <p:spPr>
              <a:xfrm>
                <a:off x="3232310" y="4419771"/>
                <a:ext cx="1055368" cy="1072808"/>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028" name="Ink 7">
                <a:extLst>
                  <a:ext uri="{FF2B5EF4-FFF2-40B4-BE49-F238E27FC236}">
                    <a16:creationId xmlns:a16="http://schemas.microsoft.com/office/drawing/2014/main" id="{31FA9F0E-8A9E-E66B-8904-4F3596A1F1BE}"/>
                  </a:ext>
                </a:extLst>
              </p14:cNvPr>
              <p14:cNvContentPartPr>
                <a14:cpLocks xmlns:a14="http://schemas.microsoft.com/office/drawing/2010/main" noRot="1" noChangeAspect="1" noEditPoints="1" noChangeArrowheads="1" noChangeShapeType="1"/>
              </p14:cNvContentPartPr>
              <p14:nvPr/>
            </p14:nvContentPartPr>
            <p14:xfrm>
              <a:off x="2071688" y="473075"/>
              <a:ext cx="3625850" cy="196850"/>
            </p14:xfrm>
          </p:contentPart>
        </mc:Choice>
        <mc:Fallback>
          <p:pic>
            <p:nvPicPr>
              <p:cNvPr id="1028" name="Ink 7">
                <a:extLst>
                  <a:ext uri="{FF2B5EF4-FFF2-40B4-BE49-F238E27FC236}">
                    <a16:creationId xmlns:a16="http://schemas.microsoft.com/office/drawing/2014/main" id="{31FA9F0E-8A9E-E66B-8904-4F3596A1F1BE}"/>
                  </a:ext>
                </a:extLst>
              </p:cNvPr>
              <p:cNvPicPr>
                <a:picLocks noRot="1" noChangeAspect="1" noEditPoints="1" noChangeArrowheads="1" noChangeShapeType="1"/>
              </p:cNvPicPr>
              <p:nvPr/>
            </p:nvPicPr>
            <p:blipFill>
              <a:blip r:embed="rId7"/>
              <a:stretch>
                <a:fillRect/>
              </a:stretch>
            </p:blipFill>
            <p:spPr>
              <a:xfrm>
                <a:off x="2054047" y="458848"/>
                <a:ext cx="3660413" cy="224723"/>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29" name="Ink 11">
                <a:extLst>
                  <a:ext uri="{FF2B5EF4-FFF2-40B4-BE49-F238E27FC236}">
                    <a16:creationId xmlns:a16="http://schemas.microsoft.com/office/drawing/2014/main" id="{701EB446-4124-2D35-7956-ECCCAA7C50AA}"/>
                  </a:ext>
                </a:extLst>
              </p14:cNvPr>
              <p14:cNvContentPartPr>
                <a14:cpLocks xmlns:a14="http://schemas.microsoft.com/office/drawing/2010/main" noRot="1" noChangeAspect="1" noEditPoints="1" noChangeArrowheads="1" noChangeShapeType="1"/>
              </p14:cNvContentPartPr>
              <p14:nvPr/>
            </p14:nvContentPartPr>
            <p14:xfrm>
              <a:off x="2054225" y="490538"/>
              <a:ext cx="34925" cy="5492750"/>
            </p14:xfrm>
          </p:contentPart>
        </mc:Choice>
        <mc:Fallback>
          <p:pic>
            <p:nvPicPr>
              <p:cNvPr id="1029" name="Ink 11">
                <a:extLst>
                  <a:ext uri="{FF2B5EF4-FFF2-40B4-BE49-F238E27FC236}">
                    <a16:creationId xmlns:a16="http://schemas.microsoft.com/office/drawing/2014/main" id="{701EB446-4124-2D35-7956-ECCCAA7C50AA}"/>
                  </a:ext>
                </a:extLst>
              </p:cNvPr>
              <p:cNvPicPr>
                <a:picLocks noRot="1" noChangeAspect="1" noEditPoints="1" noChangeArrowheads="1" noChangeShapeType="1"/>
              </p:cNvPicPr>
              <p:nvPr/>
            </p:nvPicPr>
            <p:blipFill>
              <a:blip r:embed="rId9"/>
              <a:stretch>
                <a:fillRect/>
              </a:stretch>
            </p:blipFill>
            <p:spPr>
              <a:xfrm>
                <a:off x="2038231" y="472896"/>
                <a:ext cx="66260" cy="5527314"/>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30" name="Ink 12">
                <a:extLst>
                  <a:ext uri="{FF2B5EF4-FFF2-40B4-BE49-F238E27FC236}">
                    <a16:creationId xmlns:a16="http://schemas.microsoft.com/office/drawing/2014/main" id="{72A5C376-99FE-3EC0-F277-8226A68931B0}"/>
                  </a:ext>
                </a:extLst>
              </p14:cNvPr>
              <p14:cNvContentPartPr>
                <a14:cpLocks xmlns:a14="http://schemas.microsoft.com/office/drawing/2010/main" noRot="1" noChangeAspect="1" noEditPoints="1" noChangeArrowheads="1" noChangeShapeType="1"/>
              </p14:cNvContentPartPr>
              <p14:nvPr/>
            </p14:nvContentPartPr>
            <p14:xfrm>
              <a:off x="5670550" y="534988"/>
              <a:ext cx="80963" cy="5438775"/>
            </p14:xfrm>
          </p:contentPart>
        </mc:Choice>
        <mc:Fallback>
          <p:pic>
            <p:nvPicPr>
              <p:cNvPr id="1030" name="Ink 12">
                <a:extLst>
                  <a:ext uri="{FF2B5EF4-FFF2-40B4-BE49-F238E27FC236}">
                    <a16:creationId xmlns:a16="http://schemas.microsoft.com/office/drawing/2014/main" id="{72A5C376-99FE-3EC0-F277-8226A68931B0}"/>
                  </a:ext>
                </a:extLst>
              </p:cNvPr>
              <p:cNvPicPr>
                <a:picLocks noRot="1" noChangeAspect="1" noEditPoints="1" noChangeArrowheads="1" noChangeShapeType="1"/>
              </p:cNvPicPr>
              <p:nvPr/>
            </p:nvPicPr>
            <p:blipFill>
              <a:blip r:embed="rId11"/>
              <a:stretch>
                <a:fillRect/>
              </a:stretch>
            </p:blipFill>
            <p:spPr>
              <a:xfrm>
                <a:off x="5652918" y="517347"/>
                <a:ext cx="115507" cy="5473337"/>
              </a:xfrm>
              <a:prstGeom prst="rect">
                <a:avLst/>
              </a:prstGeom>
            </p:spPr>
          </p:pic>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6937D282-6391-24CA-72B8-30753E58FD64}"/>
              </a:ext>
            </a:extLst>
          </p:cNvPr>
          <p:cNvSpPr txBox="1">
            <a:spLocks noChangeArrowheads="1"/>
          </p:cNvSpPr>
          <p:nvPr/>
        </p:nvSpPr>
        <p:spPr bwMode="auto">
          <a:xfrm>
            <a:off x="3779838" y="798513"/>
            <a:ext cx="5256212" cy="641350"/>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p>
            <a:pPr>
              <a:spcBef>
                <a:spcPct val="50000"/>
              </a:spcBef>
              <a:defRPr/>
            </a:pPr>
            <a:r>
              <a:rPr lang="pt-BR" sz="3600">
                <a:solidFill>
                  <a:schemeClr val="bg1"/>
                </a:solidFill>
                <a:latin typeface="Zurich Cn BT" pitchFamily="34" charset="0"/>
              </a:rPr>
              <a:t>COMO ERA O SANTUÁRIO?</a:t>
            </a:r>
          </a:p>
        </p:txBody>
      </p:sp>
      <p:sp>
        <p:nvSpPr>
          <p:cNvPr id="2" name="Text Box 4">
            <a:extLst>
              <a:ext uri="{FF2B5EF4-FFF2-40B4-BE49-F238E27FC236}">
                <a16:creationId xmlns:a16="http://schemas.microsoft.com/office/drawing/2014/main" id="{52793749-F010-A045-FA8F-2857C42C96A9}"/>
              </a:ext>
            </a:extLst>
          </p:cNvPr>
          <p:cNvSpPr txBox="1">
            <a:spLocks noChangeArrowheads="1"/>
          </p:cNvSpPr>
          <p:nvPr/>
        </p:nvSpPr>
        <p:spPr bwMode="auto">
          <a:xfrm>
            <a:off x="3708400" y="2997200"/>
            <a:ext cx="5292725" cy="3503613"/>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p>
            <a:pPr>
              <a:defRPr/>
            </a:pPr>
            <a:r>
              <a:rPr lang="pt-BR" sz="3200">
                <a:solidFill>
                  <a:schemeClr val="bg1"/>
                </a:solidFill>
                <a:latin typeface="Zurich Cn BT" pitchFamily="34" charset="0"/>
              </a:rPr>
              <a:t>O “PECADOR” só podia entrar no Pátio. </a:t>
            </a:r>
          </a:p>
          <a:p>
            <a:pPr>
              <a:defRPr/>
            </a:pPr>
            <a:r>
              <a:rPr lang="pt-BR" sz="3200">
                <a:solidFill>
                  <a:schemeClr val="bg1"/>
                </a:solidFill>
                <a:latin typeface="Zurich Cn BT" pitchFamily="34" charset="0"/>
              </a:rPr>
              <a:t>E para entrar no PÁTIO, o pecador tinha que passar por uma porta. </a:t>
            </a:r>
          </a:p>
          <a:p>
            <a:pPr>
              <a:defRPr/>
            </a:pPr>
            <a:r>
              <a:rPr lang="pt-BR" sz="3200">
                <a:solidFill>
                  <a:srgbClr val="FFFF00"/>
                </a:solidFill>
                <a:latin typeface="Zurich Cn BT" pitchFamily="34" charset="0"/>
              </a:rPr>
              <a:t>ESSA PORTA TINHA UM NOME!</a:t>
            </a:r>
          </a:p>
          <a:p>
            <a:pPr>
              <a:defRPr/>
            </a:pPr>
            <a:endParaRPr lang="pt-BR" sz="3200">
              <a:solidFill>
                <a:schemeClr val="bg1"/>
              </a:solidFill>
              <a:latin typeface="Zurich Cn BT"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E1288245-88A0-7A8E-F536-3D181DB84CB8}"/>
              </a:ext>
            </a:extLst>
          </p:cNvPr>
          <p:cNvSpPr txBox="1">
            <a:spLocks noChangeArrowheads="1"/>
          </p:cNvSpPr>
          <p:nvPr/>
        </p:nvSpPr>
        <p:spPr bwMode="auto">
          <a:xfrm>
            <a:off x="3779838" y="798513"/>
            <a:ext cx="5256212" cy="641350"/>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p>
            <a:pPr>
              <a:spcBef>
                <a:spcPct val="50000"/>
              </a:spcBef>
              <a:defRPr/>
            </a:pPr>
            <a:r>
              <a:rPr lang="pt-BR" sz="3600">
                <a:solidFill>
                  <a:schemeClr val="bg1"/>
                </a:solidFill>
                <a:latin typeface="Zurich Cn BT" pitchFamily="34" charset="0"/>
              </a:rPr>
              <a:t>COMO ERA O SANTUÁRIO?</a:t>
            </a:r>
          </a:p>
        </p:txBody>
      </p:sp>
      <p:sp>
        <p:nvSpPr>
          <p:cNvPr id="2" name="Text Box 4">
            <a:extLst>
              <a:ext uri="{FF2B5EF4-FFF2-40B4-BE49-F238E27FC236}">
                <a16:creationId xmlns:a16="http://schemas.microsoft.com/office/drawing/2014/main" id="{A7EEA00A-B97B-0CCF-C031-D4F1B0F33059}"/>
              </a:ext>
            </a:extLst>
          </p:cNvPr>
          <p:cNvSpPr txBox="1">
            <a:spLocks noChangeArrowheads="1"/>
          </p:cNvSpPr>
          <p:nvPr/>
        </p:nvSpPr>
        <p:spPr bwMode="auto">
          <a:xfrm>
            <a:off x="2843213" y="3024188"/>
            <a:ext cx="6157912" cy="3571875"/>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p>
            <a:pPr>
              <a:spcBef>
                <a:spcPct val="50000"/>
              </a:spcBef>
              <a:defRPr/>
            </a:pPr>
            <a:r>
              <a:rPr lang="pt-BR" sz="3600" i="1">
                <a:solidFill>
                  <a:schemeClr val="bg1"/>
                </a:solidFill>
                <a:latin typeface="Zurich Cn BT" pitchFamily="34" charset="0"/>
              </a:rPr>
              <a:t>No Pátio havia uma tenda.</a:t>
            </a:r>
            <a:r>
              <a:rPr lang="pt-BR" sz="2800" i="1">
                <a:solidFill>
                  <a:schemeClr val="bg1"/>
                </a:solidFill>
                <a:latin typeface="Zurich Cn BT" pitchFamily="34" charset="0"/>
              </a:rPr>
              <a:t>.</a:t>
            </a:r>
            <a:r>
              <a:rPr lang="pt-BR" sz="3600" i="1">
                <a:solidFill>
                  <a:schemeClr val="bg1"/>
                </a:solidFill>
                <a:latin typeface="Zurich Cn BT" pitchFamily="34" charset="0"/>
              </a:rPr>
              <a:t> Era o SANTUÁRIO. Ali só poderia entrar o SACERDOTE. E para entrar ali existia um outra Porta.</a:t>
            </a:r>
          </a:p>
          <a:p>
            <a:pPr>
              <a:spcBef>
                <a:spcPct val="50000"/>
              </a:spcBef>
              <a:defRPr/>
            </a:pPr>
            <a:r>
              <a:rPr lang="pt-BR" sz="2800">
                <a:solidFill>
                  <a:srgbClr val="FFFF00"/>
                </a:solidFill>
                <a:latin typeface="Zurich Cn BT" pitchFamily="34" charset="0"/>
              </a:rPr>
              <a:t>ESSA PORTA TAMBÉM TINHA UM NOME!</a:t>
            </a:r>
            <a:endParaRPr lang="pt-BR" sz="2800" i="1">
              <a:solidFill>
                <a:srgbClr val="FFFF00"/>
              </a:solidFill>
              <a:latin typeface="Zurich Cn BT" pitchFamily="34" charset="0"/>
            </a:endParaRPr>
          </a:p>
          <a:p>
            <a:pPr>
              <a:spcBef>
                <a:spcPct val="50000"/>
              </a:spcBef>
              <a:defRPr/>
            </a:pPr>
            <a:endParaRPr lang="pt-BR" sz="2800" i="1">
              <a:solidFill>
                <a:schemeClr val="bg1"/>
              </a:solidFill>
              <a:latin typeface="Zurich Cn BT"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14="http://schemas.microsoft.com/office/powerpoint/2010/main" Requires="p14">
          <p:contentPart p14:bwMode="auto" r:id="rId2">
            <p14:nvContentPartPr>
              <p14:cNvPr id="2050" name="Ink 2">
                <a:extLst>
                  <a:ext uri="{FF2B5EF4-FFF2-40B4-BE49-F238E27FC236}">
                    <a16:creationId xmlns:a16="http://schemas.microsoft.com/office/drawing/2014/main" id="{1544945E-EB39-6B7A-42EF-AEA5DCD070E6}"/>
                  </a:ext>
                </a:extLst>
              </p14:cNvPr>
              <p14:cNvContentPartPr>
                <a14:cpLocks xmlns:a14="http://schemas.microsoft.com/office/drawing/2010/main" noRot="1" noChangeAspect="1" noEditPoints="1" noChangeArrowheads="1" noChangeShapeType="1"/>
              </p14:cNvContentPartPr>
              <p14:nvPr/>
            </p14:nvContentPartPr>
            <p14:xfrm>
              <a:off x="2071688" y="5938838"/>
              <a:ext cx="3662362" cy="115887"/>
            </p14:xfrm>
          </p:contentPart>
        </mc:Choice>
        <mc:Fallback>
          <p:pic>
            <p:nvPicPr>
              <p:cNvPr id="2050" name="Ink 2">
                <a:extLst>
                  <a:ext uri="{FF2B5EF4-FFF2-40B4-BE49-F238E27FC236}">
                    <a16:creationId xmlns:a16="http://schemas.microsoft.com/office/drawing/2014/main" id="{1544945E-EB39-6B7A-42EF-AEA5DCD070E6}"/>
                  </a:ext>
                </a:extLst>
              </p:cNvPr>
              <p:cNvPicPr>
                <a:picLocks noRot="1" noChangeAspect="1" noEditPoints="1" noChangeArrowheads="1" noChangeShapeType="1"/>
              </p:cNvPicPr>
              <p:nvPr/>
            </p:nvPicPr>
            <p:blipFill>
              <a:blip r:embed="rId3"/>
              <a:stretch>
                <a:fillRect/>
              </a:stretch>
            </p:blipFill>
            <p:spPr>
              <a:xfrm>
                <a:off x="2054044" y="5920696"/>
                <a:ext cx="3696930" cy="151431"/>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2051" name="Ink 3">
                <a:extLst>
                  <a:ext uri="{FF2B5EF4-FFF2-40B4-BE49-F238E27FC236}">
                    <a16:creationId xmlns:a16="http://schemas.microsoft.com/office/drawing/2014/main" id="{84303EAE-525C-88BD-6463-71A5264C4345}"/>
                  </a:ext>
                </a:extLst>
              </p14:cNvPr>
              <p14:cNvContentPartPr>
                <a14:cpLocks xmlns:a14="http://schemas.microsoft.com/office/drawing/2010/main" noRot="1" noChangeAspect="1" noEditPoints="1" noChangeArrowheads="1" noChangeShapeType="1"/>
              </p14:cNvContentPartPr>
              <p14:nvPr/>
            </p14:nvContentPartPr>
            <p14:xfrm>
              <a:off x="3241675" y="4429125"/>
              <a:ext cx="1036638" cy="1054100"/>
            </p14:xfrm>
          </p:contentPart>
        </mc:Choice>
        <mc:Fallback>
          <p:pic>
            <p:nvPicPr>
              <p:cNvPr id="2051" name="Ink 3">
                <a:extLst>
                  <a:ext uri="{FF2B5EF4-FFF2-40B4-BE49-F238E27FC236}">
                    <a16:creationId xmlns:a16="http://schemas.microsoft.com/office/drawing/2014/main" id="{84303EAE-525C-88BD-6463-71A5264C4345}"/>
                  </a:ext>
                </a:extLst>
              </p:cNvPr>
              <p:cNvPicPr>
                <a:picLocks noRot="1" noChangeAspect="1" noEditPoints="1" noChangeArrowheads="1" noChangeShapeType="1"/>
              </p:cNvPicPr>
              <p:nvPr/>
            </p:nvPicPr>
            <p:blipFill>
              <a:blip r:embed="rId5"/>
              <a:stretch>
                <a:fillRect/>
              </a:stretch>
            </p:blipFill>
            <p:spPr>
              <a:xfrm>
                <a:off x="3232310" y="4419771"/>
                <a:ext cx="1055368" cy="1072808"/>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052" name="Ink 4">
                <a:extLst>
                  <a:ext uri="{FF2B5EF4-FFF2-40B4-BE49-F238E27FC236}">
                    <a16:creationId xmlns:a16="http://schemas.microsoft.com/office/drawing/2014/main" id="{198BFA56-27EA-0D3C-7FBD-94685A33116C}"/>
                  </a:ext>
                </a:extLst>
              </p14:cNvPr>
              <p14:cNvContentPartPr>
                <a14:cpLocks xmlns:a14="http://schemas.microsoft.com/office/drawing/2010/main" noRot="1" noChangeAspect="1" noEditPoints="1" noChangeArrowheads="1" noChangeShapeType="1"/>
              </p14:cNvContentPartPr>
              <p14:nvPr/>
            </p14:nvContentPartPr>
            <p14:xfrm>
              <a:off x="3303588" y="3894138"/>
              <a:ext cx="598487" cy="142875"/>
            </p14:xfrm>
          </p:contentPart>
        </mc:Choice>
        <mc:Fallback>
          <p:pic>
            <p:nvPicPr>
              <p:cNvPr id="2052" name="Ink 4">
                <a:extLst>
                  <a:ext uri="{FF2B5EF4-FFF2-40B4-BE49-F238E27FC236}">
                    <a16:creationId xmlns:a16="http://schemas.microsoft.com/office/drawing/2014/main" id="{198BFA56-27EA-0D3C-7FBD-94685A33116C}"/>
                  </a:ext>
                </a:extLst>
              </p:cNvPr>
              <p:cNvPicPr>
                <a:picLocks noRot="1" noChangeAspect="1" noEditPoints="1" noChangeArrowheads="1" noChangeShapeType="1"/>
              </p:cNvPicPr>
              <p:nvPr/>
            </p:nvPicPr>
            <p:blipFill>
              <a:blip r:embed="rId7"/>
              <a:stretch>
                <a:fillRect/>
              </a:stretch>
            </p:blipFill>
            <p:spPr>
              <a:xfrm>
                <a:off x="3294270" y="3884662"/>
                <a:ext cx="617123" cy="161828"/>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053" name="Ink 7">
                <a:extLst>
                  <a:ext uri="{FF2B5EF4-FFF2-40B4-BE49-F238E27FC236}">
                    <a16:creationId xmlns:a16="http://schemas.microsoft.com/office/drawing/2014/main" id="{8535685A-F5ED-5947-1489-B3F63E70C133}"/>
                  </a:ext>
                </a:extLst>
              </p14:cNvPr>
              <p14:cNvContentPartPr>
                <a14:cpLocks xmlns:a14="http://schemas.microsoft.com/office/drawing/2010/main" noRot="1" noChangeAspect="1" noEditPoints="1" noChangeArrowheads="1" noChangeShapeType="1"/>
              </p14:cNvContentPartPr>
              <p14:nvPr/>
            </p14:nvContentPartPr>
            <p14:xfrm>
              <a:off x="2071688" y="473075"/>
              <a:ext cx="3625850" cy="196850"/>
            </p14:xfrm>
          </p:contentPart>
        </mc:Choice>
        <mc:Fallback>
          <p:pic>
            <p:nvPicPr>
              <p:cNvPr id="2053" name="Ink 7">
                <a:extLst>
                  <a:ext uri="{FF2B5EF4-FFF2-40B4-BE49-F238E27FC236}">
                    <a16:creationId xmlns:a16="http://schemas.microsoft.com/office/drawing/2014/main" id="{8535685A-F5ED-5947-1489-B3F63E70C133}"/>
                  </a:ext>
                </a:extLst>
              </p:cNvPr>
              <p:cNvPicPr>
                <a:picLocks noRot="1" noChangeAspect="1" noEditPoints="1" noChangeArrowheads="1" noChangeShapeType="1"/>
              </p:cNvPicPr>
              <p:nvPr/>
            </p:nvPicPr>
            <p:blipFill>
              <a:blip r:embed="rId9"/>
              <a:stretch>
                <a:fillRect/>
              </a:stretch>
            </p:blipFill>
            <p:spPr>
              <a:xfrm>
                <a:off x="2054047" y="458848"/>
                <a:ext cx="3660413" cy="224723"/>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054" name="Ink 10">
                <a:extLst>
                  <a:ext uri="{FF2B5EF4-FFF2-40B4-BE49-F238E27FC236}">
                    <a16:creationId xmlns:a16="http://schemas.microsoft.com/office/drawing/2014/main" id="{1DABF9B1-F551-5C02-FA20-5E177D0D6415}"/>
                  </a:ext>
                </a:extLst>
              </p14:cNvPr>
              <p14:cNvContentPartPr>
                <a14:cpLocks xmlns:a14="http://schemas.microsoft.com/office/drawing/2010/main" noRot="1" noChangeAspect="1" noEditPoints="1" noChangeArrowheads="1" noChangeShapeType="1"/>
              </p14:cNvContentPartPr>
              <p14:nvPr/>
            </p14:nvContentPartPr>
            <p14:xfrm>
              <a:off x="2251075" y="5589588"/>
              <a:ext cx="884238" cy="295275"/>
            </p14:xfrm>
          </p:contentPart>
        </mc:Choice>
        <mc:Fallback>
          <p:pic>
            <p:nvPicPr>
              <p:cNvPr id="2054" name="Ink 10">
                <a:extLst>
                  <a:ext uri="{FF2B5EF4-FFF2-40B4-BE49-F238E27FC236}">
                    <a16:creationId xmlns:a16="http://schemas.microsoft.com/office/drawing/2014/main" id="{1DABF9B1-F551-5C02-FA20-5E177D0D6415}"/>
                  </a:ext>
                </a:extLst>
              </p:cNvPr>
              <p:cNvPicPr>
                <a:picLocks noRot="1" noChangeAspect="1" noEditPoints="1" noChangeArrowheads="1" noChangeShapeType="1"/>
              </p:cNvPicPr>
              <p:nvPr/>
            </p:nvPicPr>
            <p:blipFill>
              <a:blip r:embed="rId11"/>
              <a:stretch>
                <a:fillRect/>
              </a:stretch>
            </p:blipFill>
            <p:spPr>
              <a:xfrm>
                <a:off x="2241786" y="5580145"/>
                <a:ext cx="902816" cy="314161"/>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055" name="Ink 11">
                <a:extLst>
                  <a:ext uri="{FF2B5EF4-FFF2-40B4-BE49-F238E27FC236}">
                    <a16:creationId xmlns:a16="http://schemas.microsoft.com/office/drawing/2014/main" id="{407547AF-F07E-7C35-68D8-6347E60E5009}"/>
                  </a:ext>
                </a:extLst>
              </p14:cNvPr>
              <p14:cNvContentPartPr>
                <a14:cpLocks xmlns:a14="http://schemas.microsoft.com/office/drawing/2010/main" noRot="1" noChangeAspect="1" noEditPoints="1" noChangeArrowheads="1" noChangeShapeType="1"/>
              </p14:cNvContentPartPr>
              <p14:nvPr/>
            </p14:nvContentPartPr>
            <p14:xfrm>
              <a:off x="2054225" y="490538"/>
              <a:ext cx="34925" cy="5492750"/>
            </p14:xfrm>
          </p:contentPart>
        </mc:Choice>
        <mc:Fallback>
          <p:pic>
            <p:nvPicPr>
              <p:cNvPr id="2055" name="Ink 11">
                <a:extLst>
                  <a:ext uri="{FF2B5EF4-FFF2-40B4-BE49-F238E27FC236}">
                    <a16:creationId xmlns:a16="http://schemas.microsoft.com/office/drawing/2014/main" id="{407547AF-F07E-7C35-68D8-6347E60E5009}"/>
                  </a:ext>
                </a:extLst>
              </p:cNvPr>
              <p:cNvPicPr>
                <a:picLocks noRot="1" noChangeAspect="1" noEditPoints="1" noChangeArrowheads="1" noChangeShapeType="1"/>
              </p:cNvPicPr>
              <p:nvPr/>
            </p:nvPicPr>
            <p:blipFill>
              <a:blip r:embed="rId13"/>
              <a:stretch>
                <a:fillRect/>
              </a:stretch>
            </p:blipFill>
            <p:spPr>
              <a:xfrm>
                <a:off x="2038231" y="472896"/>
                <a:ext cx="66260" cy="5527314"/>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056" name="Ink 12">
                <a:extLst>
                  <a:ext uri="{FF2B5EF4-FFF2-40B4-BE49-F238E27FC236}">
                    <a16:creationId xmlns:a16="http://schemas.microsoft.com/office/drawing/2014/main" id="{59739499-978C-EE98-231A-23DF92364C4E}"/>
                  </a:ext>
                </a:extLst>
              </p14:cNvPr>
              <p14:cNvContentPartPr>
                <a14:cpLocks xmlns:a14="http://schemas.microsoft.com/office/drawing/2010/main" noRot="1" noChangeAspect="1" noEditPoints="1" noChangeArrowheads="1" noChangeShapeType="1"/>
              </p14:cNvContentPartPr>
              <p14:nvPr/>
            </p14:nvContentPartPr>
            <p14:xfrm>
              <a:off x="5670550" y="534988"/>
              <a:ext cx="80963" cy="5438775"/>
            </p14:xfrm>
          </p:contentPart>
        </mc:Choice>
        <mc:Fallback>
          <p:pic>
            <p:nvPicPr>
              <p:cNvPr id="2056" name="Ink 12">
                <a:extLst>
                  <a:ext uri="{FF2B5EF4-FFF2-40B4-BE49-F238E27FC236}">
                    <a16:creationId xmlns:a16="http://schemas.microsoft.com/office/drawing/2014/main" id="{59739499-978C-EE98-231A-23DF92364C4E}"/>
                  </a:ext>
                </a:extLst>
              </p:cNvPr>
              <p:cNvPicPr>
                <a:picLocks noRot="1" noChangeAspect="1" noEditPoints="1" noChangeArrowheads="1" noChangeShapeType="1"/>
              </p:cNvPicPr>
              <p:nvPr/>
            </p:nvPicPr>
            <p:blipFill>
              <a:blip r:embed="rId15"/>
              <a:stretch>
                <a:fillRect/>
              </a:stretch>
            </p:blipFill>
            <p:spPr>
              <a:xfrm>
                <a:off x="5652918" y="517347"/>
                <a:ext cx="115507" cy="5473337"/>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057" name="Ink 13">
                <a:extLst>
                  <a:ext uri="{FF2B5EF4-FFF2-40B4-BE49-F238E27FC236}">
                    <a16:creationId xmlns:a16="http://schemas.microsoft.com/office/drawing/2014/main" id="{60337794-9C3A-6D71-2C2B-69167CB89108}"/>
                  </a:ext>
                </a:extLst>
              </p14:cNvPr>
              <p14:cNvContentPartPr>
                <a14:cpLocks xmlns:a14="http://schemas.microsoft.com/office/drawing/2010/main" noRot="1" noChangeAspect="1" noEditPoints="1" noChangeArrowheads="1" noChangeShapeType="1"/>
              </p14:cNvContentPartPr>
              <p14:nvPr/>
            </p14:nvContentPartPr>
            <p14:xfrm>
              <a:off x="2554288" y="982663"/>
              <a:ext cx="34925" cy="3017837"/>
            </p14:xfrm>
          </p:contentPart>
        </mc:Choice>
        <mc:Fallback>
          <p:pic>
            <p:nvPicPr>
              <p:cNvPr id="2057" name="Ink 13">
                <a:extLst>
                  <a:ext uri="{FF2B5EF4-FFF2-40B4-BE49-F238E27FC236}">
                    <a16:creationId xmlns:a16="http://schemas.microsoft.com/office/drawing/2014/main" id="{60337794-9C3A-6D71-2C2B-69167CB89108}"/>
                  </a:ext>
                </a:extLst>
              </p:cNvPr>
              <p:cNvPicPr>
                <a:picLocks noRot="1" noChangeAspect="1" noEditPoints="1" noChangeArrowheads="1" noChangeShapeType="1"/>
              </p:cNvPicPr>
              <p:nvPr/>
            </p:nvPicPr>
            <p:blipFill>
              <a:blip r:embed="rId17"/>
              <a:stretch>
                <a:fillRect/>
              </a:stretch>
            </p:blipFill>
            <p:spPr>
              <a:xfrm>
                <a:off x="2538294" y="964975"/>
                <a:ext cx="66260" cy="3052492"/>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058" name="Ink 14">
                <a:extLst>
                  <a:ext uri="{FF2B5EF4-FFF2-40B4-BE49-F238E27FC236}">
                    <a16:creationId xmlns:a16="http://schemas.microsoft.com/office/drawing/2014/main" id="{83AB9EE9-3376-FCB0-C26F-511C4F12A964}"/>
                  </a:ext>
                </a:extLst>
              </p14:cNvPr>
              <p14:cNvContentPartPr>
                <a14:cpLocks xmlns:a14="http://schemas.microsoft.com/office/drawing/2010/main" noRot="1" noChangeAspect="1" noEditPoints="1" noChangeArrowheads="1" noChangeShapeType="1"/>
              </p14:cNvContentPartPr>
              <p14:nvPr/>
            </p14:nvContentPartPr>
            <p14:xfrm>
              <a:off x="2517775" y="892175"/>
              <a:ext cx="2339975" cy="63500"/>
            </p14:xfrm>
          </p:contentPart>
        </mc:Choice>
        <mc:Fallback>
          <p:pic>
            <p:nvPicPr>
              <p:cNvPr id="2058" name="Ink 14">
                <a:extLst>
                  <a:ext uri="{FF2B5EF4-FFF2-40B4-BE49-F238E27FC236}">
                    <a16:creationId xmlns:a16="http://schemas.microsoft.com/office/drawing/2014/main" id="{83AB9EE9-3376-FCB0-C26F-511C4F12A964}"/>
                  </a:ext>
                </a:extLst>
              </p:cNvPr>
              <p:cNvPicPr>
                <a:picLocks noRot="1" noChangeAspect="1" noEditPoints="1" noChangeArrowheads="1" noChangeShapeType="1"/>
              </p:cNvPicPr>
              <p:nvPr/>
            </p:nvPicPr>
            <p:blipFill>
              <a:blip r:embed="rId19"/>
              <a:stretch>
                <a:fillRect/>
              </a:stretch>
            </p:blipFill>
            <p:spPr>
              <a:xfrm>
                <a:off x="2500094" y="875969"/>
                <a:ext cx="2374615" cy="9525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059" name="Ink 15">
                <a:extLst>
                  <a:ext uri="{FF2B5EF4-FFF2-40B4-BE49-F238E27FC236}">
                    <a16:creationId xmlns:a16="http://schemas.microsoft.com/office/drawing/2014/main" id="{9D686296-6543-E656-4123-F9C62D28C02A}"/>
                  </a:ext>
                </a:extLst>
              </p14:cNvPr>
              <p14:cNvContentPartPr>
                <a14:cpLocks xmlns:a14="http://schemas.microsoft.com/office/drawing/2010/main" noRot="1" noChangeAspect="1" noEditPoints="1" noChangeArrowheads="1" noChangeShapeType="1"/>
              </p14:cNvContentPartPr>
              <p14:nvPr/>
            </p14:nvContentPartPr>
            <p14:xfrm>
              <a:off x="4867275" y="919163"/>
              <a:ext cx="17463" cy="19050"/>
            </p14:xfrm>
          </p:contentPart>
        </mc:Choice>
        <mc:Fallback>
          <p:pic>
            <p:nvPicPr>
              <p:cNvPr id="2059" name="Ink 15">
                <a:extLst>
                  <a:ext uri="{FF2B5EF4-FFF2-40B4-BE49-F238E27FC236}">
                    <a16:creationId xmlns:a16="http://schemas.microsoft.com/office/drawing/2014/main" id="{9D686296-6543-E656-4123-F9C62D28C02A}"/>
                  </a:ext>
                </a:extLst>
              </p:cNvPr>
              <p:cNvPicPr>
                <a:picLocks noRot="1" noChangeAspect="1" noEditPoints="1" noChangeArrowheads="1" noChangeShapeType="1"/>
              </p:cNvPicPr>
              <p:nvPr/>
            </p:nvPicPr>
            <p:blipFill>
              <a:blip r:embed="rId21"/>
              <a:stretch>
                <a:fillRect/>
              </a:stretch>
            </p:blipFill>
            <p:spPr>
              <a:xfrm>
                <a:off x="4850161" y="900494"/>
                <a:ext cx="50992" cy="55626"/>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060" name="Ink 16">
                <a:extLst>
                  <a:ext uri="{FF2B5EF4-FFF2-40B4-BE49-F238E27FC236}">
                    <a16:creationId xmlns:a16="http://schemas.microsoft.com/office/drawing/2014/main" id="{3EBD7A86-A233-6BF2-E8EB-C9017A9B2A31}"/>
                  </a:ext>
                </a:extLst>
              </p14:cNvPr>
              <p14:cNvContentPartPr>
                <a14:cpLocks xmlns:a14="http://schemas.microsoft.com/office/drawing/2010/main" noRot="1" noChangeAspect="1" noEditPoints="1" noChangeArrowheads="1" noChangeShapeType="1"/>
              </p14:cNvContentPartPr>
              <p14:nvPr/>
            </p14:nvContentPartPr>
            <p14:xfrm>
              <a:off x="4867275" y="901700"/>
              <a:ext cx="44450" cy="3081338"/>
            </p14:xfrm>
          </p:contentPart>
        </mc:Choice>
        <mc:Fallback>
          <p:pic>
            <p:nvPicPr>
              <p:cNvPr id="2060" name="Ink 16">
                <a:extLst>
                  <a:ext uri="{FF2B5EF4-FFF2-40B4-BE49-F238E27FC236}">
                    <a16:creationId xmlns:a16="http://schemas.microsoft.com/office/drawing/2014/main" id="{3EBD7A86-A233-6BF2-E8EB-C9017A9B2A31}"/>
                  </a:ext>
                </a:extLst>
              </p:cNvPr>
              <p:cNvPicPr>
                <a:picLocks noRot="1" noChangeAspect="1" noEditPoints="1" noChangeArrowheads="1" noChangeShapeType="1"/>
              </p:cNvPicPr>
              <p:nvPr/>
            </p:nvPicPr>
            <p:blipFill>
              <a:blip r:embed="rId23"/>
              <a:stretch>
                <a:fillRect/>
              </a:stretch>
            </p:blipFill>
            <p:spPr>
              <a:xfrm>
                <a:off x="4851260" y="884059"/>
                <a:ext cx="75826" cy="3115899"/>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061" name="Ink 17">
                <a:extLst>
                  <a:ext uri="{FF2B5EF4-FFF2-40B4-BE49-F238E27FC236}">
                    <a16:creationId xmlns:a16="http://schemas.microsoft.com/office/drawing/2014/main" id="{074D39F6-8883-9D46-48B3-1C35E9B33099}"/>
                  </a:ext>
                </a:extLst>
              </p14:cNvPr>
              <p14:cNvContentPartPr>
                <a14:cpLocks xmlns:a14="http://schemas.microsoft.com/office/drawing/2010/main" noRot="1" noChangeAspect="1" noEditPoints="1" noChangeArrowheads="1" noChangeShapeType="1"/>
              </p14:cNvContentPartPr>
              <p14:nvPr/>
            </p14:nvContentPartPr>
            <p14:xfrm>
              <a:off x="2608263" y="3938588"/>
              <a:ext cx="2266950" cy="34925"/>
            </p14:xfrm>
          </p:contentPart>
        </mc:Choice>
        <mc:Fallback>
          <p:pic>
            <p:nvPicPr>
              <p:cNvPr id="2061" name="Ink 17">
                <a:extLst>
                  <a:ext uri="{FF2B5EF4-FFF2-40B4-BE49-F238E27FC236}">
                    <a16:creationId xmlns:a16="http://schemas.microsoft.com/office/drawing/2014/main" id="{074D39F6-8883-9D46-48B3-1C35E9B33099}"/>
                  </a:ext>
                </a:extLst>
              </p:cNvPr>
              <p:cNvPicPr>
                <a:picLocks noRot="1" noChangeAspect="1" noEditPoints="1" noChangeArrowheads="1" noChangeShapeType="1"/>
              </p:cNvPicPr>
              <p:nvPr/>
            </p:nvPicPr>
            <p:blipFill>
              <a:blip r:embed="rId25"/>
              <a:stretch>
                <a:fillRect/>
              </a:stretch>
            </p:blipFill>
            <p:spPr>
              <a:xfrm>
                <a:off x="2590634" y="3922133"/>
                <a:ext cx="2301489" cy="67163"/>
              </a:xfrm>
              <a:prstGeom prst="rect">
                <a:avLst/>
              </a:prstGeom>
            </p:spPr>
          </p:pic>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150122AE-D8E5-C5E8-6B1A-1C1F764AA296}"/>
              </a:ext>
            </a:extLst>
          </p:cNvPr>
          <p:cNvSpPr txBox="1">
            <a:spLocks noChangeArrowheads="1"/>
          </p:cNvSpPr>
          <p:nvPr/>
        </p:nvSpPr>
        <p:spPr bwMode="auto">
          <a:xfrm>
            <a:off x="3779838" y="798513"/>
            <a:ext cx="5256212" cy="1190625"/>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p>
            <a:pPr>
              <a:spcBef>
                <a:spcPct val="50000"/>
              </a:spcBef>
              <a:defRPr/>
            </a:pPr>
            <a:r>
              <a:rPr lang="pt-BR" sz="3600">
                <a:solidFill>
                  <a:schemeClr val="bg1"/>
                </a:solidFill>
                <a:latin typeface="Zurich Cn BT" pitchFamily="34" charset="0"/>
              </a:rPr>
              <a:t>COMO ERA O LUGAR SANTO?</a:t>
            </a:r>
          </a:p>
        </p:txBody>
      </p:sp>
      <p:sp>
        <p:nvSpPr>
          <p:cNvPr id="2" name="Text Box 4">
            <a:extLst>
              <a:ext uri="{FF2B5EF4-FFF2-40B4-BE49-F238E27FC236}">
                <a16:creationId xmlns:a16="http://schemas.microsoft.com/office/drawing/2014/main" id="{50980C10-3308-3D7F-B451-1B22A148CCDA}"/>
              </a:ext>
            </a:extLst>
          </p:cNvPr>
          <p:cNvSpPr txBox="1">
            <a:spLocks noChangeArrowheads="1"/>
          </p:cNvSpPr>
          <p:nvPr/>
        </p:nvSpPr>
        <p:spPr bwMode="auto">
          <a:xfrm>
            <a:off x="2843213" y="3024188"/>
            <a:ext cx="6157912" cy="3387725"/>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p>
            <a:pPr>
              <a:spcBef>
                <a:spcPct val="50000"/>
              </a:spcBef>
              <a:defRPr/>
            </a:pPr>
            <a:r>
              <a:rPr lang="pt-BR" sz="3600" i="1">
                <a:solidFill>
                  <a:schemeClr val="bg1"/>
                </a:solidFill>
                <a:latin typeface="Zurich Cn BT" pitchFamily="34" charset="0"/>
              </a:rPr>
              <a:t>“Ora a primeira aliança tinha ensinamentos sobre a adoração e o seu Santuário Terrestre...No</a:t>
            </a:r>
            <a:r>
              <a:rPr lang="pt-BR" sz="3600" i="1">
                <a:solidFill>
                  <a:srgbClr val="FFFF00"/>
                </a:solidFill>
                <a:latin typeface="Zurich Cn BT" pitchFamily="34" charset="0"/>
              </a:rPr>
              <a:t> primeiro compartimento </a:t>
            </a:r>
            <a:r>
              <a:rPr lang="pt-BR" sz="3600" i="1">
                <a:solidFill>
                  <a:schemeClr val="bg1"/>
                </a:solidFill>
                <a:latin typeface="Zurich Cn BT" pitchFamily="34" charset="0"/>
              </a:rPr>
              <a:t>estava o</a:t>
            </a:r>
            <a:r>
              <a:rPr lang="pt-BR" sz="3600" i="1">
                <a:solidFill>
                  <a:srgbClr val="FFFF00"/>
                </a:solidFill>
                <a:latin typeface="Zurich Cn BT" pitchFamily="34" charset="0"/>
              </a:rPr>
              <a:t> candeeiro, a mesa, e os 12 pães</a:t>
            </a:r>
            <a:r>
              <a:rPr lang="pt-BR" sz="3600" i="1">
                <a:solidFill>
                  <a:schemeClr val="bg1"/>
                </a:solidFill>
                <a:latin typeface="Zurich Cn BT" pitchFamily="34" charset="0"/>
              </a:rPr>
              <a:t>, e era </a:t>
            </a:r>
            <a:r>
              <a:rPr lang="pt-BR" sz="3600" i="1">
                <a:solidFill>
                  <a:srgbClr val="FFFF00"/>
                </a:solidFill>
                <a:latin typeface="Zurich Cn BT" pitchFamily="34" charset="0"/>
              </a:rPr>
              <a:t>chamado O LUGAR SANTO”</a:t>
            </a:r>
          </a:p>
        </p:txBody>
      </p:sp>
      <p:sp>
        <p:nvSpPr>
          <p:cNvPr id="28676" name="Text Box 4">
            <a:extLst>
              <a:ext uri="{FF2B5EF4-FFF2-40B4-BE49-F238E27FC236}">
                <a16:creationId xmlns:a16="http://schemas.microsoft.com/office/drawing/2014/main" id="{5F4511C7-61BC-31F0-4DC3-9FDB3EAAE226}"/>
              </a:ext>
            </a:extLst>
          </p:cNvPr>
          <p:cNvSpPr txBox="1">
            <a:spLocks noChangeArrowheads="1"/>
          </p:cNvSpPr>
          <p:nvPr/>
        </p:nvSpPr>
        <p:spPr bwMode="auto">
          <a:xfrm>
            <a:off x="5435600" y="2133600"/>
            <a:ext cx="2957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pt-BR" sz="2400">
                <a:solidFill>
                  <a:schemeClr val="bg1"/>
                </a:solidFill>
                <a:latin typeface="Zurich Cn BT" pitchFamily="34" charset="0"/>
              </a:rPr>
              <a:t>HEBREUS 9:1 e 2 NTLH</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14="http://schemas.microsoft.com/office/powerpoint/2010/main" Requires="p14">
          <p:contentPart p14:bwMode="auto" r:id="rId2">
            <p14:nvContentPartPr>
              <p14:cNvPr id="3074" name="Ink 2">
                <a:extLst>
                  <a:ext uri="{FF2B5EF4-FFF2-40B4-BE49-F238E27FC236}">
                    <a16:creationId xmlns:a16="http://schemas.microsoft.com/office/drawing/2014/main" id="{61C57806-A0B0-B3BD-FF50-9D945E247C84}"/>
                  </a:ext>
                </a:extLst>
              </p14:cNvPr>
              <p14:cNvContentPartPr>
                <a14:cpLocks xmlns:a14="http://schemas.microsoft.com/office/drawing/2010/main" noRot="1" noChangeAspect="1" noEditPoints="1" noChangeArrowheads="1" noChangeShapeType="1"/>
              </p14:cNvContentPartPr>
              <p14:nvPr/>
            </p14:nvContentPartPr>
            <p14:xfrm>
              <a:off x="2071688" y="5938838"/>
              <a:ext cx="3662362" cy="115887"/>
            </p14:xfrm>
          </p:contentPart>
        </mc:Choice>
        <mc:Fallback>
          <p:pic>
            <p:nvPicPr>
              <p:cNvPr id="3074" name="Ink 2">
                <a:extLst>
                  <a:ext uri="{FF2B5EF4-FFF2-40B4-BE49-F238E27FC236}">
                    <a16:creationId xmlns:a16="http://schemas.microsoft.com/office/drawing/2014/main" id="{61C57806-A0B0-B3BD-FF50-9D945E247C84}"/>
                  </a:ext>
                </a:extLst>
              </p:cNvPr>
              <p:cNvPicPr>
                <a:picLocks noRot="1" noChangeAspect="1" noEditPoints="1" noChangeArrowheads="1" noChangeShapeType="1"/>
              </p:cNvPicPr>
              <p:nvPr/>
            </p:nvPicPr>
            <p:blipFill>
              <a:blip r:embed="rId3"/>
              <a:stretch>
                <a:fillRect/>
              </a:stretch>
            </p:blipFill>
            <p:spPr>
              <a:xfrm>
                <a:off x="2054044" y="5920696"/>
                <a:ext cx="3696930" cy="151431"/>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075" name="Ink 3">
                <a:extLst>
                  <a:ext uri="{FF2B5EF4-FFF2-40B4-BE49-F238E27FC236}">
                    <a16:creationId xmlns:a16="http://schemas.microsoft.com/office/drawing/2014/main" id="{24647B66-C9B6-19F6-EB4A-2E62CFC6C239}"/>
                  </a:ext>
                </a:extLst>
              </p14:cNvPr>
              <p14:cNvContentPartPr>
                <a14:cpLocks xmlns:a14="http://schemas.microsoft.com/office/drawing/2010/main" noRot="1" noChangeAspect="1" noEditPoints="1" noChangeArrowheads="1" noChangeShapeType="1"/>
              </p14:cNvContentPartPr>
              <p14:nvPr/>
            </p14:nvContentPartPr>
            <p14:xfrm>
              <a:off x="3241675" y="4429125"/>
              <a:ext cx="1036638" cy="1054100"/>
            </p14:xfrm>
          </p:contentPart>
        </mc:Choice>
        <mc:Fallback>
          <p:pic>
            <p:nvPicPr>
              <p:cNvPr id="3075" name="Ink 3">
                <a:extLst>
                  <a:ext uri="{FF2B5EF4-FFF2-40B4-BE49-F238E27FC236}">
                    <a16:creationId xmlns:a16="http://schemas.microsoft.com/office/drawing/2014/main" id="{24647B66-C9B6-19F6-EB4A-2E62CFC6C239}"/>
                  </a:ext>
                </a:extLst>
              </p:cNvPr>
              <p:cNvPicPr>
                <a:picLocks noRot="1" noChangeAspect="1" noEditPoints="1" noChangeArrowheads="1" noChangeShapeType="1"/>
              </p:cNvPicPr>
              <p:nvPr/>
            </p:nvPicPr>
            <p:blipFill>
              <a:blip r:embed="rId5"/>
              <a:stretch>
                <a:fillRect/>
              </a:stretch>
            </p:blipFill>
            <p:spPr>
              <a:xfrm>
                <a:off x="3232310" y="4419771"/>
                <a:ext cx="1055368" cy="1072808"/>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076" name="Ink 4">
                <a:extLst>
                  <a:ext uri="{FF2B5EF4-FFF2-40B4-BE49-F238E27FC236}">
                    <a16:creationId xmlns:a16="http://schemas.microsoft.com/office/drawing/2014/main" id="{27DD85FB-C76C-88C1-6C4D-9CC6521BD62B}"/>
                  </a:ext>
                </a:extLst>
              </p14:cNvPr>
              <p14:cNvContentPartPr>
                <a14:cpLocks xmlns:a14="http://schemas.microsoft.com/office/drawing/2010/main" noRot="1" noChangeAspect="1" noEditPoints="1" noChangeArrowheads="1" noChangeShapeType="1"/>
              </p14:cNvContentPartPr>
              <p14:nvPr/>
            </p14:nvContentPartPr>
            <p14:xfrm>
              <a:off x="3303588" y="3894138"/>
              <a:ext cx="598487" cy="142875"/>
            </p14:xfrm>
          </p:contentPart>
        </mc:Choice>
        <mc:Fallback>
          <p:pic>
            <p:nvPicPr>
              <p:cNvPr id="3076" name="Ink 4">
                <a:extLst>
                  <a:ext uri="{FF2B5EF4-FFF2-40B4-BE49-F238E27FC236}">
                    <a16:creationId xmlns:a16="http://schemas.microsoft.com/office/drawing/2014/main" id="{27DD85FB-C76C-88C1-6C4D-9CC6521BD62B}"/>
                  </a:ext>
                </a:extLst>
              </p:cNvPr>
              <p:cNvPicPr>
                <a:picLocks noRot="1" noChangeAspect="1" noEditPoints="1" noChangeArrowheads="1" noChangeShapeType="1"/>
              </p:cNvPicPr>
              <p:nvPr/>
            </p:nvPicPr>
            <p:blipFill>
              <a:blip r:embed="rId7"/>
              <a:stretch>
                <a:fillRect/>
              </a:stretch>
            </p:blipFill>
            <p:spPr>
              <a:xfrm>
                <a:off x="3294270" y="3884662"/>
                <a:ext cx="617123" cy="161828"/>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077" name="Ink 5">
                <a:extLst>
                  <a:ext uri="{FF2B5EF4-FFF2-40B4-BE49-F238E27FC236}">
                    <a16:creationId xmlns:a16="http://schemas.microsoft.com/office/drawing/2014/main" id="{D778C857-B24E-7A59-E063-FD970F2A501B}"/>
                  </a:ext>
                </a:extLst>
              </p14:cNvPr>
              <p14:cNvContentPartPr>
                <a14:cpLocks xmlns:a14="http://schemas.microsoft.com/office/drawing/2010/main" noRot="1" noChangeAspect="1" noEditPoints="1" noChangeArrowheads="1" noChangeShapeType="1"/>
              </p14:cNvContentPartPr>
              <p14:nvPr/>
            </p14:nvContentPartPr>
            <p14:xfrm>
              <a:off x="2990850" y="3313113"/>
              <a:ext cx="1108075" cy="322262"/>
            </p14:xfrm>
          </p:contentPart>
        </mc:Choice>
        <mc:Fallback>
          <p:pic>
            <p:nvPicPr>
              <p:cNvPr id="3077" name="Ink 5">
                <a:extLst>
                  <a:ext uri="{FF2B5EF4-FFF2-40B4-BE49-F238E27FC236}">
                    <a16:creationId xmlns:a16="http://schemas.microsoft.com/office/drawing/2014/main" id="{D778C857-B24E-7A59-E063-FD970F2A501B}"/>
                  </a:ext>
                </a:extLst>
              </p:cNvPr>
              <p:cNvPicPr>
                <a:picLocks noRot="1" noChangeAspect="1" noEditPoints="1" noChangeArrowheads="1" noChangeShapeType="1"/>
              </p:cNvPicPr>
              <p:nvPr/>
            </p:nvPicPr>
            <p:blipFill>
              <a:blip r:embed="rId9"/>
              <a:stretch>
                <a:fillRect/>
              </a:stretch>
            </p:blipFill>
            <p:spPr>
              <a:xfrm>
                <a:off x="2981490" y="3303741"/>
                <a:ext cx="1126795" cy="341007"/>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078" name="Ink 7">
                <a:extLst>
                  <a:ext uri="{FF2B5EF4-FFF2-40B4-BE49-F238E27FC236}">
                    <a16:creationId xmlns:a16="http://schemas.microsoft.com/office/drawing/2014/main" id="{4DE6D43F-A08A-3B2D-A56B-428578423B42}"/>
                  </a:ext>
                </a:extLst>
              </p14:cNvPr>
              <p14:cNvContentPartPr>
                <a14:cpLocks xmlns:a14="http://schemas.microsoft.com/office/drawing/2010/main" noRot="1" noChangeAspect="1" noEditPoints="1" noChangeArrowheads="1" noChangeShapeType="1"/>
              </p14:cNvContentPartPr>
              <p14:nvPr/>
            </p14:nvContentPartPr>
            <p14:xfrm>
              <a:off x="2071688" y="473075"/>
              <a:ext cx="3625850" cy="196850"/>
            </p14:xfrm>
          </p:contentPart>
        </mc:Choice>
        <mc:Fallback>
          <p:pic>
            <p:nvPicPr>
              <p:cNvPr id="3078" name="Ink 7">
                <a:extLst>
                  <a:ext uri="{FF2B5EF4-FFF2-40B4-BE49-F238E27FC236}">
                    <a16:creationId xmlns:a16="http://schemas.microsoft.com/office/drawing/2014/main" id="{4DE6D43F-A08A-3B2D-A56B-428578423B42}"/>
                  </a:ext>
                </a:extLst>
              </p:cNvPr>
              <p:cNvPicPr>
                <a:picLocks noRot="1" noChangeAspect="1" noEditPoints="1" noChangeArrowheads="1" noChangeShapeType="1"/>
              </p:cNvPicPr>
              <p:nvPr/>
            </p:nvPicPr>
            <p:blipFill>
              <a:blip r:embed="rId11"/>
              <a:stretch>
                <a:fillRect/>
              </a:stretch>
            </p:blipFill>
            <p:spPr>
              <a:xfrm>
                <a:off x="2054047" y="458848"/>
                <a:ext cx="3660413" cy="224723"/>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079" name="Ink 9">
                <a:extLst>
                  <a:ext uri="{FF2B5EF4-FFF2-40B4-BE49-F238E27FC236}">
                    <a16:creationId xmlns:a16="http://schemas.microsoft.com/office/drawing/2014/main" id="{EFBCCF73-7B4C-9084-98D7-263064D6C71E}"/>
                  </a:ext>
                </a:extLst>
              </p14:cNvPr>
              <p14:cNvContentPartPr>
                <a14:cpLocks xmlns:a14="http://schemas.microsoft.com/office/drawing/2010/main" noRot="1" noChangeAspect="1" noEditPoints="1" noChangeArrowheads="1" noChangeShapeType="1"/>
              </p14:cNvContentPartPr>
              <p14:nvPr/>
            </p14:nvContentPartPr>
            <p14:xfrm>
              <a:off x="4411663" y="2276475"/>
              <a:ext cx="303212" cy="787400"/>
            </p14:xfrm>
          </p:contentPart>
        </mc:Choice>
        <mc:Fallback>
          <p:pic>
            <p:nvPicPr>
              <p:cNvPr id="3079" name="Ink 9">
                <a:extLst>
                  <a:ext uri="{FF2B5EF4-FFF2-40B4-BE49-F238E27FC236}">
                    <a16:creationId xmlns:a16="http://schemas.microsoft.com/office/drawing/2014/main" id="{EFBCCF73-7B4C-9084-98D7-263064D6C71E}"/>
                  </a:ext>
                </a:extLst>
              </p:cNvPr>
              <p:cNvPicPr>
                <a:picLocks noRot="1" noChangeAspect="1" noEditPoints="1" noChangeArrowheads="1" noChangeShapeType="1"/>
              </p:cNvPicPr>
              <p:nvPr/>
            </p:nvPicPr>
            <p:blipFill>
              <a:blip r:embed="rId13"/>
              <a:stretch>
                <a:fillRect/>
              </a:stretch>
            </p:blipFill>
            <p:spPr>
              <a:xfrm>
                <a:off x="4402344" y="2267105"/>
                <a:ext cx="321849" cy="806139"/>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080" name="Ink 10">
                <a:extLst>
                  <a:ext uri="{FF2B5EF4-FFF2-40B4-BE49-F238E27FC236}">
                    <a16:creationId xmlns:a16="http://schemas.microsoft.com/office/drawing/2014/main" id="{71115E92-F759-B335-DDF0-CB9799D2EACB}"/>
                  </a:ext>
                </a:extLst>
              </p14:cNvPr>
              <p14:cNvContentPartPr>
                <a14:cpLocks xmlns:a14="http://schemas.microsoft.com/office/drawing/2010/main" noRot="1" noChangeAspect="1" noEditPoints="1" noChangeArrowheads="1" noChangeShapeType="1"/>
              </p14:cNvContentPartPr>
              <p14:nvPr/>
            </p14:nvContentPartPr>
            <p14:xfrm>
              <a:off x="2251075" y="5589588"/>
              <a:ext cx="884238" cy="295275"/>
            </p14:xfrm>
          </p:contentPart>
        </mc:Choice>
        <mc:Fallback>
          <p:pic>
            <p:nvPicPr>
              <p:cNvPr id="3080" name="Ink 10">
                <a:extLst>
                  <a:ext uri="{FF2B5EF4-FFF2-40B4-BE49-F238E27FC236}">
                    <a16:creationId xmlns:a16="http://schemas.microsoft.com/office/drawing/2014/main" id="{71115E92-F759-B335-DDF0-CB9799D2EACB}"/>
                  </a:ext>
                </a:extLst>
              </p:cNvPr>
              <p:cNvPicPr>
                <a:picLocks noRot="1" noChangeAspect="1" noEditPoints="1" noChangeArrowheads="1" noChangeShapeType="1"/>
              </p:cNvPicPr>
              <p:nvPr/>
            </p:nvPicPr>
            <p:blipFill>
              <a:blip r:embed="rId15"/>
              <a:stretch>
                <a:fillRect/>
              </a:stretch>
            </p:blipFill>
            <p:spPr>
              <a:xfrm>
                <a:off x="2241786" y="5580145"/>
                <a:ext cx="902816" cy="314161"/>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3081" name="Ink 11">
                <a:extLst>
                  <a:ext uri="{FF2B5EF4-FFF2-40B4-BE49-F238E27FC236}">
                    <a16:creationId xmlns:a16="http://schemas.microsoft.com/office/drawing/2014/main" id="{F9E852DD-14FE-65E0-18F7-928E92543E56}"/>
                  </a:ext>
                </a:extLst>
              </p14:cNvPr>
              <p14:cNvContentPartPr>
                <a14:cpLocks xmlns:a14="http://schemas.microsoft.com/office/drawing/2010/main" noRot="1" noChangeAspect="1" noEditPoints="1" noChangeArrowheads="1" noChangeShapeType="1"/>
              </p14:cNvContentPartPr>
              <p14:nvPr/>
            </p14:nvContentPartPr>
            <p14:xfrm>
              <a:off x="2054225" y="490538"/>
              <a:ext cx="34925" cy="5492750"/>
            </p14:xfrm>
          </p:contentPart>
        </mc:Choice>
        <mc:Fallback>
          <p:pic>
            <p:nvPicPr>
              <p:cNvPr id="3081" name="Ink 11">
                <a:extLst>
                  <a:ext uri="{FF2B5EF4-FFF2-40B4-BE49-F238E27FC236}">
                    <a16:creationId xmlns:a16="http://schemas.microsoft.com/office/drawing/2014/main" id="{F9E852DD-14FE-65E0-18F7-928E92543E56}"/>
                  </a:ext>
                </a:extLst>
              </p:cNvPr>
              <p:cNvPicPr>
                <a:picLocks noRot="1" noChangeAspect="1" noEditPoints="1" noChangeArrowheads="1" noChangeShapeType="1"/>
              </p:cNvPicPr>
              <p:nvPr/>
            </p:nvPicPr>
            <p:blipFill>
              <a:blip r:embed="rId17"/>
              <a:stretch>
                <a:fillRect/>
              </a:stretch>
            </p:blipFill>
            <p:spPr>
              <a:xfrm>
                <a:off x="2038231" y="472896"/>
                <a:ext cx="66260" cy="5527314"/>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3082" name="Ink 12">
                <a:extLst>
                  <a:ext uri="{FF2B5EF4-FFF2-40B4-BE49-F238E27FC236}">
                    <a16:creationId xmlns:a16="http://schemas.microsoft.com/office/drawing/2014/main" id="{5DF7DF32-B55E-1A98-D76C-97706FE71093}"/>
                  </a:ext>
                </a:extLst>
              </p14:cNvPr>
              <p14:cNvContentPartPr>
                <a14:cpLocks xmlns:a14="http://schemas.microsoft.com/office/drawing/2010/main" noRot="1" noChangeAspect="1" noEditPoints="1" noChangeArrowheads="1" noChangeShapeType="1"/>
              </p14:cNvContentPartPr>
              <p14:nvPr/>
            </p14:nvContentPartPr>
            <p14:xfrm>
              <a:off x="5670550" y="534988"/>
              <a:ext cx="80963" cy="5438775"/>
            </p14:xfrm>
          </p:contentPart>
        </mc:Choice>
        <mc:Fallback>
          <p:pic>
            <p:nvPicPr>
              <p:cNvPr id="3082" name="Ink 12">
                <a:extLst>
                  <a:ext uri="{FF2B5EF4-FFF2-40B4-BE49-F238E27FC236}">
                    <a16:creationId xmlns:a16="http://schemas.microsoft.com/office/drawing/2014/main" id="{5DF7DF32-B55E-1A98-D76C-97706FE71093}"/>
                  </a:ext>
                </a:extLst>
              </p:cNvPr>
              <p:cNvPicPr>
                <a:picLocks noRot="1" noChangeAspect="1" noEditPoints="1" noChangeArrowheads="1" noChangeShapeType="1"/>
              </p:cNvPicPr>
              <p:nvPr/>
            </p:nvPicPr>
            <p:blipFill>
              <a:blip r:embed="rId19"/>
              <a:stretch>
                <a:fillRect/>
              </a:stretch>
            </p:blipFill>
            <p:spPr>
              <a:xfrm>
                <a:off x="5652918" y="517347"/>
                <a:ext cx="115507" cy="5473337"/>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083" name="Ink 13">
                <a:extLst>
                  <a:ext uri="{FF2B5EF4-FFF2-40B4-BE49-F238E27FC236}">
                    <a16:creationId xmlns:a16="http://schemas.microsoft.com/office/drawing/2014/main" id="{ED701154-E2BC-B3A6-A149-4E4CAE7044D3}"/>
                  </a:ext>
                </a:extLst>
              </p14:cNvPr>
              <p14:cNvContentPartPr>
                <a14:cpLocks xmlns:a14="http://schemas.microsoft.com/office/drawing/2010/main" noRot="1" noChangeAspect="1" noEditPoints="1" noChangeArrowheads="1" noChangeShapeType="1"/>
              </p14:cNvContentPartPr>
              <p14:nvPr/>
            </p14:nvContentPartPr>
            <p14:xfrm>
              <a:off x="2554288" y="982663"/>
              <a:ext cx="34925" cy="3017837"/>
            </p14:xfrm>
          </p:contentPart>
        </mc:Choice>
        <mc:Fallback>
          <p:pic>
            <p:nvPicPr>
              <p:cNvPr id="3083" name="Ink 13">
                <a:extLst>
                  <a:ext uri="{FF2B5EF4-FFF2-40B4-BE49-F238E27FC236}">
                    <a16:creationId xmlns:a16="http://schemas.microsoft.com/office/drawing/2014/main" id="{ED701154-E2BC-B3A6-A149-4E4CAE7044D3}"/>
                  </a:ext>
                </a:extLst>
              </p:cNvPr>
              <p:cNvPicPr>
                <a:picLocks noRot="1" noChangeAspect="1" noEditPoints="1" noChangeArrowheads="1" noChangeShapeType="1"/>
              </p:cNvPicPr>
              <p:nvPr/>
            </p:nvPicPr>
            <p:blipFill>
              <a:blip r:embed="rId21"/>
              <a:stretch>
                <a:fillRect/>
              </a:stretch>
            </p:blipFill>
            <p:spPr>
              <a:xfrm>
                <a:off x="2538294" y="964975"/>
                <a:ext cx="66260" cy="3052492"/>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084" name="Ink 14">
                <a:extLst>
                  <a:ext uri="{FF2B5EF4-FFF2-40B4-BE49-F238E27FC236}">
                    <a16:creationId xmlns:a16="http://schemas.microsoft.com/office/drawing/2014/main" id="{12C19036-CEE0-BBAE-E616-0EF365A72A97}"/>
                  </a:ext>
                </a:extLst>
              </p14:cNvPr>
              <p14:cNvContentPartPr>
                <a14:cpLocks xmlns:a14="http://schemas.microsoft.com/office/drawing/2010/main" noRot="1" noChangeAspect="1" noEditPoints="1" noChangeArrowheads="1" noChangeShapeType="1"/>
              </p14:cNvContentPartPr>
              <p14:nvPr/>
            </p14:nvContentPartPr>
            <p14:xfrm>
              <a:off x="2517775" y="892175"/>
              <a:ext cx="2339975" cy="63500"/>
            </p14:xfrm>
          </p:contentPart>
        </mc:Choice>
        <mc:Fallback>
          <p:pic>
            <p:nvPicPr>
              <p:cNvPr id="3084" name="Ink 14">
                <a:extLst>
                  <a:ext uri="{FF2B5EF4-FFF2-40B4-BE49-F238E27FC236}">
                    <a16:creationId xmlns:a16="http://schemas.microsoft.com/office/drawing/2014/main" id="{12C19036-CEE0-BBAE-E616-0EF365A72A97}"/>
                  </a:ext>
                </a:extLst>
              </p:cNvPr>
              <p:cNvPicPr>
                <a:picLocks noRot="1" noChangeAspect="1" noEditPoints="1" noChangeArrowheads="1" noChangeShapeType="1"/>
              </p:cNvPicPr>
              <p:nvPr/>
            </p:nvPicPr>
            <p:blipFill>
              <a:blip r:embed="rId23"/>
              <a:stretch>
                <a:fillRect/>
              </a:stretch>
            </p:blipFill>
            <p:spPr>
              <a:xfrm>
                <a:off x="2500094" y="875969"/>
                <a:ext cx="2374615" cy="9525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085" name="Ink 15">
                <a:extLst>
                  <a:ext uri="{FF2B5EF4-FFF2-40B4-BE49-F238E27FC236}">
                    <a16:creationId xmlns:a16="http://schemas.microsoft.com/office/drawing/2014/main" id="{C951E5D9-3574-E447-4C43-DC3027A54BC9}"/>
                  </a:ext>
                </a:extLst>
              </p14:cNvPr>
              <p14:cNvContentPartPr>
                <a14:cpLocks xmlns:a14="http://schemas.microsoft.com/office/drawing/2010/main" noRot="1" noChangeAspect="1" noEditPoints="1" noChangeArrowheads="1" noChangeShapeType="1"/>
              </p14:cNvContentPartPr>
              <p14:nvPr/>
            </p14:nvContentPartPr>
            <p14:xfrm>
              <a:off x="4867275" y="919163"/>
              <a:ext cx="17463" cy="19050"/>
            </p14:xfrm>
          </p:contentPart>
        </mc:Choice>
        <mc:Fallback>
          <p:pic>
            <p:nvPicPr>
              <p:cNvPr id="3085" name="Ink 15">
                <a:extLst>
                  <a:ext uri="{FF2B5EF4-FFF2-40B4-BE49-F238E27FC236}">
                    <a16:creationId xmlns:a16="http://schemas.microsoft.com/office/drawing/2014/main" id="{C951E5D9-3574-E447-4C43-DC3027A54BC9}"/>
                  </a:ext>
                </a:extLst>
              </p:cNvPr>
              <p:cNvPicPr>
                <a:picLocks noRot="1" noChangeAspect="1" noEditPoints="1" noChangeArrowheads="1" noChangeShapeType="1"/>
              </p:cNvPicPr>
              <p:nvPr/>
            </p:nvPicPr>
            <p:blipFill>
              <a:blip r:embed="rId25"/>
              <a:stretch>
                <a:fillRect/>
              </a:stretch>
            </p:blipFill>
            <p:spPr>
              <a:xfrm>
                <a:off x="4850161" y="900494"/>
                <a:ext cx="50992" cy="55626"/>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086" name="Ink 16">
                <a:extLst>
                  <a:ext uri="{FF2B5EF4-FFF2-40B4-BE49-F238E27FC236}">
                    <a16:creationId xmlns:a16="http://schemas.microsoft.com/office/drawing/2014/main" id="{B65B9033-1A8B-1F39-73D3-0F8F1A175942}"/>
                  </a:ext>
                </a:extLst>
              </p14:cNvPr>
              <p14:cNvContentPartPr>
                <a14:cpLocks xmlns:a14="http://schemas.microsoft.com/office/drawing/2010/main" noRot="1" noChangeAspect="1" noEditPoints="1" noChangeArrowheads="1" noChangeShapeType="1"/>
              </p14:cNvContentPartPr>
              <p14:nvPr/>
            </p14:nvContentPartPr>
            <p14:xfrm>
              <a:off x="4867275" y="901700"/>
              <a:ext cx="44450" cy="3081338"/>
            </p14:xfrm>
          </p:contentPart>
        </mc:Choice>
        <mc:Fallback>
          <p:pic>
            <p:nvPicPr>
              <p:cNvPr id="3086" name="Ink 16">
                <a:extLst>
                  <a:ext uri="{FF2B5EF4-FFF2-40B4-BE49-F238E27FC236}">
                    <a16:creationId xmlns:a16="http://schemas.microsoft.com/office/drawing/2014/main" id="{B65B9033-1A8B-1F39-73D3-0F8F1A175942}"/>
                  </a:ext>
                </a:extLst>
              </p:cNvPr>
              <p:cNvPicPr>
                <a:picLocks noRot="1" noChangeAspect="1" noEditPoints="1" noChangeArrowheads="1" noChangeShapeType="1"/>
              </p:cNvPicPr>
              <p:nvPr/>
            </p:nvPicPr>
            <p:blipFill>
              <a:blip r:embed="rId27"/>
              <a:stretch>
                <a:fillRect/>
              </a:stretch>
            </p:blipFill>
            <p:spPr>
              <a:xfrm>
                <a:off x="4851260" y="884059"/>
                <a:ext cx="75826" cy="3115899"/>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087" name="Ink 17">
                <a:extLst>
                  <a:ext uri="{FF2B5EF4-FFF2-40B4-BE49-F238E27FC236}">
                    <a16:creationId xmlns:a16="http://schemas.microsoft.com/office/drawing/2014/main" id="{D0961471-E9E7-2336-E1F5-C61D0ECD8399}"/>
                  </a:ext>
                </a:extLst>
              </p14:cNvPr>
              <p14:cNvContentPartPr>
                <a14:cpLocks xmlns:a14="http://schemas.microsoft.com/office/drawing/2010/main" noRot="1" noChangeAspect="1" noEditPoints="1" noChangeArrowheads="1" noChangeShapeType="1"/>
              </p14:cNvContentPartPr>
              <p14:nvPr/>
            </p14:nvContentPartPr>
            <p14:xfrm>
              <a:off x="2608263" y="3938588"/>
              <a:ext cx="2266950" cy="34925"/>
            </p14:xfrm>
          </p:contentPart>
        </mc:Choice>
        <mc:Fallback>
          <p:pic>
            <p:nvPicPr>
              <p:cNvPr id="3087" name="Ink 17">
                <a:extLst>
                  <a:ext uri="{FF2B5EF4-FFF2-40B4-BE49-F238E27FC236}">
                    <a16:creationId xmlns:a16="http://schemas.microsoft.com/office/drawing/2014/main" id="{D0961471-E9E7-2336-E1F5-C61D0ECD8399}"/>
                  </a:ext>
                </a:extLst>
              </p:cNvPr>
              <p:cNvPicPr>
                <a:picLocks noRot="1" noChangeAspect="1" noEditPoints="1" noChangeArrowheads="1" noChangeShapeType="1"/>
              </p:cNvPicPr>
              <p:nvPr/>
            </p:nvPicPr>
            <p:blipFill>
              <a:blip r:embed="rId29"/>
              <a:stretch>
                <a:fillRect/>
              </a:stretch>
            </p:blipFill>
            <p:spPr>
              <a:xfrm>
                <a:off x="2590634" y="3922133"/>
                <a:ext cx="2301489" cy="67163"/>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088" name="Ink 18">
                <a:extLst>
                  <a:ext uri="{FF2B5EF4-FFF2-40B4-BE49-F238E27FC236}">
                    <a16:creationId xmlns:a16="http://schemas.microsoft.com/office/drawing/2014/main" id="{6E9BFDD0-9C41-4F6E-FAE0-64CCE140C0A7}"/>
                  </a:ext>
                </a:extLst>
              </p14:cNvPr>
              <p14:cNvContentPartPr>
                <a14:cpLocks xmlns:a14="http://schemas.microsoft.com/office/drawing/2010/main" noRot="1" noChangeAspect="1" noEditPoints="1" noChangeArrowheads="1" noChangeShapeType="1"/>
              </p14:cNvContentPartPr>
              <p14:nvPr/>
            </p14:nvContentPartPr>
            <p14:xfrm>
              <a:off x="2598738" y="1724025"/>
              <a:ext cx="2349500" cy="7938"/>
            </p14:xfrm>
          </p:contentPart>
        </mc:Choice>
        <mc:Fallback>
          <p:pic>
            <p:nvPicPr>
              <p:cNvPr id="3088" name="Ink 18">
                <a:extLst>
                  <a:ext uri="{FF2B5EF4-FFF2-40B4-BE49-F238E27FC236}">
                    <a16:creationId xmlns:a16="http://schemas.microsoft.com/office/drawing/2014/main" id="{6E9BFDD0-9C41-4F6E-FAE0-64CCE140C0A7}"/>
                  </a:ext>
                </a:extLst>
              </p:cNvPr>
              <p:cNvPicPr>
                <a:picLocks noRot="1" noChangeAspect="1" noEditPoints="1" noChangeArrowheads="1" noChangeShapeType="1"/>
              </p:cNvPicPr>
              <p:nvPr/>
            </p:nvPicPr>
            <p:blipFill>
              <a:blip r:embed="rId31"/>
              <a:stretch>
                <a:fillRect/>
              </a:stretch>
            </p:blipFill>
            <p:spPr>
              <a:xfrm>
                <a:off x="2581094" y="1709065"/>
                <a:ext cx="2384067" cy="37248"/>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089" name="Ink 19">
                <a:extLst>
                  <a:ext uri="{FF2B5EF4-FFF2-40B4-BE49-F238E27FC236}">
                    <a16:creationId xmlns:a16="http://schemas.microsoft.com/office/drawing/2014/main" id="{C7D4F217-B15F-7073-2E0B-AC318A5675C7}"/>
                  </a:ext>
                </a:extLst>
              </p14:cNvPr>
              <p14:cNvContentPartPr>
                <a14:cpLocks xmlns:a14="http://schemas.microsoft.com/office/drawing/2010/main" noRot="1" noChangeAspect="1" noEditPoints="1" noChangeArrowheads="1" noChangeShapeType="1"/>
              </p14:cNvContentPartPr>
              <p14:nvPr/>
            </p14:nvContentPartPr>
            <p14:xfrm>
              <a:off x="4589463" y="2894013"/>
              <a:ext cx="36512" cy="26987"/>
            </p14:xfrm>
          </p:contentPart>
        </mc:Choice>
        <mc:Fallback>
          <p:pic>
            <p:nvPicPr>
              <p:cNvPr id="3089" name="Ink 19">
                <a:extLst>
                  <a:ext uri="{FF2B5EF4-FFF2-40B4-BE49-F238E27FC236}">
                    <a16:creationId xmlns:a16="http://schemas.microsoft.com/office/drawing/2014/main" id="{C7D4F217-B15F-7073-2E0B-AC318A5675C7}"/>
                  </a:ext>
                </a:extLst>
              </p:cNvPr>
              <p:cNvPicPr>
                <a:picLocks noRot="1" noChangeAspect="1" noEditPoints="1" noChangeArrowheads="1" noChangeShapeType="1"/>
              </p:cNvPicPr>
              <p:nvPr/>
            </p:nvPicPr>
            <p:blipFill>
              <a:blip r:embed="rId33"/>
              <a:stretch>
                <a:fillRect/>
              </a:stretch>
            </p:blipFill>
            <p:spPr>
              <a:xfrm>
                <a:off x="4579470" y="2884901"/>
                <a:ext cx="56498" cy="45212"/>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090" name="Ink 20">
                <a:extLst>
                  <a:ext uri="{FF2B5EF4-FFF2-40B4-BE49-F238E27FC236}">
                    <a16:creationId xmlns:a16="http://schemas.microsoft.com/office/drawing/2014/main" id="{868C1823-7852-3B89-16CB-20104256402E}"/>
                  </a:ext>
                </a:extLst>
              </p14:cNvPr>
              <p14:cNvContentPartPr>
                <a14:cpLocks xmlns:a14="http://schemas.microsoft.com/office/drawing/2010/main" noRot="1" noChangeAspect="1" noEditPoints="1" noChangeArrowheads="1" noChangeShapeType="1"/>
              </p14:cNvContentPartPr>
              <p14:nvPr/>
            </p14:nvContentPartPr>
            <p14:xfrm>
              <a:off x="4589463" y="2820988"/>
              <a:ext cx="36512" cy="19050"/>
            </p14:xfrm>
          </p:contentPart>
        </mc:Choice>
        <mc:Fallback>
          <p:pic>
            <p:nvPicPr>
              <p:cNvPr id="3090" name="Ink 20">
                <a:extLst>
                  <a:ext uri="{FF2B5EF4-FFF2-40B4-BE49-F238E27FC236}">
                    <a16:creationId xmlns:a16="http://schemas.microsoft.com/office/drawing/2014/main" id="{868C1823-7852-3B89-16CB-20104256402E}"/>
                  </a:ext>
                </a:extLst>
              </p:cNvPr>
              <p:cNvPicPr>
                <a:picLocks noRot="1" noChangeAspect="1" noEditPoints="1" noChangeArrowheads="1" noChangeShapeType="1"/>
              </p:cNvPicPr>
              <p:nvPr/>
            </p:nvPicPr>
            <p:blipFill>
              <a:blip r:embed="rId35"/>
              <a:stretch>
                <a:fillRect/>
              </a:stretch>
            </p:blipFill>
            <p:spPr>
              <a:xfrm>
                <a:off x="4579144" y="2813368"/>
                <a:ext cx="57149" cy="3429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091" name="Ink 21">
                <a:extLst>
                  <a:ext uri="{FF2B5EF4-FFF2-40B4-BE49-F238E27FC236}">
                    <a16:creationId xmlns:a16="http://schemas.microsoft.com/office/drawing/2014/main" id="{C9B93DB0-E546-7C0B-AC39-C8FF60371B8D}"/>
                  </a:ext>
                </a:extLst>
              </p14:cNvPr>
              <p14:cNvContentPartPr>
                <a14:cpLocks xmlns:a14="http://schemas.microsoft.com/office/drawing/2010/main" noRot="1" noChangeAspect="1" noEditPoints="1" noChangeArrowheads="1" noChangeShapeType="1"/>
              </p14:cNvContentPartPr>
              <p14:nvPr/>
            </p14:nvContentPartPr>
            <p14:xfrm>
              <a:off x="4589463" y="2732088"/>
              <a:ext cx="26987" cy="36512"/>
            </p14:xfrm>
          </p:contentPart>
        </mc:Choice>
        <mc:Fallback>
          <p:pic>
            <p:nvPicPr>
              <p:cNvPr id="3091" name="Ink 21">
                <a:extLst>
                  <a:ext uri="{FF2B5EF4-FFF2-40B4-BE49-F238E27FC236}">
                    <a16:creationId xmlns:a16="http://schemas.microsoft.com/office/drawing/2014/main" id="{C9B93DB0-E546-7C0B-AC39-C8FF60371B8D}"/>
                  </a:ext>
                </a:extLst>
              </p:cNvPr>
              <p:cNvPicPr>
                <a:picLocks noRot="1" noChangeAspect="1" noEditPoints="1" noChangeArrowheads="1" noChangeShapeType="1"/>
              </p:cNvPicPr>
              <p:nvPr/>
            </p:nvPicPr>
            <p:blipFill>
              <a:blip r:embed="rId37"/>
              <a:stretch>
                <a:fillRect/>
              </a:stretch>
            </p:blipFill>
            <p:spPr>
              <a:xfrm>
                <a:off x="4576933" y="2722301"/>
                <a:ext cx="52046" cy="56085"/>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092" name="Ink 22">
                <a:extLst>
                  <a:ext uri="{FF2B5EF4-FFF2-40B4-BE49-F238E27FC236}">
                    <a16:creationId xmlns:a16="http://schemas.microsoft.com/office/drawing/2014/main" id="{8A2F4709-5788-3411-D81C-95C4CBFC194D}"/>
                  </a:ext>
                </a:extLst>
              </p14:cNvPr>
              <p14:cNvContentPartPr>
                <a14:cpLocks xmlns:a14="http://schemas.microsoft.com/office/drawing/2010/main" noRot="1" noChangeAspect="1" noEditPoints="1" noChangeArrowheads="1" noChangeShapeType="1"/>
              </p14:cNvContentPartPr>
              <p14:nvPr/>
            </p14:nvContentPartPr>
            <p14:xfrm>
              <a:off x="4606925" y="2633663"/>
              <a:ext cx="28575" cy="36512"/>
            </p14:xfrm>
          </p:contentPart>
        </mc:Choice>
        <mc:Fallback>
          <p:pic>
            <p:nvPicPr>
              <p:cNvPr id="3092" name="Ink 22">
                <a:extLst>
                  <a:ext uri="{FF2B5EF4-FFF2-40B4-BE49-F238E27FC236}">
                    <a16:creationId xmlns:a16="http://schemas.microsoft.com/office/drawing/2014/main" id="{8A2F4709-5788-3411-D81C-95C4CBFC194D}"/>
                  </a:ext>
                </a:extLst>
              </p:cNvPr>
              <p:cNvPicPr>
                <a:picLocks noRot="1" noChangeAspect="1" noEditPoints="1" noChangeArrowheads="1" noChangeShapeType="1"/>
              </p:cNvPicPr>
              <p:nvPr/>
            </p:nvPicPr>
            <p:blipFill>
              <a:blip r:embed="rId39"/>
              <a:stretch>
                <a:fillRect/>
              </a:stretch>
            </p:blipFill>
            <p:spPr>
              <a:xfrm>
                <a:off x="4598482" y="2623344"/>
                <a:ext cx="45460" cy="57149"/>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093" name="Ink 23">
                <a:extLst>
                  <a:ext uri="{FF2B5EF4-FFF2-40B4-BE49-F238E27FC236}">
                    <a16:creationId xmlns:a16="http://schemas.microsoft.com/office/drawing/2014/main" id="{6B460649-AE72-CC15-5F15-867E55048F67}"/>
                  </a:ext>
                </a:extLst>
              </p14:cNvPr>
              <p14:cNvContentPartPr>
                <a14:cpLocks xmlns:a14="http://schemas.microsoft.com/office/drawing/2010/main" noRot="1" noChangeAspect="1" noEditPoints="1" noChangeArrowheads="1" noChangeShapeType="1"/>
              </p14:cNvContentPartPr>
              <p14:nvPr/>
            </p14:nvContentPartPr>
            <p14:xfrm>
              <a:off x="4606925" y="2544763"/>
              <a:ext cx="28575" cy="36512"/>
            </p14:xfrm>
          </p:contentPart>
        </mc:Choice>
        <mc:Fallback>
          <p:pic>
            <p:nvPicPr>
              <p:cNvPr id="3093" name="Ink 23">
                <a:extLst>
                  <a:ext uri="{FF2B5EF4-FFF2-40B4-BE49-F238E27FC236}">
                    <a16:creationId xmlns:a16="http://schemas.microsoft.com/office/drawing/2014/main" id="{6B460649-AE72-CC15-5F15-867E55048F67}"/>
                  </a:ext>
                </a:extLst>
              </p:cNvPr>
              <p:cNvPicPr>
                <a:picLocks noRot="1" noChangeAspect="1" noEditPoints="1" noChangeArrowheads="1" noChangeShapeType="1"/>
              </p:cNvPicPr>
              <p:nvPr/>
            </p:nvPicPr>
            <p:blipFill>
              <a:blip r:embed="rId41"/>
              <a:stretch>
                <a:fillRect/>
              </a:stretch>
            </p:blipFill>
            <p:spPr>
              <a:xfrm>
                <a:off x="4597638" y="2535891"/>
                <a:ext cx="47149" cy="54256"/>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094" name="Ink 24">
                <a:extLst>
                  <a:ext uri="{FF2B5EF4-FFF2-40B4-BE49-F238E27FC236}">
                    <a16:creationId xmlns:a16="http://schemas.microsoft.com/office/drawing/2014/main" id="{E5E732A0-508A-6323-E37B-68161461D574}"/>
                  </a:ext>
                </a:extLst>
              </p14:cNvPr>
              <p14:cNvContentPartPr>
                <a14:cpLocks xmlns:a14="http://schemas.microsoft.com/office/drawing/2010/main" noRot="1" noChangeAspect="1" noEditPoints="1" noChangeArrowheads="1" noChangeShapeType="1"/>
              </p14:cNvContentPartPr>
              <p14:nvPr/>
            </p14:nvContentPartPr>
            <p14:xfrm>
              <a:off x="4606925" y="2455863"/>
              <a:ext cx="19050" cy="36512"/>
            </p14:xfrm>
          </p:contentPart>
        </mc:Choice>
        <mc:Fallback>
          <p:pic>
            <p:nvPicPr>
              <p:cNvPr id="3094" name="Ink 24">
                <a:extLst>
                  <a:ext uri="{FF2B5EF4-FFF2-40B4-BE49-F238E27FC236}">
                    <a16:creationId xmlns:a16="http://schemas.microsoft.com/office/drawing/2014/main" id="{E5E732A0-508A-6323-E37B-68161461D574}"/>
                  </a:ext>
                </a:extLst>
              </p:cNvPr>
              <p:cNvPicPr>
                <a:picLocks noRot="1" noChangeAspect="1" noEditPoints="1" noChangeArrowheads="1" noChangeShapeType="1"/>
              </p:cNvPicPr>
              <p:nvPr/>
            </p:nvPicPr>
            <p:blipFill>
              <a:blip r:embed="rId43"/>
              <a:stretch>
                <a:fillRect/>
              </a:stretch>
            </p:blipFill>
            <p:spPr>
              <a:xfrm>
                <a:off x="4599305" y="2447073"/>
                <a:ext cx="34290" cy="54092"/>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095" name="Ink 25">
                <a:extLst>
                  <a:ext uri="{FF2B5EF4-FFF2-40B4-BE49-F238E27FC236}">
                    <a16:creationId xmlns:a16="http://schemas.microsoft.com/office/drawing/2014/main" id="{EBF28EA7-C177-8922-0812-5731B9CAD741}"/>
                  </a:ext>
                </a:extLst>
              </p14:cNvPr>
              <p14:cNvContentPartPr>
                <a14:cpLocks xmlns:a14="http://schemas.microsoft.com/office/drawing/2010/main" noRot="1" noChangeAspect="1" noEditPoints="1" noChangeArrowheads="1" noChangeShapeType="1"/>
              </p14:cNvContentPartPr>
              <p14:nvPr/>
            </p14:nvContentPartPr>
            <p14:xfrm>
              <a:off x="2625725" y="1901825"/>
              <a:ext cx="1482725" cy="1000125"/>
            </p14:xfrm>
          </p:contentPart>
        </mc:Choice>
        <mc:Fallback>
          <p:pic>
            <p:nvPicPr>
              <p:cNvPr id="3095" name="Ink 25">
                <a:extLst>
                  <a:ext uri="{FF2B5EF4-FFF2-40B4-BE49-F238E27FC236}">
                    <a16:creationId xmlns:a16="http://schemas.microsoft.com/office/drawing/2014/main" id="{EBF28EA7-C177-8922-0812-5731B9CAD741}"/>
                  </a:ext>
                </a:extLst>
              </p:cNvPr>
              <p:cNvPicPr>
                <a:picLocks noRot="1" noChangeAspect="1" noEditPoints="1" noChangeArrowheads="1" noChangeShapeType="1"/>
              </p:cNvPicPr>
              <p:nvPr/>
            </p:nvPicPr>
            <p:blipFill>
              <a:blip r:embed="rId45"/>
              <a:stretch>
                <a:fillRect/>
              </a:stretch>
            </p:blipFill>
            <p:spPr>
              <a:xfrm>
                <a:off x="2608082" y="1884247"/>
                <a:ext cx="1517291" cy="1034563"/>
              </a:xfrm>
              <a:prstGeom prst="rect">
                <a:avLst/>
              </a:prstGeom>
            </p:spPr>
          </p:pic>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5B4383A3-4507-813D-383D-19F5981C959D}"/>
              </a:ext>
            </a:extLst>
          </p:cNvPr>
          <p:cNvSpPr txBox="1">
            <a:spLocks noChangeArrowheads="1"/>
          </p:cNvSpPr>
          <p:nvPr/>
        </p:nvSpPr>
        <p:spPr bwMode="auto">
          <a:xfrm>
            <a:off x="3779838" y="798513"/>
            <a:ext cx="5256212" cy="641350"/>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p>
            <a:pPr>
              <a:spcBef>
                <a:spcPct val="50000"/>
              </a:spcBef>
              <a:defRPr/>
            </a:pPr>
            <a:r>
              <a:rPr lang="pt-BR" sz="3600">
                <a:solidFill>
                  <a:schemeClr val="bg1"/>
                </a:solidFill>
                <a:latin typeface="Zurich Cn BT" pitchFamily="34" charset="0"/>
              </a:rPr>
              <a:t>CAIM E ABEL</a:t>
            </a:r>
            <a:endParaRPr lang="en-US" sz="3600">
              <a:solidFill>
                <a:schemeClr val="bg1"/>
              </a:solidFill>
              <a:latin typeface="Zurich Cn BT" pitchFamily="34" charset="0"/>
            </a:endParaRPr>
          </a:p>
        </p:txBody>
      </p:sp>
      <p:sp>
        <p:nvSpPr>
          <p:cNvPr id="9219" name="Text Box 3">
            <a:extLst>
              <a:ext uri="{FF2B5EF4-FFF2-40B4-BE49-F238E27FC236}">
                <a16:creationId xmlns:a16="http://schemas.microsoft.com/office/drawing/2014/main" id="{C6BC9CCF-3AF6-6B7D-DB12-D84811FBC30E}"/>
              </a:ext>
            </a:extLst>
          </p:cNvPr>
          <p:cNvSpPr txBox="1">
            <a:spLocks noChangeArrowheads="1"/>
          </p:cNvSpPr>
          <p:nvPr/>
        </p:nvSpPr>
        <p:spPr bwMode="auto">
          <a:xfrm>
            <a:off x="3924300" y="3284538"/>
            <a:ext cx="5040313" cy="332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r>
              <a:rPr lang="pt-BR" altLang="pt-BR" sz="3600">
                <a:solidFill>
                  <a:schemeClr val="bg1"/>
                </a:solidFill>
                <a:latin typeface="Zurich Cn BT" pitchFamily="34" charset="0"/>
              </a:rPr>
              <a:t>Satanás trabalha em Caim</a:t>
            </a:r>
          </a:p>
          <a:p>
            <a:pPr eaLnBrk="1" hangingPunct="1">
              <a:buFontTx/>
              <a:buChar char="•"/>
            </a:pPr>
            <a:endParaRPr lang="pt-BR" altLang="pt-BR" sz="3600">
              <a:solidFill>
                <a:schemeClr val="bg1"/>
              </a:solidFill>
              <a:latin typeface="Zurich Cn BT" pitchFamily="34" charset="0"/>
            </a:endParaRPr>
          </a:p>
          <a:p>
            <a:pPr eaLnBrk="1" hangingPunct="1">
              <a:buFontTx/>
              <a:buChar char="•"/>
            </a:pPr>
            <a:r>
              <a:rPr lang="pt-BR" altLang="pt-BR" sz="3600">
                <a:solidFill>
                  <a:schemeClr val="bg1"/>
                </a:solidFill>
                <a:latin typeface="Zurich Cn BT" pitchFamily="34" charset="0"/>
              </a:rPr>
              <a:t>Caim mata a seu irmão</a:t>
            </a:r>
          </a:p>
          <a:p>
            <a:pPr eaLnBrk="1" hangingPunct="1"/>
            <a:endParaRPr lang="pt-BR" altLang="pt-BR" sz="3600">
              <a:solidFill>
                <a:schemeClr val="bg1"/>
              </a:solidFill>
              <a:latin typeface="Zurich Cn BT" pitchFamily="34" charset="0"/>
            </a:endParaRPr>
          </a:p>
          <a:p>
            <a:pPr eaLnBrk="1" hangingPunct="1">
              <a:buFontTx/>
              <a:buChar char="•"/>
            </a:pPr>
            <a:r>
              <a:rPr lang="pt-BR" altLang="pt-BR" sz="3600">
                <a:solidFill>
                  <a:schemeClr val="bg1"/>
                </a:solidFill>
                <a:latin typeface="Zurich Cn BT" pitchFamily="34" charset="0"/>
              </a:rPr>
              <a:t>Por que tantas religiões?</a:t>
            </a:r>
          </a:p>
          <a:p>
            <a:pPr eaLnBrk="1" hangingPunct="1">
              <a:buFontTx/>
              <a:buChar char="•"/>
            </a:pPr>
            <a:endParaRPr lang="pt-BR" altLang="pt-BR" sz="3200">
              <a:solidFill>
                <a:schemeClr val="bg1"/>
              </a:solidFill>
              <a:latin typeface="Zurich Cn BT"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3687E2D8-6539-0B08-D312-3E6E980ED228}"/>
              </a:ext>
            </a:extLst>
          </p:cNvPr>
          <p:cNvSpPr txBox="1">
            <a:spLocks noChangeArrowheads="1"/>
          </p:cNvSpPr>
          <p:nvPr/>
        </p:nvSpPr>
        <p:spPr bwMode="auto">
          <a:xfrm>
            <a:off x="3635375" y="333375"/>
            <a:ext cx="5256213" cy="1739900"/>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p>
            <a:pPr>
              <a:spcBef>
                <a:spcPct val="50000"/>
              </a:spcBef>
              <a:defRPr/>
            </a:pPr>
            <a:r>
              <a:rPr lang="pt-BR" sz="3600">
                <a:solidFill>
                  <a:schemeClr val="bg1"/>
                </a:solidFill>
                <a:latin typeface="Zurich Cn BT" pitchFamily="34" charset="0"/>
              </a:rPr>
              <a:t>COMO ERA O LUGAR SANTÍSSIMO, OU O SANTO DOS SANTOS?</a:t>
            </a:r>
          </a:p>
        </p:txBody>
      </p:sp>
      <p:sp>
        <p:nvSpPr>
          <p:cNvPr id="2" name="Text Box 4">
            <a:extLst>
              <a:ext uri="{FF2B5EF4-FFF2-40B4-BE49-F238E27FC236}">
                <a16:creationId xmlns:a16="http://schemas.microsoft.com/office/drawing/2014/main" id="{F6AA822B-4A79-0466-1160-4E61AF2C8C46}"/>
              </a:ext>
            </a:extLst>
          </p:cNvPr>
          <p:cNvSpPr txBox="1">
            <a:spLocks noChangeArrowheads="1"/>
          </p:cNvSpPr>
          <p:nvPr/>
        </p:nvSpPr>
        <p:spPr bwMode="auto">
          <a:xfrm>
            <a:off x="2843213" y="3024188"/>
            <a:ext cx="6157912" cy="641350"/>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p>
            <a:pPr>
              <a:spcBef>
                <a:spcPct val="50000"/>
              </a:spcBef>
              <a:defRPr/>
            </a:pPr>
            <a:endParaRPr lang="pt-BR" sz="3600" i="1">
              <a:solidFill>
                <a:schemeClr val="bg1"/>
              </a:solidFill>
              <a:latin typeface="Zurich Cn BT" pitchFamily="34" charset="0"/>
            </a:endParaRPr>
          </a:p>
        </p:txBody>
      </p:sp>
      <p:sp>
        <p:nvSpPr>
          <p:cNvPr id="29700" name="Text Box 4">
            <a:extLst>
              <a:ext uri="{FF2B5EF4-FFF2-40B4-BE49-F238E27FC236}">
                <a16:creationId xmlns:a16="http://schemas.microsoft.com/office/drawing/2014/main" id="{8E24F980-25FB-FB54-AD3C-AFF1E12B7D22}"/>
              </a:ext>
            </a:extLst>
          </p:cNvPr>
          <p:cNvSpPr txBox="1">
            <a:spLocks noChangeArrowheads="1"/>
          </p:cNvSpPr>
          <p:nvPr/>
        </p:nvSpPr>
        <p:spPr bwMode="auto">
          <a:xfrm>
            <a:off x="5435600" y="2133600"/>
            <a:ext cx="2957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pt-BR" sz="2400">
                <a:solidFill>
                  <a:schemeClr val="bg1"/>
                </a:solidFill>
                <a:latin typeface="Zurich Cn BT" pitchFamily="34" charset="0"/>
              </a:rPr>
              <a:t>HEBREUS 9:3 e 4 NTLH</a:t>
            </a:r>
          </a:p>
        </p:txBody>
      </p:sp>
      <p:sp>
        <p:nvSpPr>
          <p:cNvPr id="29701" name="Text Box 6">
            <a:extLst>
              <a:ext uri="{FF2B5EF4-FFF2-40B4-BE49-F238E27FC236}">
                <a16:creationId xmlns:a16="http://schemas.microsoft.com/office/drawing/2014/main" id="{8AD3DC20-F211-CF12-DEB5-BD43A9AE1310}"/>
              </a:ext>
            </a:extLst>
          </p:cNvPr>
          <p:cNvSpPr txBox="1">
            <a:spLocks noChangeArrowheads="1"/>
          </p:cNvSpPr>
          <p:nvPr/>
        </p:nvSpPr>
        <p:spPr bwMode="auto">
          <a:xfrm>
            <a:off x="2916238" y="2924175"/>
            <a:ext cx="6227762" cy="350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pt-BR" sz="3200" i="1">
                <a:solidFill>
                  <a:schemeClr val="bg1"/>
                </a:solidFill>
                <a:latin typeface="Zurich Cn BT" pitchFamily="34" charset="0"/>
              </a:rPr>
              <a:t>“Atrás do segundo véu, o </a:t>
            </a:r>
            <a:r>
              <a:rPr lang="pt-BR" altLang="pt-BR" sz="3200" i="1">
                <a:solidFill>
                  <a:srgbClr val="FFFF00"/>
                </a:solidFill>
                <a:latin typeface="Zurich Cn BT" pitchFamily="34" charset="0"/>
              </a:rPr>
              <a:t>SANTO DOS SANTOS</a:t>
            </a:r>
            <a:r>
              <a:rPr lang="pt-BR" altLang="pt-BR" sz="3200" i="1">
                <a:solidFill>
                  <a:schemeClr val="bg1"/>
                </a:solidFill>
                <a:latin typeface="Zurich Cn BT" pitchFamily="34" charset="0"/>
              </a:rPr>
              <a:t>, um Altar de ouro para o incenso e a </a:t>
            </a:r>
            <a:r>
              <a:rPr lang="pt-BR" altLang="pt-BR" sz="3200" i="1">
                <a:solidFill>
                  <a:srgbClr val="FFFF00"/>
                </a:solidFill>
                <a:latin typeface="Zurich Cn BT" pitchFamily="34" charset="0"/>
              </a:rPr>
              <a:t>Arca da Aliança</a:t>
            </a:r>
            <a:r>
              <a:rPr lang="pt-BR" altLang="pt-BR" sz="3200" i="1">
                <a:solidFill>
                  <a:schemeClr val="bg1"/>
                </a:solidFill>
                <a:latin typeface="Zurich Cn BT" pitchFamily="34" charset="0"/>
              </a:rPr>
              <a:t>, coberta de ouro, contendo </a:t>
            </a:r>
            <a:r>
              <a:rPr lang="pt-BR" altLang="pt-BR" sz="3200" i="1">
                <a:solidFill>
                  <a:srgbClr val="FFFF00"/>
                </a:solidFill>
                <a:latin typeface="Zurich Cn BT" pitchFamily="34" charset="0"/>
              </a:rPr>
              <a:t>o maná</a:t>
            </a:r>
            <a:r>
              <a:rPr lang="pt-BR" altLang="pt-BR" sz="3200" i="1">
                <a:solidFill>
                  <a:schemeClr val="bg1"/>
                </a:solidFill>
                <a:latin typeface="Zurich Cn BT" pitchFamily="34" charset="0"/>
              </a:rPr>
              <a:t>, a </a:t>
            </a:r>
            <a:r>
              <a:rPr lang="pt-BR" altLang="pt-BR" sz="3200" i="1">
                <a:solidFill>
                  <a:srgbClr val="FFFF00"/>
                </a:solidFill>
                <a:latin typeface="Zurich Cn BT" pitchFamily="34" charset="0"/>
              </a:rPr>
              <a:t>vara de Arão</a:t>
            </a:r>
            <a:r>
              <a:rPr lang="pt-BR" altLang="pt-BR" sz="3200" i="1">
                <a:solidFill>
                  <a:schemeClr val="bg1"/>
                </a:solidFill>
                <a:latin typeface="Zurich Cn BT" pitchFamily="34" charset="0"/>
              </a:rPr>
              <a:t>, que floresceu e </a:t>
            </a:r>
            <a:r>
              <a:rPr lang="pt-BR" altLang="pt-BR" sz="3200" i="1">
                <a:solidFill>
                  <a:srgbClr val="FFFF00"/>
                </a:solidFill>
                <a:latin typeface="Zurich Cn BT" pitchFamily="34" charset="0"/>
              </a:rPr>
              <a:t>as Tábuas da Aliança</a:t>
            </a:r>
            <a:r>
              <a:rPr lang="pt-BR" altLang="pt-BR" sz="3200" i="1">
                <a:solidFill>
                  <a:schemeClr val="bg1"/>
                </a:solidFill>
                <a:latin typeface="Zurich Cn BT" pitchFamily="34" charset="0"/>
              </a:rPr>
              <a:t> e sobre ela a tampa com os querubins”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14="http://schemas.microsoft.com/office/powerpoint/2010/main" Requires="p14">
          <p:contentPart p14:bwMode="auto" r:id="rId2">
            <p14:nvContentPartPr>
              <p14:cNvPr id="4098" name="Ink 2">
                <a:extLst>
                  <a:ext uri="{FF2B5EF4-FFF2-40B4-BE49-F238E27FC236}">
                    <a16:creationId xmlns:a16="http://schemas.microsoft.com/office/drawing/2014/main" id="{F8359ADE-0F82-E5A0-C905-EBED0C29A78F}"/>
                  </a:ext>
                </a:extLst>
              </p14:cNvPr>
              <p14:cNvContentPartPr>
                <a14:cpLocks xmlns:a14="http://schemas.microsoft.com/office/drawing/2010/main" noRot="1" noChangeAspect="1" noEditPoints="1" noChangeArrowheads="1" noChangeShapeType="1"/>
              </p14:cNvContentPartPr>
              <p14:nvPr/>
            </p14:nvContentPartPr>
            <p14:xfrm>
              <a:off x="2071688" y="5938838"/>
              <a:ext cx="3662362" cy="115887"/>
            </p14:xfrm>
          </p:contentPart>
        </mc:Choice>
        <mc:Fallback>
          <p:pic>
            <p:nvPicPr>
              <p:cNvPr id="4098" name="Ink 2">
                <a:extLst>
                  <a:ext uri="{FF2B5EF4-FFF2-40B4-BE49-F238E27FC236}">
                    <a16:creationId xmlns:a16="http://schemas.microsoft.com/office/drawing/2014/main" id="{F8359ADE-0F82-E5A0-C905-EBED0C29A78F}"/>
                  </a:ext>
                </a:extLst>
              </p:cNvPr>
              <p:cNvPicPr>
                <a:picLocks noRot="1" noChangeAspect="1" noEditPoints="1" noChangeArrowheads="1" noChangeShapeType="1"/>
              </p:cNvPicPr>
              <p:nvPr/>
            </p:nvPicPr>
            <p:blipFill>
              <a:blip r:embed="rId3"/>
              <a:stretch>
                <a:fillRect/>
              </a:stretch>
            </p:blipFill>
            <p:spPr>
              <a:xfrm>
                <a:off x="2054044" y="5920696"/>
                <a:ext cx="3696930" cy="151431"/>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4099" name="Ink 3">
                <a:extLst>
                  <a:ext uri="{FF2B5EF4-FFF2-40B4-BE49-F238E27FC236}">
                    <a16:creationId xmlns:a16="http://schemas.microsoft.com/office/drawing/2014/main" id="{F537C710-2336-E61E-B703-72E3758F7BA8}"/>
                  </a:ext>
                </a:extLst>
              </p14:cNvPr>
              <p14:cNvContentPartPr>
                <a14:cpLocks xmlns:a14="http://schemas.microsoft.com/office/drawing/2010/main" noRot="1" noChangeAspect="1" noEditPoints="1" noChangeArrowheads="1" noChangeShapeType="1"/>
              </p14:cNvContentPartPr>
              <p14:nvPr/>
            </p14:nvContentPartPr>
            <p14:xfrm>
              <a:off x="3241675" y="4429125"/>
              <a:ext cx="1036638" cy="1054100"/>
            </p14:xfrm>
          </p:contentPart>
        </mc:Choice>
        <mc:Fallback>
          <p:pic>
            <p:nvPicPr>
              <p:cNvPr id="4099" name="Ink 3">
                <a:extLst>
                  <a:ext uri="{FF2B5EF4-FFF2-40B4-BE49-F238E27FC236}">
                    <a16:creationId xmlns:a16="http://schemas.microsoft.com/office/drawing/2014/main" id="{F537C710-2336-E61E-B703-72E3758F7BA8}"/>
                  </a:ext>
                </a:extLst>
              </p:cNvPr>
              <p:cNvPicPr>
                <a:picLocks noRot="1" noChangeAspect="1" noEditPoints="1" noChangeArrowheads="1" noChangeShapeType="1"/>
              </p:cNvPicPr>
              <p:nvPr/>
            </p:nvPicPr>
            <p:blipFill>
              <a:blip r:embed="rId5"/>
              <a:stretch>
                <a:fillRect/>
              </a:stretch>
            </p:blipFill>
            <p:spPr>
              <a:xfrm>
                <a:off x="3232310" y="4419771"/>
                <a:ext cx="1055368" cy="1072808"/>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100" name="Ink 4">
                <a:extLst>
                  <a:ext uri="{FF2B5EF4-FFF2-40B4-BE49-F238E27FC236}">
                    <a16:creationId xmlns:a16="http://schemas.microsoft.com/office/drawing/2014/main" id="{7762CF66-FA50-153F-2594-EC07CAC1CBC9}"/>
                  </a:ext>
                </a:extLst>
              </p14:cNvPr>
              <p14:cNvContentPartPr>
                <a14:cpLocks xmlns:a14="http://schemas.microsoft.com/office/drawing/2010/main" noRot="1" noChangeAspect="1" noEditPoints="1" noChangeArrowheads="1" noChangeShapeType="1"/>
              </p14:cNvContentPartPr>
              <p14:nvPr/>
            </p14:nvContentPartPr>
            <p14:xfrm>
              <a:off x="3303588" y="3894138"/>
              <a:ext cx="598487" cy="142875"/>
            </p14:xfrm>
          </p:contentPart>
        </mc:Choice>
        <mc:Fallback>
          <p:pic>
            <p:nvPicPr>
              <p:cNvPr id="4100" name="Ink 4">
                <a:extLst>
                  <a:ext uri="{FF2B5EF4-FFF2-40B4-BE49-F238E27FC236}">
                    <a16:creationId xmlns:a16="http://schemas.microsoft.com/office/drawing/2014/main" id="{7762CF66-FA50-153F-2594-EC07CAC1CBC9}"/>
                  </a:ext>
                </a:extLst>
              </p:cNvPr>
              <p:cNvPicPr>
                <a:picLocks noRot="1" noChangeAspect="1" noEditPoints="1" noChangeArrowheads="1" noChangeShapeType="1"/>
              </p:cNvPicPr>
              <p:nvPr/>
            </p:nvPicPr>
            <p:blipFill>
              <a:blip r:embed="rId7"/>
              <a:stretch>
                <a:fillRect/>
              </a:stretch>
            </p:blipFill>
            <p:spPr>
              <a:xfrm>
                <a:off x="3294270" y="3884662"/>
                <a:ext cx="617123" cy="161828"/>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101" name="Ink 5">
                <a:extLst>
                  <a:ext uri="{FF2B5EF4-FFF2-40B4-BE49-F238E27FC236}">
                    <a16:creationId xmlns:a16="http://schemas.microsoft.com/office/drawing/2014/main" id="{3297057D-5331-F3E4-003B-1AA73D0C1184}"/>
                  </a:ext>
                </a:extLst>
              </p14:cNvPr>
              <p14:cNvContentPartPr>
                <a14:cpLocks xmlns:a14="http://schemas.microsoft.com/office/drawing/2010/main" noRot="1" noChangeAspect="1" noEditPoints="1" noChangeArrowheads="1" noChangeShapeType="1"/>
              </p14:cNvContentPartPr>
              <p14:nvPr/>
            </p14:nvContentPartPr>
            <p14:xfrm>
              <a:off x="2990850" y="3313113"/>
              <a:ext cx="1108075" cy="322262"/>
            </p14:xfrm>
          </p:contentPart>
        </mc:Choice>
        <mc:Fallback>
          <p:pic>
            <p:nvPicPr>
              <p:cNvPr id="4101" name="Ink 5">
                <a:extLst>
                  <a:ext uri="{FF2B5EF4-FFF2-40B4-BE49-F238E27FC236}">
                    <a16:creationId xmlns:a16="http://schemas.microsoft.com/office/drawing/2014/main" id="{3297057D-5331-F3E4-003B-1AA73D0C1184}"/>
                  </a:ext>
                </a:extLst>
              </p:cNvPr>
              <p:cNvPicPr>
                <a:picLocks noRot="1" noChangeAspect="1" noEditPoints="1" noChangeArrowheads="1" noChangeShapeType="1"/>
              </p:cNvPicPr>
              <p:nvPr/>
            </p:nvPicPr>
            <p:blipFill>
              <a:blip r:embed="rId9"/>
              <a:stretch>
                <a:fillRect/>
              </a:stretch>
            </p:blipFill>
            <p:spPr>
              <a:xfrm>
                <a:off x="2981490" y="3303741"/>
                <a:ext cx="1126795" cy="341007"/>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102" name="Ink 6">
                <a:extLst>
                  <a:ext uri="{FF2B5EF4-FFF2-40B4-BE49-F238E27FC236}">
                    <a16:creationId xmlns:a16="http://schemas.microsoft.com/office/drawing/2014/main" id="{8C1C3B5D-842E-2B92-93BF-873276A6AC6B}"/>
                  </a:ext>
                </a:extLst>
              </p14:cNvPr>
              <p14:cNvContentPartPr>
                <a14:cpLocks xmlns:a14="http://schemas.microsoft.com/office/drawing/2010/main" noRot="1" noChangeAspect="1" noEditPoints="1" noChangeArrowheads="1" noChangeShapeType="1"/>
              </p14:cNvContentPartPr>
              <p14:nvPr/>
            </p14:nvContentPartPr>
            <p14:xfrm>
              <a:off x="2643188" y="1098550"/>
              <a:ext cx="1401762" cy="1785938"/>
            </p14:xfrm>
          </p:contentPart>
        </mc:Choice>
        <mc:Fallback>
          <p:pic>
            <p:nvPicPr>
              <p:cNvPr id="4102" name="Ink 6">
                <a:extLst>
                  <a:ext uri="{FF2B5EF4-FFF2-40B4-BE49-F238E27FC236}">
                    <a16:creationId xmlns:a16="http://schemas.microsoft.com/office/drawing/2014/main" id="{8C1C3B5D-842E-2B92-93BF-873276A6AC6B}"/>
                  </a:ext>
                </a:extLst>
              </p:cNvPr>
              <p:cNvPicPr>
                <a:picLocks noRot="1" noChangeAspect="1" noEditPoints="1" noChangeArrowheads="1" noChangeShapeType="1"/>
              </p:cNvPicPr>
              <p:nvPr/>
            </p:nvPicPr>
            <p:blipFill>
              <a:blip r:embed="rId11"/>
              <a:stretch>
                <a:fillRect/>
              </a:stretch>
            </p:blipFill>
            <p:spPr>
              <a:xfrm>
                <a:off x="2633833" y="1089213"/>
                <a:ext cx="1420471" cy="1804613"/>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4103" name="Ink 7">
                <a:extLst>
                  <a:ext uri="{FF2B5EF4-FFF2-40B4-BE49-F238E27FC236}">
                    <a16:creationId xmlns:a16="http://schemas.microsoft.com/office/drawing/2014/main" id="{D8B83EB2-EA9B-AD11-9EEB-A89889D96BAB}"/>
                  </a:ext>
                </a:extLst>
              </p14:cNvPr>
              <p14:cNvContentPartPr>
                <a14:cpLocks xmlns:a14="http://schemas.microsoft.com/office/drawing/2010/main" noRot="1" noChangeAspect="1" noEditPoints="1" noChangeArrowheads="1" noChangeShapeType="1"/>
              </p14:cNvContentPartPr>
              <p14:nvPr/>
            </p14:nvContentPartPr>
            <p14:xfrm>
              <a:off x="2071688" y="473075"/>
              <a:ext cx="3625850" cy="196850"/>
            </p14:xfrm>
          </p:contentPart>
        </mc:Choice>
        <mc:Fallback>
          <p:pic>
            <p:nvPicPr>
              <p:cNvPr id="4103" name="Ink 7">
                <a:extLst>
                  <a:ext uri="{FF2B5EF4-FFF2-40B4-BE49-F238E27FC236}">
                    <a16:creationId xmlns:a16="http://schemas.microsoft.com/office/drawing/2014/main" id="{D8B83EB2-EA9B-AD11-9EEB-A89889D96BAB}"/>
                  </a:ext>
                </a:extLst>
              </p:cNvPr>
              <p:cNvPicPr>
                <a:picLocks noRot="1" noChangeAspect="1" noEditPoints="1" noChangeArrowheads="1" noChangeShapeType="1"/>
              </p:cNvPicPr>
              <p:nvPr/>
            </p:nvPicPr>
            <p:blipFill>
              <a:blip r:embed="rId13"/>
              <a:stretch>
                <a:fillRect/>
              </a:stretch>
            </p:blipFill>
            <p:spPr>
              <a:xfrm>
                <a:off x="2054047" y="458848"/>
                <a:ext cx="3660413" cy="224723"/>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4104" name="Ink 8">
                <a:extLst>
                  <a:ext uri="{FF2B5EF4-FFF2-40B4-BE49-F238E27FC236}">
                    <a16:creationId xmlns:a16="http://schemas.microsoft.com/office/drawing/2014/main" id="{C11BF4B0-259C-6F56-912A-BF544ADFB203}"/>
                  </a:ext>
                </a:extLst>
              </p14:cNvPr>
              <p14:cNvContentPartPr>
                <a14:cpLocks xmlns:a14="http://schemas.microsoft.com/office/drawing/2010/main" noRot="1" noChangeAspect="1" noEditPoints="1" noChangeArrowheads="1" noChangeShapeType="1"/>
              </p14:cNvContentPartPr>
              <p14:nvPr/>
            </p14:nvContentPartPr>
            <p14:xfrm>
              <a:off x="2795588" y="955675"/>
              <a:ext cx="1535112" cy="179388"/>
            </p14:xfrm>
          </p:contentPart>
        </mc:Choice>
        <mc:Fallback>
          <p:pic>
            <p:nvPicPr>
              <p:cNvPr id="4104" name="Ink 8">
                <a:extLst>
                  <a:ext uri="{FF2B5EF4-FFF2-40B4-BE49-F238E27FC236}">
                    <a16:creationId xmlns:a16="http://schemas.microsoft.com/office/drawing/2014/main" id="{C11BF4B0-259C-6F56-912A-BF544ADFB203}"/>
                  </a:ext>
                </a:extLst>
              </p:cNvPr>
              <p:cNvPicPr>
                <a:picLocks noRot="1" noChangeAspect="1" noEditPoints="1" noChangeArrowheads="1" noChangeShapeType="1"/>
              </p:cNvPicPr>
              <p:nvPr/>
            </p:nvPicPr>
            <p:blipFill>
              <a:blip r:embed="rId15"/>
              <a:stretch>
                <a:fillRect/>
              </a:stretch>
            </p:blipFill>
            <p:spPr>
              <a:xfrm>
                <a:off x="2786254" y="946309"/>
                <a:ext cx="1553780" cy="198119"/>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4105" name="Ink 9">
                <a:extLst>
                  <a:ext uri="{FF2B5EF4-FFF2-40B4-BE49-F238E27FC236}">
                    <a16:creationId xmlns:a16="http://schemas.microsoft.com/office/drawing/2014/main" id="{488A3DB0-7D41-4125-019C-75755C6FA3AE}"/>
                  </a:ext>
                </a:extLst>
              </p14:cNvPr>
              <p14:cNvContentPartPr>
                <a14:cpLocks xmlns:a14="http://schemas.microsoft.com/office/drawing/2010/main" noRot="1" noChangeAspect="1" noEditPoints="1" noChangeArrowheads="1" noChangeShapeType="1"/>
              </p14:cNvContentPartPr>
              <p14:nvPr/>
            </p14:nvContentPartPr>
            <p14:xfrm>
              <a:off x="4411663" y="2276475"/>
              <a:ext cx="303212" cy="787400"/>
            </p14:xfrm>
          </p:contentPart>
        </mc:Choice>
        <mc:Fallback>
          <p:pic>
            <p:nvPicPr>
              <p:cNvPr id="4105" name="Ink 9">
                <a:extLst>
                  <a:ext uri="{FF2B5EF4-FFF2-40B4-BE49-F238E27FC236}">
                    <a16:creationId xmlns:a16="http://schemas.microsoft.com/office/drawing/2014/main" id="{488A3DB0-7D41-4125-019C-75755C6FA3AE}"/>
                  </a:ext>
                </a:extLst>
              </p:cNvPr>
              <p:cNvPicPr>
                <a:picLocks noRot="1" noChangeAspect="1" noEditPoints="1" noChangeArrowheads="1" noChangeShapeType="1"/>
              </p:cNvPicPr>
              <p:nvPr/>
            </p:nvPicPr>
            <p:blipFill>
              <a:blip r:embed="rId17"/>
              <a:stretch>
                <a:fillRect/>
              </a:stretch>
            </p:blipFill>
            <p:spPr>
              <a:xfrm>
                <a:off x="4402344" y="2267105"/>
                <a:ext cx="321849" cy="806139"/>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4106" name="Ink 10">
                <a:extLst>
                  <a:ext uri="{FF2B5EF4-FFF2-40B4-BE49-F238E27FC236}">
                    <a16:creationId xmlns:a16="http://schemas.microsoft.com/office/drawing/2014/main" id="{82053537-5B83-7DEC-F534-853D4E4D8708}"/>
                  </a:ext>
                </a:extLst>
              </p14:cNvPr>
              <p14:cNvContentPartPr>
                <a14:cpLocks xmlns:a14="http://schemas.microsoft.com/office/drawing/2010/main" noRot="1" noChangeAspect="1" noEditPoints="1" noChangeArrowheads="1" noChangeShapeType="1"/>
              </p14:cNvContentPartPr>
              <p14:nvPr/>
            </p14:nvContentPartPr>
            <p14:xfrm>
              <a:off x="2251075" y="5589588"/>
              <a:ext cx="884238" cy="295275"/>
            </p14:xfrm>
          </p:contentPart>
        </mc:Choice>
        <mc:Fallback>
          <p:pic>
            <p:nvPicPr>
              <p:cNvPr id="4106" name="Ink 10">
                <a:extLst>
                  <a:ext uri="{FF2B5EF4-FFF2-40B4-BE49-F238E27FC236}">
                    <a16:creationId xmlns:a16="http://schemas.microsoft.com/office/drawing/2014/main" id="{82053537-5B83-7DEC-F534-853D4E4D8708}"/>
                  </a:ext>
                </a:extLst>
              </p:cNvPr>
              <p:cNvPicPr>
                <a:picLocks noRot="1" noChangeAspect="1" noEditPoints="1" noChangeArrowheads="1" noChangeShapeType="1"/>
              </p:cNvPicPr>
              <p:nvPr/>
            </p:nvPicPr>
            <p:blipFill>
              <a:blip r:embed="rId19"/>
              <a:stretch>
                <a:fillRect/>
              </a:stretch>
            </p:blipFill>
            <p:spPr>
              <a:xfrm>
                <a:off x="2241786" y="5580145"/>
                <a:ext cx="902816" cy="314161"/>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4107" name="Ink 11">
                <a:extLst>
                  <a:ext uri="{FF2B5EF4-FFF2-40B4-BE49-F238E27FC236}">
                    <a16:creationId xmlns:a16="http://schemas.microsoft.com/office/drawing/2014/main" id="{A950AA02-3808-6B8F-9D48-09E88927FCD6}"/>
                  </a:ext>
                </a:extLst>
              </p14:cNvPr>
              <p14:cNvContentPartPr>
                <a14:cpLocks xmlns:a14="http://schemas.microsoft.com/office/drawing/2010/main" noRot="1" noChangeAspect="1" noEditPoints="1" noChangeArrowheads="1" noChangeShapeType="1"/>
              </p14:cNvContentPartPr>
              <p14:nvPr/>
            </p14:nvContentPartPr>
            <p14:xfrm>
              <a:off x="2054225" y="490538"/>
              <a:ext cx="34925" cy="5492750"/>
            </p14:xfrm>
          </p:contentPart>
        </mc:Choice>
        <mc:Fallback>
          <p:pic>
            <p:nvPicPr>
              <p:cNvPr id="4107" name="Ink 11">
                <a:extLst>
                  <a:ext uri="{FF2B5EF4-FFF2-40B4-BE49-F238E27FC236}">
                    <a16:creationId xmlns:a16="http://schemas.microsoft.com/office/drawing/2014/main" id="{A950AA02-3808-6B8F-9D48-09E88927FCD6}"/>
                  </a:ext>
                </a:extLst>
              </p:cNvPr>
              <p:cNvPicPr>
                <a:picLocks noRot="1" noChangeAspect="1" noEditPoints="1" noChangeArrowheads="1" noChangeShapeType="1"/>
              </p:cNvPicPr>
              <p:nvPr/>
            </p:nvPicPr>
            <p:blipFill>
              <a:blip r:embed="rId21"/>
              <a:stretch>
                <a:fillRect/>
              </a:stretch>
            </p:blipFill>
            <p:spPr>
              <a:xfrm>
                <a:off x="2038231" y="472896"/>
                <a:ext cx="66260" cy="5527314"/>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4108" name="Ink 12">
                <a:extLst>
                  <a:ext uri="{FF2B5EF4-FFF2-40B4-BE49-F238E27FC236}">
                    <a16:creationId xmlns:a16="http://schemas.microsoft.com/office/drawing/2014/main" id="{3C1FE996-1946-FE6E-3A81-40BFE96A40FF}"/>
                  </a:ext>
                </a:extLst>
              </p14:cNvPr>
              <p14:cNvContentPartPr>
                <a14:cpLocks xmlns:a14="http://schemas.microsoft.com/office/drawing/2010/main" noRot="1" noChangeAspect="1" noEditPoints="1" noChangeArrowheads="1" noChangeShapeType="1"/>
              </p14:cNvContentPartPr>
              <p14:nvPr/>
            </p14:nvContentPartPr>
            <p14:xfrm>
              <a:off x="5670550" y="534988"/>
              <a:ext cx="80963" cy="5438775"/>
            </p14:xfrm>
          </p:contentPart>
        </mc:Choice>
        <mc:Fallback>
          <p:pic>
            <p:nvPicPr>
              <p:cNvPr id="4108" name="Ink 12">
                <a:extLst>
                  <a:ext uri="{FF2B5EF4-FFF2-40B4-BE49-F238E27FC236}">
                    <a16:creationId xmlns:a16="http://schemas.microsoft.com/office/drawing/2014/main" id="{3C1FE996-1946-FE6E-3A81-40BFE96A40FF}"/>
                  </a:ext>
                </a:extLst>
              </p:cNvPr>
              <p:cNvPicPr>
                <a:picLocks noRot="1" noChangeAspect="1" noEditPoints="1" noChangeArrowheads="1" noChangeShapeType="1"/>
              </p:cNvPicPr>
              <p:nvPr/>
            </p:nvPicPr>
            <p:blipFill>
              <a:blip r:embed="rId23"/>
              <a:stretch>
                <a:fillRect/>
              </a:stretch>
            </p:blipFill>
            <p:spPr>
              <a:xfrm>
                <a:off x="5652918" y="517347"/>
                <a:ext cx="115507" cy="5473337"/>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4109" name="Ink 13">
                <a:extLst>
                  <a:ext uri="{FF2B5EF4-FFF2-40B4-BE49-F238E27FC236}">
                    <a16:creationId xmlns:a16="http://schemas.microsoft.com/office/drawing/2014/main" id="{7367DA09-8782-F746-C2F7-83785D3B7D32}"/>
                  </a:ext>
                </a:extLst>
              </p14:cNvPr>
              <p14:cNvContentPartPr>
                <a14:cpLocks xmlns:a14="http://schemas.microsoft.com/office/drawing/2010/main" noRot="1" noChangeAspect="1" noEditPoints="1" noChangeArrowheads="1" noChangeShapeType="1"/>
              </p14:cNvContentPartPr>
              <p14:nvPr/>
            </p14:nvContentPartPr>
            <p14:xfrm>
              <a:off x="2554288" y="982663"/>
              <a:ext cx="34925" cy="3017837"/>
            </p14:xfrm>
          </p:contentPart>
        </mc:Choice>
        <mc:Fallback>
          <p:pic>
            <p:nvPicPr>
              <p:cNvPr id="4109" name="Ink 13">
                <a:extLst>
                  <a:ext uri="{FF2B5EF4-FFF2-40B4-BE49-F238E27FC236}">
                    <a16:creationId xmlns:a16="http://schemas.microsoft.com/office/drawing/2014/main" id="{7367DA09-8782-F746-C2F7-83785D3B7D32}"/>
                  </a:ext>
                </a:extLst>
              </p:cNvPr>
              <p:cNvPicPr>
                <a:picLocks noRot="1" noChangeAspect="1" noEditPoints="1" noChangeArrowheads="1" noChangeShapeType="1"/>
              </p:cNvPicPr>
              <p:nvPr/>
            </p:nvPicPr>
            <p:blipFill>
              <a:blip r:embed="rId25"/>
              <a:stretch>
                <a:fillRect/>
              </a:stretch>
            </p:blipFill>
            <p:spPr>
              <a:xfrm>
                <a:off x="2538294" y="964975"/>
                <a:ext cx="66260" cy="3052492"/>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4110" name="Ink 14">
                <a:extLst>
                  <a:ext uri="{FF2B5EF4-FFF2-40B4-BE49-F238E27FC236}">
                    <a16:creationId xmlns:a16="http://schemas.microsoft.com/office/drawing/2014/main" id="{9F3B3E09-DE26-2406-D224-CF77434342CB}"/>
                  </a:ext>
                </a:extLst>
              </p14:cNvPr>
              <p14:cNvContentPartPr>
                <a14:cpLocks xmlns:a14="http://schemas.microsoft.com/office/drawing/2010/main" noRot="1" noChangeAspect="1" noEditPoints="1" noChangeArrowheads="1" noChangeShapeType="1"/>
              </p14:cNvContentPartPr>
              <p14:nvPr/>
            </p14:nvContentPartPr>
            <p14:xfrm>
              <a:off x="2517775" y="892175"/>
              <a:ext cx="2339975" cy="63500"/>
            </p14:xfrm>
          </p:contentPart>
        </mc:Choice>
        <mc:Fallback>
          <p:pic>
            <p:nvPicPr>
              <p:cNvPr id="4110" name="Ink 14">
                <a:extLst>
                  <a:ext uri="{FF2B5EF4-FFF2-40B4-BE49-F238E27FC236}">
                    <a16:creationId xmlns:a16="http://schemas.microsoft.com/office/drawing/2014/main" id="{9F3B3E09-DE26-2406-D224-CF77434342CB}"/>
                  </a:ext>
                </a:extLst>
              </p:cNvPr>
              <p:cNvPicPr>
                <a:picLocks noRot="1" noChangeAspect="1" noEditPoints="1" noChangeArrowheads="1" noChangeShapeType="1"/>
              </p:cNvPicPr>
              <p:nvPr/>
            </p:nvPicPr>
            <p:blipFill>
              <a:blip r:embed="rId27"/>
              <a:stretch>
                <a:fillRect/>
              </a:stretch>
            </p:blipFill>
            <p:spPr>
              <a:xfrm>
                <a:off x="2500094" y="875969"/>
                <a:ext cx="2374615" cy="9525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4111" name="Ink 15">
                <a:extLst>
                  <a:ext uri="{FF2B5EF4-FFF2-40B4-BE49-F238E27FC236}">
                    <a16:creationId xmlns:a16="http://schemas.microsoft.com/office/drawing/2014/main" id="{BD954651-AC6C-2AED-7E9F-D1A1E3D1999B}"/>
                  </a:ext>
                </a:extLst>
              </p14:cNvPr>
              <p14:cNvContentPartPr>
                <a14:cpLocks xmlns:a14="http://schemas.microsoft.com/office/drawing/2010/main" noRot="1" noChangeAspect="1" noEditPoints="1" noChangeArrowheads="1" noChangeShapeType="1"/>
              </p14:cNvContentPartPr>
              <p14:nvPr/>
            </p14:nvContentPartPr>
            <p14:xfrm>
              <a:off x="4867275" y="919163"/>
              <a:ext cx="17463" cy="19050"/>
            </p14:xfrm>
          </p:contentPart>
        </mc:Choice>
        <mc:Fallback>
          <p:pic>
            <p:nvPicPr>
              <p:cNvPr id="4111" name="Ink 15">
                <a:extLst>
                  <a:ext uri="{FF2B5EF4-FFF2-40B4-BE49-F238E27FC236}">
                    <a16:creationId xmlns:a16="http://schemas.microsoft.com/office/drawing/2014/main" id="{BD954651-AC6C-2AED-7E9F-D1A1E3D1999B}"/>
                  </a:ext>
                </a:extLst>
              </p:cNvPr>
              <p:cNvPicPr>
                <a:picLocks noRot="1" noChangeAspect="1" noEditPoints="1" noChangeArrowheads="1" noChangeShapeType="1"/>
              </p:cNvPicPr>
              <p:nvPr/>
            </p:nvPicPr>
            <p:blipFill>
              <a:blip r:embed="rId29"/>
              <a:stretch>
                <a:fillRect/>
              </a:stretch>
            </p:blipFill>
            <p:spPr>
              <a:xfrm>
                <a:off x="4850161" y="900494"/>
                <a:ext cx="50992" cy="55626"/>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4112" name="Ink 16">
                <a:extLst>
                  <a:ext uri="{FF2B5EF4-FFF2-40B4-BE49-F238E27FC236}">
                    <a16:creationId xmlns:a16="http://schemas.microsoft.com/office/drawing/2014/main" id="{2A5BFCA5-038B-87EB-EE56-92C0800DB2C1}"/>
                  </a:ext>
                </a:extLst>
              </p14:cNvPr>
              <p14:cNvContentPartPr>
                <a14:cpLocks xmlns:a14="http://schemas.microsoft.com/office/drawing/2010/main" noRot="1" noChangeAspect="1" noEditPoints="1" noChangeArrowheads="1" noChangeShapeType="1"/>
              </p14:cNvContentPartPr>
              <p14:nvPr/>
            </p14:nvContentPartPr>
            <p14:xfrm>
              <a:off x="4867275" y="901700"/>
              <a:ext cx="44450" cy="3081338"/>
            </p14:xfrm>
          </p:contentPart>
        </mc:Choice>
        <mc:Fallback>
          <p:pic>
            <p:nvPicPr>
              <p:cNvPr id="4112" name="Ink 16">
                <a:extLst>
                  <a:ext uri="{FF2B5EF4-FFF2-40B4-BE49-F238E27FC236}">
                    <a16:creationId xmlns:a16="http://schemas.microsoft.com/office/drawing/2014/main" id="{2A5BFCA5-038B-87EB-EE56-92C0800DB2C1}"/>
                  </a:ext>
                </a:extLst>
              </p:cNvPr>
              <p:cNvPicPr>
                <a:picLocks noRot="1" noChangeAspect="1" noEditPoints="1" noChangeArrowheads="1" noChangeShapeType="1"/>
              </p:cNvPicPr>
              <p:nvPr/>
            </p:nvPicPr>
            <p:blipFill>
              <a:blip r:embed="rId31"/>
              <a:stretch>
                <a:fillRect/>
              </a:stretch>
            </p:blipFill>
            <p:spPr>
              <a:xfrm>
                <a:off x="4851260" y="884059"/>
                <a:ext cx="75826" cy="3115899"/>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4113" name="Ink 17">
                <a:extLst>
                  <a:ext uri="{FF2B5EF4-FFF2-40B4-BE49-F238E27FC236}">
                    <a16:creationId xmlns:a16="http://schemas.microsoft.com/office/drawing/2014/main" id="{DB282C4B-7333-8DB8-C7F3-C0B50252C46F}"/>
                  </a:ext>
                </a:extLst>
              </p14:cNvPr>
              <p14:cNvContentPartPr>
                <a14:cpLocks xmlns:a14="http://schemas.microsoft.com/office/drawing/2010/main" noRot="1" noChangeAspect="1" noEditPoints="1" noChangeArrowheads="1" noChangeShapeType="1"/>
              </p14:cNvContentPartPr>
              <p14:nvPr/>
            </p14:nvContentPartPr>
            <p14:xfrm>
              <a:off x="2608263" y="3938588"/>
              <a:ext cx="2266950" cy="34925"/>
            </p14:xfrm>
          </p:contentPart>
        </mc:Choice>
        <mc:Fallback>
          <p:pic>
            <p:nvPicPr>
              <p:cNvPr id="4113" name="Ink 17">
                <a:extLst>
                  <a:ext uri="{FF2B5EF4-FFF2-40B4-BE49-F238E27FC236}">
                    <a16:creationId xmlns:a16="http://schemas.microsoft.com/office/drawing/2014/main" id="{DB282C4B-7333-8DB8-C7F3-C0B50252C46F}"/>
                  </a:ext>
                </a:extLst>
              </p:cNvPr>
              <p:cNvPicPr>
                <a:picLocks noRot="1" noChangeAspect="1" noEditPoints="1" noChangeArrowheads="1" noChangeShapeType="1"/>
              </p:cNvPicPr>
              <p:nvPr/>
            </p:nvPicPr>
            <p:blipFill>
              <a:blip r:embed="rId33"/>
              <a:stretch>
                <a:fillRect/>
              </a:stretch>
            </p:blipFill>
            <p:spPr>
              <a:xfrm>
                <a:off x="2590634" y="3922133"/>
                <a:ext cx="2301489" cy="67163"/>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4114" name="Ink 18">
                <a:extLst>
                  <a:ext uri="{FF2B5EF4-FFF2-40B4-BE49-F238E27FC236}">
                    <a16:creationId xmlns:a16="http://schemas.microsoft.com/office/drawing/2014/main" id="{51D7B09F-826A-CC03-9D47-4772D4087BDB}"/>
                  </a:ext>
                </a:extLst>
              </p14:cNvPr>
              <p14:cNvContentPartPr>
                <a14:cpLocks xmlns:a14="http://schemas.microsoft.com/office/drawing/2010/main" noRot="1" noChangeAspect="1" noEditPoints="1" noChangeArrowheads="1" noChangeShapeType="1"/>
              </p14:cNvContentPartPr>
              <p14:nvPr/>
            </p14:nvContentPartPr>
            <p14:xfrm>
              <a:off x="2598738" y="1724025"/>
              <a:ext cx="2349500" cy="7938"/>
            </p14:xfrm>
          </p:contentPart>
        </mc:Choice>
        <mc:Fallback>
          <p:pic>
            <p:nvPicPr>
              <p:cNvPr id="4114" name="Ink 18">
                <a:extLst>
                  <a:ext uri="{FF2B5EF4-FFF2-40B4-BE49-F238E27FC236}">
                    <a16:creationId xmlns:a16="http://schemas.microsoft.com/office/drawing/2014/main" id="{51D7B09F-826A-CC03-9D47-4772D4087BDB}"/>
                  </a:ext>
                </a:extLst>
              </p:cNvPr>
              <p:cNvPicPr>
                <a:picLocks noRot="1" noChangeAspect="1" noEditPoints="1" noChangeArrowheads="1" noChangeShapeType="1"/>
              </p:cNvPicPr>
              <p:nvPr/>
            </p:nvPicPr>
            <p:blipFill>
              <a:blip r:embed="rId35"/>
              <a:stretch>
                <a:fillRect/>
              </a:stretch>
            </p:blipFill>
            <p:spPr>
              <a:xfrm>
                <a:off x="2581094" y="1709065"/>
                <a:ext cx="2384067" cy="37248"/>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4115" name="Ink 19">
                <a:extLst>
                  <a:ext uri="{FF2B5EF4-FFF2-40B4-BE49-F238E27FC236}">
                    <a16:creationId xmlns:a16="http://schemas.microsoft.com/office/drawing/2014/main" id="{378A01D6-7162-5375-E693-247949018020}"/>
                  </a:ext>
                </a:extLst>
              </p14:cNvPr>
              <p14:cNvContentPartPr>
                <a14:cpLocks xmlns:a14="http://schemas.microsoft.com/office/drawing/2010/main" noRot="1" noChangeAspect="1" noEditPoints="1" noChangeArrowheads="1" noChangeShapeType="1"/>
              </p14:cNvContentPartPr>
              <p14:nvPr/>
            </p14:nvContentPartPr>
            <p14:xfrm>
              <a:off x="4589463" y="2894013"/>
              <a:ext cx="36512" cy="26987"/>
            </p14:xfrm>
          </p:contentPart>
        </mc:Choice>
        <mc:Fallback>
          <p:pic>
            <p:nvPicPr>
              <p:cNvPr id="4115" name="Ink 19">
                <a:extLst>
                  <a:ext uri="{FF2B5EF4-FFF2-40B4-BE49-F238E27FC236}">
                    <a16:creationId xmlns:a16="http://schemas.microsoft.com/office/drawing/2014/main" id="{378A01D6-7162-5375-E693-247949018020}"/>
                  </a:ext>
                </a:extLst>
              </p:cNvPr>
              <p:cNvPicPr>
                <a:picLocks noRot="1" noChangeAspect="1" noEditPoints="1" noChangeArrowheads="1" noChangeShapeType="1"/>
              </p:cNvPicPr>
              <p:nvPr/>
            </p:nvPicPr>
            <p:blipFill>
              <a:blip r:embed="rId37"/>
              <a:stretch>
                <a:fillRect/>
              </a:stretch>
            </p:blipFill>
            <p:spPr>
              <a:xfrm>
                <a:off x="4579470" y="2884901"/>
                <a:ext cx="56498" cy="45212"/>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4116" name="Ink 20">
                <a:extLst>
                  <a:ext uri="{FF2B5EF4-FFF2-40B4-BE49-F238E27FC236}">
                    <a16:creationId xmlns:a16="http://schemas.microsoft.com/office/drawing/2014/main" id="{85056872-BDAE-81BF-7FCF-291D9C31CB7A}"/>
                  </a:ext>
                </a:extLst>
              </p14:cNvPr>
              <p14:cNvContentPartPr>
                <a14:cpLocks xmlns:a14="http://schemas.microsoft.com/office/drawing/2010/main" noRot="1" noChangeAspect="1" noEditPoints="1" noChangeArrowheads="1" noChangeShapeType="1"/>
              </p14:cNvContentPartPr>
              <p14:nvPr/>
            </p14:nvContentPartPr>
            <p14:xfrm>
              <a:off x="4589463" y="2820988"/>
              <a:ext cx="36512" cy="19050"/>
            </p14:xfrm>
          </p:contentPart>
        </mc:Choice>
        <mc:Fallback>
          <p:pic>
            <p:nvPicPr>
              <p:cNvPr id="4116" name="Ink 20">
                <a:extLst>
                  <a:ext uri="{FF2B5EF4-FFF2-40B4-BE49-F238E27FC236}">
                    <a16:creationId xmlns:a16="http://schemas.microsoft.com/office/drawing/2014/main" id="{85056872-BDAE-81BF-7FCF-291D9C31CB7A}"/>
                  </a:ext>
                </a:extLst>
              </p:cNvPr>
              <p:cNvPicPr>
                <a:picLocks noRot="1" noChangeAspect="1" noEditPoints="1" noChangeArrowheads="1" noChangeShapeType="1"/>
              </p:cNvPicPr>
              <p:nvPr/>
            </p:nvPicPr>
            <p:blipFill>
              <a:blip r:embed="rId39"/>
              <a:stretch>
                <a:fillRect/>
              </a:stretch>
            </p:blipFill>
            <p:spPr>
              <a:xfrm>
                <a:off x="4579144" y="2813368"/>
                <a:ext cx="57149" cy="3429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4117" name="Ink 21">
                <a:extLst>
                  <a:ext uri="{FF2B5EF4-FFF2-40B4-BE49-F238E27FC236}">
                    <a16:creationId xmlns:a16="http://schemas.microsoft.com/office/drawing/2014/main" id="{AD21DEC9-38A9-B256-3B97-6FB467D6D987}"/>
                  </a:ext>
                </a:extLst>
              </p14:cNvPr>
              <p14:cNvContentPartPr>
                <a14:cpLocks xmlns:a14="http://schemas.microsoft.com/office/drawing/2010/main" noRot="1" noChangeAspect="1" noEditPoints="1" noChangeArrowheads="1" noChangeShapeType="1"/>
              </p14:cNvContentPartPr>
              <p14:nvPr/>
            </p14:nvContentPartPr>
            <p14:xfrm>
              <a:off x="4589463" y="2732088"/>
              <a:ext cx="26987" cy="36512"/>
            </p14:xfrm>
          </p:contentPart>
        </mc:Choice>
        <mc:Fallback>
          <p:pic>
            <p:nvPicPr>
              <p:cNvPr id="4117" name="Ink 21">
                <a:extLst>
                  <a:ext uri="{FF2B5EF4-FFF2-40B4-BE49-F238E27FC236}">
                    <a16:creationId xmlns:a16="http://schemas.microsoft.com/office/drawing/2014/main" id="{AD21DEC9-38A9-B256-3B97-6FB467D6D987}"/>
                  </a:ext>
                </a:extLst>
              </p:cNvPr>
              <p:cNvPicPr>
                <a:picLocks noRot="1" noChangeAspect="1" noEditPoints="1" noChangeArrowheads="1" noChangeShapeType="1"/>
              </p:cNvPicPr>
              <p:nvPr/>
            </p:nvPicPr>
            <p:blipFill>
              <a:blip r:embed="rId41"/>
              <a:stretch>
                <a:fillRect/>
              </a:stretch>
            </p:blipFill>
            <p:spPr>
              <a:xfrm>
                <a:off x="4576933" y="2722301"/>
                <a:ext cx="52046" cy="56085"/>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118" name="Ink 22">
                <a:extLst>
                  <a:ext uri="{FF2B5EF4-FFF2-40B4-BE49-F238E27FC236}">
                    <a16:creationId xmlns:a16="http://schemas.microsoft.com/office/drawing/2014/main" id="{E21C1E23-65B2-6220-25E3-9F7E28D1325F}"/>
                  </a:ext>
                </a:extLst>
              </p14:cNvPr>
              <p14:cNvContentPartPr>
                <a14:cpLocks xmlns:a14="http://schemas.microsoft.com/office/drawing/2010/main" noRot="1" noChangeAspect="1" noEditPoints="1" noChangeArrowheads="1" noChangeShapeType="1"/>
              </p14:cNvContentPartPr>
              <p14:nvPr/>
            </p14:nvContentPartPr>
            <p14:xfrm>
              <a:off x="4606925" y="2633663"/>
              <a:ext cx="28575" cy="36512"/>
            </p14:xfrm>
          </p:contentPart>
        </mc:Choice>
        <mc:Fallback>
          <p:pic>
            <p:nvPicPr>
              <p:cNvPr id="4118" name="Ink 22">
                <a:extLst>
                  <a:ext uri="{FF2B5EF4-FFF2-40B4-BE49-F238E27FC236}">
                    <a16:creationId xmlns:a16="http://schemas.microsoft.com/office/drawing/2014/main" id="{E21C1E23-65B2-6220-25E3-9F7E28D1325F}"/>
                  </a:ext>
                </a:extLst>
              </p:cNvPr>
              <p:cNvPicPr>
                <a:picLocks noRot="1" noChangeAspect="1" noEditPoints="1" noChangeArrowheads="1" noChangeShapeType="1"/>
              </p:cNvPicPr>
              <p:nvPr/>
            </p:nvPicPr>
            <p:blipFill>
              <a:blip r:embed="rId43"/>
              <a:stretch>
                <a:fillRect/>
              </a:stretch>
            </p:blipFill>
            <p:spPr>
              <a:xfrm>
                <a:off x="4598482" y="2623344"/>
                <a:ext cx="45460" cy="57149"/>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4119" name="Ink 23">
                <a:extLst>
                  <a:ext uri="{FF2B5EF4-FFF2-40B4-BE49-F238E27FC236}">
                    <a16:creationId xmlns:a16="http://schemas.microsoft.com/office/drawing/2014/main" id="{2D6FD5AC-708E-19B1-2FB8-E650698E59DD}"/>
                  </a:ext>
                </a:extLst>
              </p14:cNvPr>
              <p14:cNvContentPartPr>
                <a14:cpLocks xmlns:a14="http://schemas.microsoft.com/office/drawing/2010/main" noRot="1" noChangeAspect="1" noEditPoints="1" noChangeArrowheads="1" noChangeShapeType="1"/>
              </p14:cNvContentPartPr>
              <p14:nvPr/>
            </p14:nvContentPartPr>
            <p14:xfrm>
              <a:off x="4606925" y="2544763"/>
              <a:ext cx="28575" cy="36512"/>
            </p14:xfrm>
          </p:contentPart>
        </mc:Choice>
        <mc:Fallback>
          <p:pic>
            <p:nvPicPr>
              <p:cNvPr id="4119" name="Ink 23">
                <a:extLst>
                  <a:ext uri="{FF2B5EF4-FFF2-40B4-BE49-F238E27FC236}">
                    <a16:creationId xmlns:a16="http://schemas.microsoft.com/office/drawing/2014/main" id="{2D6FD5AC-708E-19B1-2FB8-E650698E59DD}"/>
                  </a:ext>
                </a:extLst>
              </p:cNvPr>
              <p:cNvPicPr>
                <a:picLocks noRot="1" noChangeAspect="1" noEditPoints="1" noChangeArrowheads="1" noChangeShapeType="1"/>
              </p:cNvPicPr>
              <p:nvPr/>
            </p:nvPicPr>
            <p:blipFill>
              <a:blip r:embed="rId45"/>
              <a:stretch>
                <a:fillRect/>
              </a:stretch>
            </p:blipFill>
            <p:spPr>
              <a:xfrm>
                <a:off x="4597638" y="2535891"/>
                <a:ext cx="47149" cy="54256"/>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120" name="Ink 24">
                <a:extLst>
                  <a:ext uri="{FF2B5EF4-FFF2-40B4-BE49-F238E27FC236}">
                    <a16:creationId xmlns:a16="http://schemas.microsoft.com/office/drawing/2014/main" id="{A2DB80D1-A0F9-7FDE-4927-5F51ABAE37E4}"/>
                  </a:ext>
                </a:extLst>
              </p14:cNvPr>
              <p14:cNvContentPartPr>
                <a14:cpLocks xmlns:a14="http://schemas.microsoft.com/office/drawing/2010/main" noRot="1" noChangeAspect="1" noEditPoints="1" noChangeArrowheads="1" noChangeShapeType="1"/>
              </p14:cNvContentPartPr>
              <p14:nvPr/>
            </p14:nvContentPartPr>
            <p14:xfrm>
              <a:off x="4606925" y="2455863"/>
              <a:ext cx="19050" cy="36512"/>
            </p14:xfrm>
          </p:contentPart>
        </mc:Choice>
        <mc:Fallback>
          <p:pic>
            <p:nvPicPr>
              <p:cNvPr id="4120" name="Ink 24">
                <a:extLst>
                  <a:ext uri="{FF2B5EF4-FFF2-40B4-BE49-F238E27FC236}">
                    <a16:creationId xmlns:a16="http://schemas.microsoft.com/office/drawing/2014/main" id="{A2DB80D1-A0F9-7FDE-4927-5F51ABAE37E4}"/>
                  </a:ext>
                </a:extLst>
              </p:cNvPr>
              <p:cNvPicPr>
                <a:picLocks noRot="1" noChangeAspect="1" noEditPoints="1" noChangeArrowheads="1" noChangeShapeType="1"/>
              </p:cNvPicPr>
              <p:nvPr/>
            </p:nvPicPr>
            <p:blipFill>
              <a:blip r:embed="rId47"/>
              <a:stretch>
                <a:fillRect/>
              </a:stretch>
            </p:blipFill>
            <p:spPr>
              <a:xfrm>
                <a:off x="4599305" y="2447073"/>
                <a:ext cx="34290" cy="54092"/>
              </a:xfrm>
              <a:prstGeom prst="rect">
                <a:avLst/>
              </a:prstGeom>
            </p:spPr>
          </p:pic>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C7B25DD7-DD9D-79E9-9E12-8A8D9EA29211}"/>
              </a:ext>
            </a:extLst>
          </p:cNvPr>
          <p:cNvSpPr txBox="1">
            <a:spLocks noChangeArrowheads="1"/>
          </p:cNvSpPr>
          <p:nvPr/>
        </p:nvSpPr>
        <p:spPr bwMode="auto">
          <a:xfrm>
            <a:off x="3779838" y="798513"/>
            <a:ext cx="5256212" cy="641350"/>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p>
            <a:pPr>
              <a:spcBef>
                <a:spcPct val="50000"/>
              </a:spcBef>
              <a:defRPr/>
            </a:pPr>
            <a:r>
              <a:rPr lang="pt-BR" sz="3600" i="1">
                <a:solidFill>
                  <a:schemeClr val="bg1"/>
                </a:solidFill>
                <a:latin typeface="Zurich Cn BT" pitchFamily="34" charset="0"/>
              </a:rPr>
              <a:t>COMO ERA O SANTUÁRIO?</a:t>
            </a:r>
          </a:p>
        </p:txBody>
      </p:sp>
      <p:sp>
        <p:nvSpPr>
          <p:cNvPr id="2" name="Text Box 4">
            <a:extLst>
              <a:ext uri="{FF2B5EF4-FFF2-40B4-BE49-F238E27FC236}">
                <a16:creationId xmlns:a16="http://schemas.microsoft.com/office/drawing/2014/main" id="{72F5F2E2-EE43-E556-E515-9D85E4B41311}"/>
              </a:ext>
            </a:extLst>
          </p:cNvPr>
          <p:cNvSpPr txBox="1">
            <a:spLocks noChangeArrowheads="1"/>
          </p:cNvSpPr>
          <p:nvPr/>
        </p:nvSpPr>
        <p:spPr bwMode="auto">
          <a:xfrm>
            <a:off x="3492500" y="2997200"/>
            <a:ext cx="5508625" cy="457200"/>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p>
            <a:pPr>
              <a:spcBef>
                <a:spcPct val="50000"/>
              </a:spcBef>
              <a:defRPr/>
            </a:pPr>
            <a:endParaRPr lang="pt-BR" sz="2400" i="1">
              <a:solidFill>
                <a:srgbClr val="FFFF00"/>
              </a:solidFill>
              <a:latin typeface="Zurich Cn BT" pitchFamily="34" charset="0"/>
            </a:endParaRPr>
          </a:p>
        </p:txBody>
      </p:sp>
      <p:sp>
        <p:nvSpPr>
          <p:cNvPr id="30724" name="Text Box 4">
            <a:extLst>
              <a:ext uri="{FF2B5EF4-FFF2-40B4-BE49-F238E27FC236}">
                <a16:creationId xmlns:a16="http://schemas.microsoft.com/office/drawing/2014/main" id="{ACB7A9A8-7A46-A784-C474-B8B02E746D74}"/>
              </a:ext>
            </a:extLst>
          </p:cNvPr>
          <p:cNvSpPr txBox="1">
            <a:spLocks noChangeArrowheads="1"/>
          </p:cNvSpPr>
          <p:nvPr/>
        </p:nvSpPr>
        <p:spPr bwMode="auto">
          <a:xfrm>
            <a:off x="4643438" y="4292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t-BR" altLang="pt-BR" sz="2400">
              <a:latin typeface="Zurich Cn BT" pitchFamily="34" charset="0"/>
            </a:endParaRPr>
          </a:p>
        </p:txBody>
      </p:sp>
      <p:sp>
        <p:nvSpPr>
          <p:cNvPr id="30725" name="Text Box 5">
            <a:extLst>
              <a:ext uri="{FF2B5EF4-FFF2-40B4-BE49-F238E27FC236}">
                <a16:creationId xmlns:a16="http://schemas.microsoft.com/office/drawing/2014/main" id="{8F3EE4B8-6D90-0D07-E70A-BF69297D54A0}"/>
              </a:ext>
            </a:extLst>
          </p:cNvPr>
          <p:cNvSpPr txBox="1">
            <a:spLocks noChangeArrowheads="1"/>
          </p:cNvSpPr>
          <p:nvPr/>
        </p:nvSpPr>
        <p:spPr bwMode="auto">
          <a:xfrm>
            <a:off x="2987675" y="3213100"/>
            <a:ext cx="6156325"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pt-BR" sz="3200">
                <a:solidFill>
                  <a:schemeClr val="bg1"/>
                </a:solidFill>
                <a:latin typeface="Zurich Cn BT" pitchFamily="34" charset="0"/>
              </a:rPr>
              <a:t>No SANTO DOS SANTOS apenas o Sumo Sacerdote podia entrar. </a:t>
            </a:r>
          </a:p>
          <a:p>
            <a:pPr eaLnBrk="1" hangingPunct="1"/>
            <a:r>
              <a:rPr lang="pt-BR" altLang="pt-BR" sz="3200">
                <a:solidFill>
                  <a:schemeClr val="bg1"/>
                </a:solidFill>
                <a:latin typeface="Zurich Cn BT" pitchFamily="34" charset="0"/>
              </a:rPr>
              <a:t>E SOMENTE UMA VEZ POR ANO! </a:t>
            </a:r>
          </a:p>
          <a:p>
            <a:pPr eaLnBrk="1" hangingPunct="1"/>
            <a:r>
              <a:rPr lang="pt-BR" altLang="pt-BR" sz="3200">
                <a:solidFill>
                  <a:schemeClr val="bg1"/>
                </a:solidFill>
                <a:latin typeface="Zurich Cn BT" pitchFamily="34" charset="0"/>
              </a:rPr>
              <a:t>E para entrar ali, ele tinha que passar por uma porta. </a:t>
            </a:r>
          </a:p>
          <a:p>
            <a:pPr eaLnBrk="1" hangingPunct="1"/>
            <a:endParaRPr lang="pt-BR" altLang="pt-BR" sz="2800">
              <a:solidFill>
                <a:schemeClr val="bg1"/>
              </a:solidFill>
              <a:latin typeface="Zurich Cn BT" pitchFamily="34" charset="0"/>
            </a:endParaRPr>
          </a:p>
          <a:p>
            <a:pPr eaLnBrk="1" hangingPunct="1"/>
            <a:r>
              <a:rPr lang="pt-BR" altLang="pt-BR" sz="2800">
                <a:solidFill>
                  <a:srgbClr val="FFFF00"/>
                </a:solidFill>
                <a:latin typeface="Zurich Cn BT" pitchFamily="34" charset="0"/>
              </a:rPr>
              <a:t>ESSA PORTA TAMBÉM TINHA UM NOME!</a:t>
            </a:r>
            <a:endParaRPr lang="pt-BR" altLang="pt-BR" sz="2800" i="1">
              <a:solidFill>
                <a:srgbClr val="FFFF00"/>
              </a:solidFill>
              <a:latin typeface="Zurich Cn BT" pitchFamily="34" charset="0"/>
            </a:endParaRPr>
          </a:p>
          <a:p>
            <a:pPr eaLnBrk="1" hangingPunct="1"/>
            <a:endParaRPr lang="pt-BR" altLang="pt-BR" sz="2800" i="1">
              <a:solidFill>
                <a:srgbClr val="FFFF00"/>
              </a:solidFill>
              <a:latin typeface="Zurich Cn BT" pitchFamily="34" charset="0"/>
            </a:endParaRPr>
          </a:p>
          <a:p>
            <a:pPr eaLnBrk="1" hangingPunct="1"/>
            <a:endParaRPr lang="pt-BR" altLang="pt-BR" sz="2400">
              <a:solidFill>
                <a:schemeClr val="bg1"/>
              </a:solidFill>
              <a:latin typeface="Zurich Cn BT"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14="http://schemas.microsoft.com/office/powerpoint/2010/main" Requires="p14">
          <p:contentPart p14:bwMode="auto" r:id="rId2">
            <p14:nvContentPartPr>
              <p14:cNvPr id="5122" name="Ink 4">
                <a:extLst>
                  <a:ext uri="{FF2B5EF4-FFF2-40B4-BE49-F238E27FC236}">
                    <a16:creationId xmlns:a16="http://schemas.microsoft.com/office/drawing/2014/main" id="{5AE7A3BF-A33D-E5CC-14C6-2E67D1BB1DE1}"/>
                  </a:ext>
                </a:extLst>
              </p14:cNvPr>
              <p14:cNvContentPartPr>
                <a14:cpLocks xmlns:a14="http://schemas.microsoft.com/office/drawing/2010/main" noRot="1" noChangeAspect="1" noEditPoints="1" noChangeArrowheads="1" noChangeShapeType="1"/>
              </p14:cNvContentPartPr>
              <p14:nvPr/>
            </p14:nvContentPartPr>
            <p14:xfrm>
              <a:off x="2071688" y="5938838"/>
              <a:ext cx="3662362" cy="115887"/>
            </p14:xfrm>
          </p:contentPart>
        </mc:Choice>
        <mc:Fallback>
          <p:pic>
            <p:nvPicPr>
              <p:cNvPr id="5122" name="Ink 4">
                <a:extLst>
                  <a:ext uri="{FF2B5EF4-FFF2-40B4-BE49-F238E27FC236}">
                    <a16:creationId xmlns:a16="http://schemas.microsoft.com/office/drawing/2014/main" id="{5AE7A3BF-A33D-E5CC-14C6-2E67D1BB1DE1}"/>
                  </a:ext>
                </a:extLst>
              </p:cNvPr>
              <p:cNvPicPr>
                <a:picLocks noRot="1" noChangeAspect="1" noEditPoints="1" noChangeArrowheads="1" noChangeShapeType="1"/>
              </p:cNvPicPr>
              <p:nvPr/>
            </p:nvPicPr>
            <p:blipFill>
              <a:blip r:embed="rId3"/>
              <a:stretch>
                <a:fillRect/>
              </a:stretch>
            </p:blipFill>
            <p:spPr>
              <a:xfrm>
                <a:off x="2054044" y="5920696"/>
                <a:ext cx="3696930" cy="151431"/>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123" name="Ink 5">
                <a:extLst>
                  <a:ext uri="{FF2B5EF4-FFF2-40B4-BE49-F238E27FC236}">
                    <a16:creationId xmlns:a16="http://schemas.microsoft.com/office/drawing/2014/main" id="{A7356450-73FA-B504-025E-F1CAFFB72B1E}"/>
                  </a:ext>
                </a:extLst>
              </p14:cNvPr>
              <p14:cNvContentPartPr>
                <a14:cpLocks xmlns:a14="http://schemas.microsoft.com/office/drawing/2010/main" noRot="1" noChangeAspect="1" noEditPoints="1" noChangeArrowheads="1" noChangeShapeType="1"/>
              </p14:cNvContentPartPr>
              <p14:nvPr/>
            </p14:nvContentPartPr>
            <p14:xfrm>
              <a:off x="3241675" y="4429125"/>
              <a:ext cx="1036638" cy="1054100"/>
            </p14:xfrm>
          </p:contentPart>
        </mc:Choice>
        <mc:Fallback>
          <p:pic>
            <p:nvPicPr>
              <p:cNvPr id="5123" name="Ink 5">
                <a:extLst>
                  <a:ext uri="{FF2B5EF4-FFF2-40B4-BE49-F238E27FC236}">
                    <a16:creationId xmlns:a16="http://schemas.microsoft.com/office/drawing/2014/main" id="{A7356450-73FA-B504-025E-F1CAFFB72B1E}"/>
                  </a:ext>
                </a:extLst>
              </p:cNvPr>
              <p:cNvPicPr>
                <a:picLocks noRot="1" noChangeAspect="1" noEditPoints="1" noChangeArrowheads="1" noChangeShapeType="1"/>
              </p:cNvPicPr>
              <p:nvPr/>
            </p:nvPicPr>
            <p:blipFill>
              <a:blip r:embed="rId5"/>
              <a:stretch>
                <a:fillRect/>
              </a:stretch>
            </p:blipFill>
            <p:spPr>
              <a:xfrm>
                <a:off x="3232310" y="4419771"/>
                <a:ext cx="1055368" cy="1072808"/>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124" name="Ink 6">
                <a:extLst>
                  <a:ext uri="{FF2B5EF4-FFF2-40B4-BE49-F238E27FC236}">
                    <a16:creationId xmlns:a16="http://schemas.microsoft.com/office/drawing/2014/main" id="{1A93FD20-B341-D87A-BA87-E6B44C608ED8}"/>
                  </a:ext>
                </a:extLst>
              </p14:cNvPr>
              <p14:cNvContentPartPr>
                <a14:cpLocks xmlns:a14="http://schemas.microsoft.com/office/drawing/2010/main" noRot="1" noChangeAspect="1" noEditPoints="1" noChangeArrowheads="1" noChangeShapeType="1"/>
              </p14:cNvContentPartPr>
              <p14:nvPr/>
            </p14:nvContentPartPr>
            <p14:xfrm>
              <a:off x="3303588" y="3894138"/>
              <a:ext cx="598487" cy="142875"/>
            </p14:xfrm>
          </p:contentPart>
        </mc:Choice>
        <mc:Fallback>
          <p:pic>
            <p:nvPicPr>
              <p:cNvPr id="5124" name="Ink 6">
                <a:extLst>
                  <a:ext uri="{FF2B5EF4-FFF2-40B4-BE49-F238E27FC236}">
                    <a16:creationId xmlns:a16="http://schemas.microsoft.com/office/drawing/2014/main" id="{1A93FD20-B341-D87A-BA87-E6B44C608ED8}"/>
                  </a:ext>
                </a:extLst>
              </p:cNvPr>
              <p:cNvPicPr>
                <a:picLocks noRot="1" noChangeAspect="1" noEditPoints="1" noChangeArrowheads="1" noChangeShapeType="1"/>
              </p:cNvPicPr>
              <p:nvPr/>
            </p:nvPicPr>
            <p:blipFill>
              <a:blip r:embed="rId7"/>
              <a:stretch>
                <a:fillRect/>
              </a:stretch>
            </p:blipFill>
            <p:spPr>
              <a:xfrm>
                <a:off x="3294270" y="3884662"/>
                <a:ext cx="617123" cy="161828"/>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125" name="Ink 7">
                <a:extLst>
                  <a:ext uri="{FF2B5EF4-FFF2-40B4-BE49-F238E27FC236}">
                    <a16:creationId xmlns:a16="http://schemas.microsoft.com/office/drawing/2014/main" id="{6F61A26A-132A-70AD-7B01-9F65D0734C9A}"/>
                  </a:ext>
                </a:extLst>
              </p14:cNvPr>
              <p14:cNvContentPartPr>
                <a14:cpLocks xmlns:a14="http://schemas.microsoft.com/office/drawing/2010/main" noRot="1" noChangeAspect="1" noEditPoints="1" noChangeArrowheads="1" noChangeShapeType="1"/>
              </p14:cNvContentPartPr>
              <p14:nvPr/>
            </p14:nvContentPartPr>
            <p14:xfrm>
              <a:off x="2990850" y="3313113"/>
              <a:ext cx="1108075" cy="322262"/>
            </p14:xfrm>
          </p:contentPart>
        </mc:Choice>
        <mc:Fallback>
          <p:pic>
            <p:nvPicPr>
              <p:cNvPr id="5125" name="Ink 7">
                <a:extLst>
                  <a:ext uri="{FF2B5EF4-FFF2-40B4-BE49-F238E27FC236}">
                    <a16:creationId xmlns:a16="http://schemas.microsoft.com/office/drawing/2014/main" id="{6F61A26A-132A-70AD-7B01-9F65D0734C9A}"/>
                  </a:ext>
                </a:extLst>
              </p:cNvPr>
              <p:cNvPicPr>
                <a:picLocks noRot="1" noChangeAspect="1" noEditPoints="1" noChangeArrowheads="1" noChangeShapeType="1"/>
              </p:cNvPicPr>
              <p:nvPr/>
            </p:nvPicPr>
            <p:blipFill>
              <a:blip r:embed="rId9"/>
              <a:stretch>
                <a:fillRect/>
              </a:stretch>
            </p:blipFill>
            <p:spPr>
              <a:xfrm>
                <a:off x="2981490" y="3303741"/>
                <a:ext cx="1126795" cy="341007"/>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126" name="Ink 8">
                <a:extLst>
                  <a:ext uri="{FF2B5EF4-FFF2-40B4-BE49-F238E27FC236}">
                    <a16:creationId xmlns:a16="http://schemas.microsoft.com/office/drawing/2014/main" id="{2CEB38FB-97D8-34D8-9994-9739CDE938BB}"/>
                  </a:ext>
                </a:extLst>
              </p14:cNvPr>
              <p14:cNvContentPartPr>
                <a14:cpLocks xmlns:a14="http://schemas.microsoft.com/office/drawing/2010/main" noRot="1" noChangeAspect="1" noEditPoints="1" noChangeArrowheads="1" noChangeShapeType="1"/>
              </p14:cNvContentPartPr>
              <p14:nvPr/>
            </p14:nvContentPartPr>
            <p14:xfrm>
              <a:off x="2643188" y="1098550"/>
              <a:ext cx="1401762" cy="1785938"/>
            </p14:xfrm>
          </p:contentPart>
        </mc:Choice>
        <mc:Fallback>
          <p:pic>
            <p:nvPicPr>
              <p:cNvPr id="5126" name="Ink 8">
                <a:extLst>
                  <a:ext uri="{FF2B5EF4-FFF2-40B4-BE49-F238E27FC236}">
                    <a16:creationId xmlns:a16="http://schemas.microsoft.com/office/drawing/2014/main" id="{2CEB38FB-97D8-34D8-9994-9739CDE938BB}"/>
                  </a:ext>
                </a:extLst>
              </p:cNvPr>
              <p:cNvPicPr>
                <a:picLocks noRot="1" noChangeAspect="1" noEditPoints="1" noChangeArrowheads="1" noChangeShapeType="1"/>
              </p:cNvPicPr>
              <p:nvPr/>
            </p:nvPicPr>
            <p:blipFill>
              <a:blip r:embed="rId11"/>
              <a:stretch>
                <a:fillRect/>
              </a:stretch>
            </p:blipFill>
            <p:spPr>
              <a:xfrm>
                <a:off x="2633833" y="1089213"/>
                <a:ext cx="1420471" cy="1804613"/>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5127" name="Ink 9">
                <a:extLst>
                  <a:ext uri="{FF2B5EF4-FFF2-40B4-BE49-F238E27FC236}">
                    <a16:creationId xmlns:a16="http://schemas.microsoft.com/office/drawing/2014/main" id="{5A805B55-AE6B-CCF6-F2F2-AA61CA774468}"/>
                  </a:ext>
                </a:extLst>
              </p14:cNvPr>
              <p14:cNvContentPartPr>
                <a14:cpLocks xmlns:a14="http://schemas.microsoft.com/office/drawing/2010/main" noRot="1" noChangeAspect="1" noEditPoints="1" noChangeArrowheads="1" noChangeShapeType="1"/>
              </p14:cNvContentPartPr>
              <p14:nvPr/>
            </p14:nvContentPartPr>
            <p14:xfrm>
              <a:off x="2071688" y="473075"/>
              <a:ext cx="3625850" cy="196850"/>
            </p14:xfrm>
          </p:contentPart>
        </mc:Choice>
        <mc:Fallback>
          <p:pic>
            <p:nvPicPr>
              <p:cNvPr id="5127" name="Ink 9">
                <a:extLst>
                  <a:ext uri="{FF2B5EF4-FFF2-40B4-BE49-F238E27FC236}">
                    <a16:creationId xmlns:a16="http://schemas.microsoft.com/office/drawing/2014/main" id="{5A805B55-AE6B-CCF6-F2F2-AA61CA774468}"/>
                  </a:ext>
                </a:extLst>
              </p:cNvPr>
              <p:cNvPicPr>
                <a:picLocks noRot="1" noChangeAspect="1" noEditPoints="1" noChangeArrowheads="1" noChangeShapeType="1"/>
              </p:cNvPicPr>
              <p:nvPr/>
            </p:nvPicPr>
            <p:blipFill>
              <a:blip r:embed="rId13"/>
              <a:stretch>
                <a:fillRect/>
              </a:stretch>
            </p:blipFill>
            <p:spPr>
              <a:xfrm>
                <a:off x="2054047" y="458848"/>
                <a:ext cx="3660413" cy="224723"/>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5128" name="Ink 10">
                <a:extLst>
                  <a:ext uri="{FF2B5EF4-FFF2-40B4-BE49-F238E27FC236}">
                    <a16:creationId xmlns:a16="http://schemas.microsoft.com/office/drawing/2014/main" id="{129FF2CB-C8E0-F064-A7CF-64AE4E7FFCE8}"/>
                  </a:ext>
                </a:extLst>
              </p14:cNvPr>
              <p14:cNvContentPartPr>
                <a14:cpLocks xmlns:a14="http://schemas.microsoft.com/office/drawing/2010/main" noRot="1" noChangeAspect="1" noEditPoints="1" noChangeArrowheads="1" noChangeShapeType="1"/>
              </p14:cNvContentPartPr>
              <p14:nvPr/>
            </p14:nvContentPartPr>
            <p14:xfrm>
              <a:off x="2795588" y="955675"/>
              <a:ext cx="1535112" cy="179388"/>
            </p14:xfrm>
          </p:contentPart>
        </mc:Choice>
        <mc:Fallback>
          <p:pic>
            <p:nvPicPr>
              <p:cNvPr id="5128" name="Ink 10">
                <a:extLst>
                  <a:ext uri="{FF2B5EF4-FFF2-40B4-BE49-F238E27FC236}">
                    <a16:creationId xmlns:a16="http://schemas.microsoft.com/office/drawing/2014/main" id="{129FF2CB-C8E0-F064-A7CF-64AE4E7FFCE8}"/>
                  </a:ext>
                </a:extLst>
              </p:cNvPr>
              <p:cNvPicPr>
                <a:picLocks noRot="1" noChangeAspect="1" noEditPoints="1" noChangeArrowheads="1" noChangeShapeType="1"/>
              </p:cNvPicPr>
              <p:nvPr/>
            </p:nvPicPr>
            <p:blipFill>
              <a:blip r:embed="rId15"/>
              <a:stretch>
                <a:fillRect/>
              </a:stretch>
            </p:blipFill>
            <p:spPr>
              <a:xfrm>
                <a:off x="2786254" y="946309"/>
                <a:ext cx="1553780" cy="198119"/>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5129" name="Ink 11">
                <a:extLst>
                  <a:ext uri="{FF2B5EF4-FFF2-40B4-BE49-F238E27FC236}">
                    <a16:creationId xmlns:a16="http://schemas.microsoft.com/office/drawing/2014/main" id="{A8F862BA-B291-EF1F-766E-B01BA8F19BA3}"/>
                  </a:ext>
                </a:extLst>
              </p14:cNvPr>
              <p14:cNvContentPartPr>
                <a14:cpLocks xmlns:a14="http://schemas.microsoft.com/office/drawing/2010/main" noRot="1" noChangeAspect="1" noEditPoints="1" noChangeArrowheads="1" noChangeShapeType="1"/>
              </p14:cNvContentPartPr>
              <p14:nvPr/>
            </p14:nvContentPartPr>
            <p14:xfrm>
              <a:off x="4411663" y="2276475"/>
              <a:ext cx="303212" cy="787400"/>
            </p14:xfrm>
          </p:contentPart>
        </mc:Choice>
        <mc:Fallback>
          <p:pic>
            <p:nvPicPr>
              <p:cNvPr id="5129" name="Ink 11">
                <a:extLst>
                  <a:ext uri="{FF2B5EF4-FFF2-40B4-BE49-F238E27FC236}">
                    <a16:creationId xmlns:a16="http://schemas.microsoft.com/office/drawing/2014/main" id="{A8F862BA-B291-EF1F-766E-B01BA8F19BA3}"/>
                  </a:ext>
                </a:extLst>
              </p:cNvPr>
              <p:cNvPicPr>
                <a:picLocks noRot="1" noChangeAspect="1" noEditPoints="1" noChangeArrowheads="1" noChangeShapeType="1"/>
              </p:cNvPicPr>
              <p:nvPr/>
            </p:nvPicPr>
            <p:blipFill>
              <a:blip r:embed="rId17"/>
              <a:stretch>
                <a:fillRect/>
              </a:stretch>
            </p:blipFill>
            <p:spPr>
              <a:xfrm>
                <a:off x="4402344" y="2267105"/>
                <a:ext cx="321849" cy="806139"/>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5130" name="Ink 12">
                <a:extLst>
                  <a:ext uri="{FF2B5EF4-FFF2-40B4-BE49-F238E27FC236}">
                    <a16:creationId xmlns:a16="http://schemas.microsoft.com/office/drawing/2014/main" id="{8C5606D9-98B6-8806-3BE9-15FF68EBE61C}"/>
                  </a:ext>
                </a:extLst>
              </p14:cNvPr>
              <p14:cNvContentPartPr>
                <a14:cpLocks xmlns:a14="http://schemas.microsoft.com/office/drawing/2010/main" noRot="1" noChangeAspect="1" noEditPoints="1" noChangeArrowheads="1" noChangeShapeType="1"/>
              </p14:cNvContentPartPr>
              <p14:nvPr/>
            </p14:nvContentPartPr>
            <p14:xfrm>
              <a:off x="2251075" y="5589588"/>
              <a:ext cx="884238" cy="295275"/>
            </p14:xfrm>
          </p:contentPart>
        </mc:Choice>
        <mc:Fallback>
          <p:pic>
            <p:nvPicPr>
              <p:cNvPr id="5130" name="Ink 12">
                <a:extLst>
                  <a:ext uri="{FF2B5EF4-FFF2-40B4-BE49-F238E27FC236}">
                    <a16:creationId xmlns:a16="http://schemas.microsoft.com/office/drawing/2014/main" id="{8C5606D9-98B6-8806-3BE9-15FF68EBE61C}"/>
                  </a:ext>
                </a:extLst>
              </p:cNvPr>
              <p:cNvPicPr>
                <a:picLocks noRot="1" noChangeAspect="1" noEditPoints="1" noChangeArrowheads="1" noChangeShapeType="1"/>
              </p:cNvPicPr>
              <p:nvPr/>
            </p:nvPicPr>
            <p:blipFill>
              <a:blip r:embed="rId19"/>
              <a:stretch>
                <a:fillRect/>
              </a:stretch>
            </p:blipFill>
            <p:spPr>
              <a:xfrm>
                <a:off x="2241786" y="5580145"/>
                <a:ext cx="902816" cy="314161"/>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5131" name="Ink 13">
                <a:extLst>
                  <a:ext uri="{FF2B5EF4-FFF2-40B4-BE49-F238E27FC236}">
                    <a16:creationId xmlns:a16="http://schemas.microsoft.com/office/drawing/2014/main" id="{7CFD6F77-C953-5D56-F4FE-64AD3600AAF7}"/>
                  </a:ext>
                </a:extLst>
              </p14:cNvPr>
              <p14:cNvContentPartPr>
                <a14:cpLocks xmlns:a14="http://schemas.microsoft.com/office/drawing/2010/main" noRot="1" noChangeAspect="1" noEditPoints="1" noChangeArrowheads="1" noChangeShapeType="1"/>
              </p14:cNvContentPartPr>
              <p14:nvPr/>
            </p14:nvContentPartPr>
            <p14:xfrm>
              <a:off x="2054225" y="490538"/>
              <a:ext cx="34925" cy="5492750"/>
            </p14:xfrm>
          </p:contentPart>
        </mc:Choice>
        <mc:Fallback>
          <p:pic>
            <p:nvPicPr>
              <p:cNvPr id="5131" name="Ink 13">
                <a:extLst>
                  <a:ext uri="{FF2B5EF4-FFF2-40B4-BE49-F238E27FC236}">
                    <a16:creationId xmlns:a16="http://schemas.microsoft.com/office/drawing/2014/main" id="{7CFD6F77-C953-5D56-F4FE-64AD3600AAF7}"/>
                  </a:ext>
                </a:extLst>
              </p:cNvPr>
              <p:cNvPicPr>
                <a:picLocks noRot="1" noChangeAspect="1" noEditPoints="1" noChangeArrowheads="1" noChangeShapeType="1"/>
              </p:cNvPicPr>
              <p:nvPr/>
            </p:nvPicPr>
            <p:blipFill>
              <a:blip r:embed="rId21"/>
              <a:stretch>
                <a:fillRect/>
              </a:stretch>
            </p:blipFill>
            <p:spPr>
              <a:xfrm>
                <a:off x="2038231" y="472896"/>
                <a:ext cx="66260" cy="5527314"/>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5132" name="Ink 14">
                <a:extLst>
                  <a:ext uri="{FF2B5EF4-FFF2-40B4-BE49-F238E27FC236}">
                    <a16:creationId xmlns:a16="http://schemas.microsoft.com/office/drawing/2014/main" id="{5D34CFBB-3CA5-4364-DE59-DF1890D79145}"/>
                  </a:ext>
                </a:extLst>
              </p14:cNvPr>
              <p14:cNvContentPartPr>
                <a14:cpLocks xmlns:a14="http://schemas.microsoft.com/office/drawing/2010/main" noRot="1" noChangeAspect="1" noEditPoints="1" noChangeArrowheads="1" noChangeShapeType="1"/>
              </p14:cNvContentPartPr>
              <p14:nvPr/>
            </p14:nvContentPartPr>
            <p14:xfrm>
              <a:off x="5670550" y="534988"/>
              <a:ext cx="80963" cy="5438775"/>
            </p14:xfrm>
          </p:contentPart>
        </mc:Choice>
        <mc:Fallback>
          <p:pic>
            <p:nvPicPr>
              <p:cNvPr id="5132" name="Ink 14">
                <a:extLst>
                  <a:ext uri="{FF2B5EF4-FFF2-40B4-BE49-F238E27FC236}">
                    <a16:creationId xmlns:a16="http://schemas.microsoft.com/office/drawing/2014/main" id="{5D34CFBB-3CA5-4364-DE59-DF1890D79145}"/>
                  </a:ext>
                </a:extLst>
              </p:cNvPr>
              <p:cNvPicPr>
                <a:picLocks noRot="1" noChangeAspect="1" noEditPoints="1" noChangeArrowheads="1" noChangeShapeType="1"/>
              </p:cNvPicPr>
              <p:nvPr/>
            </p:nvPicPr>
            <p:blipFill>
              <a:blip r:embed="rId23"/>
              <a:stretch>
                <a:fillRect/>
              </a:stretch>
            </p:blipFill>
            <p:spPr>
              <a:xfrm>
                <a:off x="5652918" y="517347"/>
                <a:ext cx="115507" cy="5473337"/>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5133" name="Ink 15">
                <a:extLst>
                  <a:ext uri="{FF2B5EF4-FFF2-40B4-BE49-F238E27FC236}">
                    <a16:creationId xmlns:a16="http://schemas.microsoft.com/office/drawing/2014/main" id="{C94FC94B-CED4-DA42-ED4A-8EA61F7160C8}"/>
                  </a:ext>
                </a:extLst>
              </p14:cNvPr>
              <p14:cNvContentPartPr>
                <a14:cpLocks xmlns:a14="http://schemas.microsoft.com/office/drawing/2010/main" noRot="1" noChangeAspect="1" noEditPoints="1" noChangeArrowheads="1" noChangeShapeType="1"/>
              </p14:cNvContentPartPr>
              <p14:nvPr/>
            </p14:nvContentPartPr>
            <p14:xfrm>
              <a:off x="2554288" y="982663"/>
              <a:ext cx="34925" cy="3017837"/>
            </p14:xfrm>
          </p:contentPart>
        </mc:Choice>
        <mc:Fallback>
          <p:pic>
            <p:nvPicPr>
              <p:cNvPr id="5133" name="Ink 15">
                <a:extLst>
                  <a:ext uri="{FF2B5EF4-FFF2-40B4-BE49-F238E27FC236}">
                    <a16:creationId xmlns:a16="http://schemas.microsoft.com/office/drawing/2014/main" id="{C94FC94B-CED4-DA42-ED4A-8EA61F7160C8}"/>
                  </a:ext>
                </a:extLst>
              </p:cNvPr>
              <p:cNvPicPr>
                <a:picLocks noRot="1" noChangeAspect="1" noEditPoints="1" noChangeArrowheads="1" noChangeShapeType="1"/>
              </p:cNvPicPr>
              <p:nvPr/>
            </p:nvPicPr>
            <p:blipFill>
              <a:blip r:embed="rId25"/>
              <a:stretch>
                <a:fillRect/>
              </a:stretch>
            </p:blipFill>
            <p:spPr>
              <a:xfrm>
                <a:off x="2538294" y="964975"/>
                <a:ext cx="66260" cy="3052492"/>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5134" name="Ink 16">
                <a:extLst>
                  <a:ext uri="{FF2B5EF4-FFF2-40B4-BE49-F238E27FC236}">
                    <a16:creationId xmlns:a16="http://schemas.microsoft.com/office/drawing/2014/main" id="{4BEE5654-314E-83D3-7800-7D1E4D920663}"/>
                  </a:ext>
                </a:extLst>
              </p14:cNvPr>
              <p14:cNvContentPartPr>
                <a14:cpLocks xmlns:a14="http://schemas.microsoft.com/office/drawing/2010/main" noRot="1" noChangeAspect="1" noEditPoints="1" noChangeArrowheads="1" noChangeShapeType="1"/>
              </p14:cNvContentPartPr>
              <p14:nvPr/>
            </p14:nvContentPartPr>
            <p14:xfrm>
              <a:off x="2517775" y="892175"/>
              <a:ext cx="2339975" cy="63500"/>
            </p14:xfrm>
          </p:contentPart>
        </mc:Choice>
        <mc:Fallback>
          <p:pic>
            <p:nvPicPr>
              <p:cNvPr id="5134" name="Ink 16">
                <a:extLst>
                  <a:ext uri="{FF2B5EF4-FFF2-40B4-BE49-F238E27FC236}">
                    <a16:creationId xmlns:a16="http://schemas.microsoft.com/office/drawing/2014/main" id="{4BEE5654-314E-83D3-7800-7D1E4D920663}"/>
                  </a:ext>
                </a:extLst>
              </p:cNvPr>
              <p:cNvPicPr>
                <a:picLocks noRot="1" noChangeAspect="1" noEditPoints="1" noChangeArrowheads="1" noChangeShapeType="1"/>
              </p:cNvPicPr>
              <p:nvPr/>
            </p:nvPicPr>
            <p:blipFill>
              <a:blip r:embed="rId27"/>
              <a:stretch>
                <a:fillRect/>
              </a:stretch>
            </p:blipFill>
            <p:spPr>
              <a:xfrm>
                <a:off x="2500094" y="875969"/>
                <a:ext cx="2374615" cy="9525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5135" name="Ink 17">
                <a:extLst>
                  <a:ext uri="{FF2B5EF4-FFF2-40B4-BE49-F238E27FC236}">
                    <a16:creationId xmlns:a16="http://schemas.microsoft.com/office/drawing/2014/main" id="{24841084-EA91-6F28-CB7C-9B84C1ABA717}"/>
                  </a:ext>
                </a:extLst>
              </p14:cNvPr>
              <p14:cNvContentPartPr>
                <a14:cpLocks xmlns:a14="http://schemas.microsoft.com/office/drawing/2010/main" noRot="1" noChangeAspect="1" noEditPoints="1" noChangeArrowheads="1" noChangeShapeType="1"/>
              </p14:cNvContentPartPr>
              <p14:nvPr/>
            </p14:nvContentPartPr>
            <p14:xfrm>
              <a:off x="4867275" y="919163"/>
              <a:ext cx="17463" cy="19050"/>
            </p14:xfrm>
          </p:contentPart>
        </mc:Choice>
        <mc:Fallback>
          <p:pic>
            <p:nvPicPr>
              <p:cNvPr id="5135" name="Ink 17">
                <a:extLst>
                  <a:ext uri="{FF2B5EF4-FFF2-40B4-BE49-F238E27FC236}">
                    <a16:creationId xmlns:a16="http://schemas.microsoft.com/office/drawing/2014/main" id="{24841084-EA91-6F28-CB7C-9B84C1ABA717}"/>
                  </a:ext>
                </a:extLst>
              </p:cNvPr>
              <p:cNvPicPr>
                <a:picLocks noRot="1" noChangeAspect="1" noEditPoints="1" noChangeArrowheads="1" noChangeShapeType="1"/>
              </p:cNvPicPr>
              <p:nvPr/>
            </p:nvPicPr>
            <p:blipFill>
              <a:blip r:embed="rId29"/>
              <a:stretch>
                <a:fillRect/>
              </a:stretch>
            </p:blipFill>
            <p:spPr>
              <a:xfrm>
                <a:off x="4850161" y="900494"/>
                <a:ext cx="50992" cy="55626"/>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5136" name="Ink 18">
                <a:extLst>
                  <a:ext uri="{FF2B5EF4-FFF2-40B4-BE49-F238E27FC236}">
                    <a16:creationId xmlns:a16="http://schemas.microsoft.com/office/drawing/2014/main" id="{1D7C1139-DE33-90FC-C235-210005EC249F}"/>
                  </a:ext>
                </a:extLst>
              </p14:cNvPr>
              <p14:cNvContentPartPr>
                <a14:cpLocks xmlns:a14="http://schemas.microsoft.com/office/drawing/2010/main" noRot="1" noChangeAspect="1" noEditPoints="1" noChangeArrowheads="1" noChangeShapeType="1"/>
              </p14:cNvContentPartPr>
              <p14:nvPr/>
            </p14:nvContentPartPr>
            <p14:xfrm>
              <a:off x="4867275" y="901700"/>
              <a:ext cx="44450" cy="3081338"/>
            </p14:xfrm>
          </p:contentPart>
        </mc:Choice>
        <mc:Fallback>
          <p:pic>
            <p:nvPicPr>
              <p:cNvPr id="5136" name="Ink 18">
                <a:extLst>
                  <a:ext uri="{FF2B5EF4-FFF2-40B4-BE49-F238E27FC236}">
                    <a16:creationId xmlns:a16="http://schemas.microsoft.com/office/drawing/2014/main" id="{1D7C1139-DE33-90FC-C235-210005EC249F}"/>
                  </a:ext>
                </a:extLst>
              </p:cNvPr>
              <p:cNvPicPr>
                <a:picLocks noRot="1" noChangeAspect="1" noEditPoints="1" noChangeArrowheads="1" noChangeShapeType="1"/>
              </p:cNvPicPr>
              <p:nvPr/>
            </p:nvPicPr>
            <p:blipFill>
              <a:blip r:embed="rId31"/>
              <a:stretch>
                <a:fillRect/>
              </a:stretch>
            </p:blipFill>
            <p:spPr>
              <a:xfrm>
                <a:off x="4851260" y="884059"/>
                <a:ext cx="75826" cy="3115899"/>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5137" name="Ink 19">
                <a:extLst>
                  <a:ext uri="{FF2B5EF4-FFF2-40B4-BE49-F238E27FC236}">
                    <a16:creationId xmlns:a16="http://schemas.microsoft.com/office/drawing/2014/main" id="{9A1788EE-B021-7217-4B89-903A2001509E}"/>
                  </a:ext>
                </a:extLst>
              </p14:cNvPr>
              <p14:cNvContentPartPr>
                <a14:cpLocks xmlns:a14="http://schemas.microsoft.com/office/drawing/2010/main" noRot="1" noChangeAspect="1" noEditPoints="1" noChangeArrowheads="1" noChangeShapeType="1"/>
              </p14:cNvContentPartPr>
              <p14:nvPr/>
            </p14:nvContentPartPr>
            <p14:xfrm>
              <a:off x="2608263" y="3938588"/>
              <a:ext cx="2266950" cy="34925"/>
            </p14:xfrm>
          </p:contentPart>
        </mc:Choice>
        <mc:Fallback>
          <p:pic>
            <p:nvPicPr>
              <p:cNvPr id="5137" name="Ink 19">
                <a:extLst>
                  <a:ext uri="{FF2B5EF4-FFF2-40B4-BE49-F238E27FC236}">
                    <a16:creationId xmlns:a16="http://schemas.microsoft.com/office/drawing/2014/main" id="{9A1788EE-B021-7217-4B89-903A2001509E}"/>
                  </a:ext>
                </a:extLst>
              </p:cNvPr>
              <p:cNvPicPr>
                <a:picLocks noRot="1" noChangeAspect="1" noEditPoints="1" noChangeArrowheads="1" noChangeShapeType="1"/>
              </p:cNvPicPr>
              <p:nvPr/>
            </p:nvPicPr>
            <p:blipFill>
              <a:blip r:embed="rId33"/>
              <a:stretch>
                <a:fillRect/>
              </a:stretch>
            </p:blipFill>
            <p:spPr>
              <a:xfrm>
                <a:off x="2590634" y="3922133"/>
                <a:ext cx="2301489" cy="67163"/>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5138" name="Ink 20">
                <a:extLst>
                  <a:ext uri="{FF2B5EF4-FFF2-40B4-BE49-F238E27FC236}">
                    <a16:creationId xmlns:a16="http://schemas.microsoft.com/office/drawing/2014/main" id="{E861BBB1-0BCE-9CC1-A5D6-4B4C4E12D3FB}"/>
                  </a:ext>
                </a:extLst>
              </p14:cNvPr>
              <p14:cNvContentPartPr>
                <a14:cpLocks xmlns:a14="http://schemas.microsoft.com/office/drawing/2010/main" noRot="1" noChangeAspect="1" noEditPoints="1" noChangeArrowheads="1" noChangeShapeType="1"/>
              </p14:cNvContentPartPr>
              <p14:nvPr/>
            </p14:nvContentPartPr>
            <p14:xfrm>
              <a:off x="2598738" y="1724025"/>
              <a:ext cx="2349500" cy="7938"/>
            </p14:xfrm>
          </p:contentPart>
        </mc:Choice>
        <mc:Fallback>
          <p:pic>
            <p:nvPicPr>
              <p:cNvPr id="5138" name="Ink 20">
                <a:extLst>
                  <a:ext uri="{FF2B5EF4-FFF2-40B4-BE49-F238E27FC236}">
                    <a16:creationId xmlns:a16="http://schemas.microsoft.com/office/drawing/2014/main" id="{E861BBB1-0BCE-9CC1-A5D6-4B4C4E12D3FB}"/>
                  </a:ext>
                </a:extLst>
              </p:cNvPr>
              <p:cNvPicPr>
                <a:picLocks noRot="1" noChangeAspect="1" noEditPoints="1" noChangeArrowheads="1" noChangeShapeType="1"/>
              </p:cNvPicPr>
              <p:nvPr/>
            </p:nvPicPr>
            <p:blipFill>
              <a:blip r:embed="rId35"/>
              <a:stretch>
                <a:fillRect/>
              </a:stretch>
            </p:blipFill>
            <p:spPr>
              <a:xfrm>
                <a:off x="2581094" y="1709065"/>
                <a:ext cx="2384067" cy="37248"/>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5139" name="Ink 21">
                <a:extLst>
                  <a:ext uri="{FF2B5EF4-FFF2-40B4-BE49-F238E27FC236}">
                    <a16:creationId xmlns:a16="http://schemas.microsoft.com/office/drawing/2014/main" id="{BB91E9D3-874F-BB4A-6144-7B70B9C10FC3}"/>
                  </a:ext>
                </a:extLst>
              </p14:cNvPr>
              <p14:cNvContentPartPr>
                <a14:cpLocks xmlns:a14="http://schemas.microsoft.com/office/drawing/2010/main" noRot="1" noChangeAspect="1" noEditPoints="1" noChangeArrowheads="1" noChangeShapeType="1"/>
              </p14:cNvContentPartPr>
              <p14:nvPr/>
            </p14:nvContentPartPr>
            <p14:xfrm>
              <a:off x="4589463" y="2894013"/>
              <a:ext cx="36512" cy="26987"/>
            </p14:xfrm>
          </p:contentPart>
        </mc:Choice>
        <mc:Fallback>
          <p:pic>
            <p:nvPicPr>
              <p:cNvPr id="5139" name="Ink 21">
                <a:extLst>
                  <a:ext uri="{FF2B5EF4-FFF2-40B4-BE49-F238E27FC236}">
                    <a16:creationId xmlns:a16="http://schemas.microsoft.com/office/drawing/2014/main" id="{BB91E9D3-874F-BB4A-6144-7B70B9C10FC3}"/>
                  </a:ext>
                </a:extLst>
              </p:cNvPr>
              <p:cNvPicPr>
                <a:picLocks noRot="1" noChangeAspect="1" noEditPoints="1" noChangeArrowheads="1" noChangeShapeType="1"/>
              </p:cNvPicPr>
              <p:nvPr/>
            </p:nvPicPr>
            <p:blipFill>
              <a:blip r:embed="rId37"/>
              <a:stretch>
                <a:fillRect/>
              </a:stretch>
            </p:blipFill>
            <p:spPr>
              <a:xfrm>
                <a:off x="4579470" y="2884901"/>
                <a:ext cx="56498" cy="45212"/>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5140" name="Ink 22">
                <a:extLst>
                  <a:ext uri="{FF2B5EF4-FFF2-40B4-BE49-F238E27FC236}">
                    <a16:creationId xmlns:a16="http://schemas.microsoft.com/office/drawing/2014/main" id="{B81A007D-680C-B937-1B4C-CF03F23EA5EC}"/>
                  </a:ext>
                </a:extLst>
              </p14:cNvPr>
              <p14:cNvContentPartPr>
                <a14:cpLocks xmlns:a14="http://schemas.microsoft.com/office/drawing/2010/main" noRot="1" noChangeAspect="1" noEditPoints="1" noChangeArrowheads="1" noChangeShapeType="1"/>
              </p14:cNvContentPartPr>
              <p14:nvPr/>
            </p14:nvContentPartPr>
            <p14:xfrm>
              <a:off x="4589463" y="2820988"/>
              <a:ext cx="36512" cy="19050"/>
            </p14:xfrm>
          </p:contentPart>
        </mc:Choice>
        <mc:Fallback>
          <p:pic>
            <p:nvPicPr>
              <p:cNvPr id="5140" name="Ink 22">
                <a:extLst>
                  <a:ext uri="{FF2B5EF4-FFF2-40B4-BE49-F238E27FC236}">
                    <a16:creationId xmlns:a16="http://schemas.microsoft.com/office/drawing/2014/main" id="{B81A007D-680C-B937-1B4C-CF03F23EA5EC}"/>
                  </a:ext>
                </a:extLst>
              </p:cNvPr>
              <p:cNvPicPr>
                <a:picLocks noRot="1" noChangeAspect="1" noEditPoints="1" noChangeArrowheads="1" noChangeShapeType="1"/>
              </p:cNvPicPr>
              <p:nvPr/>
            </p:nvPicPr>
            <p:blipFill>
              <a:blip r:embed="rId39"/>
              <a:stretch>
                <a:fillRect/>
              </a:stretch>
            </p:blipFill>
            <p:spPr>
              <a:xfrm>
                <a:off x="4579144" y="2813368"/>
                <a:ext cx="57149" cy="3429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5141" name="Ink 23">
                <a:extLst>
                  <a:ext uri="{FF2B5EF4-FFF2-40B4-BE49-F238E27FC236}">
                    <a16:creationId xmlns:a16="http://schemas.microsoft.com/office/drawing/2014/main" id="{78FE3964-3E44-18A2-B1AF-7485D701AF15}"/>
                  </a:ext>
                </a:extLst>
              </p14:cNvPr>
              <p14:cNvContentPartPr>
                <a14:cpLocks xmlns:a14="http://schemas.microsoft.com/office/drawing/2010/main" noRot="1" noChangeAspect="1" noEditPoints="1" noChangeArrowheads="1" noChangeShapeType="1"/>
              </p14:cNvContentPartPr>
              <p14:nvPr/>
            </p14:nvContentPartPr>
            <p14:xfrm>
              <a:off x="4589463" y="2732088"/>
              <a:ext cx="26987" cy="36512"/>
            </p14:xfrm>
          </p:contentPart>
        </mc:Choice>
        <mc:Fallback>
          <p:pic>
            <p:nvPicPr>
              <p:cNvPr id="5141" name="Ink 23">
                <a:extLst>
                  <a:ext uri="{FF2B5EF4-FFF2-40B4-BE49-F238E27FC236}">
                    <a16:creationId xmlns:a16="http://schemas.microsoft.com/office/drawing/2014/main" id="{78FE3964-3E44-18A2-B1AF-7485D701AF15}"/>
                  </a:ext>
                </a:extLst>
              </p:cNvPr>
              <p:cNvPicPr>
                <a:picLocks noRot="1" noChangeAspect="1" noEditPoints="1" noChangeArrowheads="1" noChangeShapeType="1"/>
              </p:cNvPicPr>
              <p:nvPr/>
            </p:nvPicPr>
            <p:blipFill>
              <a:blip r:embed="rId41"/>
              <a:stretch>
                <a:fillRect/>
              </a:stretch>
            </p:blipFill>
            <p:spPr>
              <a:xfrm>
                <a:off x="4576933" y="2722301"/>
                <a:ext cx="52046" cy="56085"/>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5142" name="Ink 24">
                <a:extLst>
                  <a:ext uri="{FF2B5EF4-FFF2-40B4-BE49-F238E27FC236}">
                    <a16:creationId xmlns:a16="http://schemas.microsoft.com/office/drawing/2014/main" id="{BCE2DDD3-FD35-E68B-98B5-38B1F432795D}"/>
                  </a:ext>
                </a:extLst>
              </p14:cNvPr>
              <p14:cNvContentPartPr>
                <a14:cpLocks xmlns:a14="http://schemas.microsoft.com/office/drawing/2010/main" noRot="1" noChangeAspect="1" noEditPoints="1" noChangeArrowheads="1" noChangeShapeType="1"/>
              </p14:cNvContentPartPr>
              <p14:nvPr/>
            </p14:nvContentPartPr>
            <p14:xfrm>
              <a:off x="4606925" y="2633663"/>
              <a:ext cx="28575" cy="36512"/>
            </p14:xfrm>
          </p:contentPart>
        </mc:Choice>
        <mc:Fallback>
          <p:pic>
            <p:nvPicPr>
              <p:cNvPr id="5142" name="Ink 24">
                <a:extLst>
                  <a:ext uri="{FF2B5EF4-FFF2-40B4-BE49-F238E27FC236}">
                    <a16:creationId xmlns:a16="http://schemas.microsoft.com/office/drawing/2014/main" id="{BCE2DDD3-FD35-E68B-98B5-38B1F432795D}"/>
                  </a:ext>
                </a:extLst>
              </p:cNvPr>
              <p:cNvPicPr>
                <a:picLocks noRot="1" noChangeAspect="1" noEditPoints="1" noChangeArrowheads="1" noChangeShapeType="1"/>
              </p:cNvPicPr>
              <p:nvPr/>
            </p:nvPicPr>
            <p:blipFill>
              <a:blip r:embed="rId43"/>
              <a:stretch>
                <a:fillRect/>
              </a:stretch>
            </p:blipFill>
            <p:spPr>
              <a:xfrm>
                <a:off x="4598482" y="2623344"/>
                <a:ext cx="45460" cy="57149"/>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5143" name="Ink 25">
                <a:extLst>
                  <a:ext uri="{FF2B5EF4-FFF2-40B4-BE49-F238E27FC236}">
                    <a16:creationId xmlns:a16="http://schemas.microsoft.com/office/drawing/2014/main" id="{091B07B1-D394-4BA9-9CF1-8426056E4FD5}"/>
                  </a:ext>
                </a:extLst>
              </p14:cNvPr>
              <p14:cNvContentPartPr>
                <a14:cpLocks xmlns:a14="http://schemas.microsoft.com/office/drawing/2010/main" noRot="1" noChangeAspect="1" noEditPoints="1" noChangeArrowheads="1" noChangeShapeType="1"/>
              </p14:cNvContentPartPr>
              <p14:nvPr/>
            </p14:nvContentPartPr>
            <p14:xfrm>
              <a:off x="4606925" y="2544763"/>
              <a:ext cx="28575" cy="36512"/>
            </p14:xfrm>
          </p:contentPart>
        </mc:Choice>
        <mc:Fallback>
          <p:pic>
            <p:nvPicPr>
              <p:cNvPr id="5143" name="Ink 25">
                <a:extLst>
                  <a:ext uri="{FF2B5EF4-FFF2-40B4-BE49-F238E27FC236}">
                    <a16:creationId xmlns:a16="http://schemas.microsoft.com/office/drawing/2014/main" id="{091B07B1-D394-4BA9-9CF1-8426056E4FD5}"/>
                  </a:ext>
                </a:extLst>
              </p:cNvPr>
              <p:cNvPicPr>
                <a:picLocks noRot="1" noChangeAspect="1" noEditPoints="1" noChangeArrowheads="1" noChangeShapeType="1"/>
              </p:cNvPicPr>
              <p:nvPr/>
            </p:nvPicPr>
            <p:blipFill>
              <a:blip r:embed="rId45"/>
              <a:stretch>
                <a:fillRect/>
              </a:stretch>
            </p:blipFill>
            <p:spPr>
              <a:xfrm>
                <a:off x="4597638" y="2535891"/>
                <a:ext cx="47149" cy="54256"/>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5144" name="Ink 26">
                <a:extLst>
                  <a:ext uri="{FF2B5EF4-FFF2-40B4-BE49-F238E27FC236}">
                    <a16:creationId xmlns:a16="http://schemas.microsoft.com/office/drawing/2014/main" id="{DB947265-A6E2-C2CA-2A98-A8C55951A24A}"/>
                  </a:ext>
                </a:extLst>
              </p14:cNvPr>
              <p14:cNvContentPartPr>
                <a14:cpLocks xmlns:a14="http://schemas.microsoft.com/office/drawing/2010/main" noRot="1" noChangeAspect="1" noEditPoints="1" noChangeArrowheads="1" noChangeShapeType="1"/>
              </p14:cNvContentPartPr>
              <p14:nvPr/>
            </p14:nvContentPartPr>
            <p14:xfrm>
              <a:off x="4606925" y="2455863"/>
              <a:ext cx="19050" cy="36512"/>
            </p14:xfrm>
          </p:contentPart>
        </mc:Choice>
        <mc:Fallback>
          <p:pic>
            <p:nvPicPr>
              <p:cNvPr id="5144" name="Ink 26">
                <a:extLst>
                  <a:ext uri="{FF2B5EF4-FFF2-40B4-BE49-F238E27FC236}">
                    <a16:creationId xmlns:a16="http://schemas.microsoft.com/office/drawing/2014/main" id="{DB947265-A6E2-C2CA-2A98-A8C55951A24A}"/>
                  </a:ext>
                </a:extLst>
              </p:cNvPr>
              <p:cNvPicPr>
                <a:picLocks noRot="1" noChangeAspect="1" noEditPoints="1" noChangeArrowheads="1" noChangeShapeType="1"/>
              </p:cNvPicPr>
              <p:nvPr/>
            </p:nvPicPr>
            <p:blipFill>
              <a:blip r:embed="rId47"/>
              <a:stretch>
                <a:fillRect/>
              </a:stretch>
            </p:blipFill>
            <p:spPr>
              <a:xfrm>
                <a:off x="4599305" y="2447073"/>
                <a:ext cx="34290" cy="54092"/>
              </a:xfrm>
              <a:prstGeom prst="rect">
                <a:avLst/>
              </a:prstGeom>
            </p:spPr>
          </p:pic>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BD9E0E8A-0943-312C-95C8-3FA2AC20A216}"/>
              </a:ext>
            </a:extLst>
          </p:cNvPr>
          <p:cNvSpPr txBox="1">
            <a:spLocks noChangeArrowheads="1"/>
          </p:cNvSpPr>
          <p:nvPr/>
        </p:nvSpPr>
        <p:spPr bwMode="auto">
          <a:xfrm>
            <a:off x="3779838" y="798513"/>
            <a:ext cx="5256212" cy="1190625"/>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p>
            <a:pPr>
              <a:spcBef>
                <a:spcPct val="50000"/>
              </a:spcBef>
              <a:defRPr/>
            </a:pPr>
            <a:r>
              <a:rPr lang="pt-BR" sz="3600">
                <a:solidFill>
                  <a:schemeClr val="bg1"/>
                </a:solidFill>
                <a:latin typeface="Zurich Cn BT" pitchFamily="34" charset="0"/>
              </a:rPr>
              <a:t>O QUE ACONTECIA TODO DIA NO SANTUÁRIO?</a:t>
            </a:r>
          </a:p>
        </p:txBody>
      </p:sp>
      <p:sp>
        <p:nvSpPr>
          <p:cNvPr id="2" name="Text Box 4">
            <a:extLst>
              <a:ext uri="{FF2B5EF4-FFF2-40B4-BE49-F238E27FC236}">
                <a16:creationId xmlns:a16="http://schemas.microsoft.com/office/drawing/2014/main" id="{70256B1F-A4BC-BA38-CE9A-0482FA868489}"/>
              </a:ext>
            </a:extLst>
          </p:cNvPr>
          <p:cNvSpPr txBox="1">
            <a:spLocks noChangeArrowheads="1"/>
          </p:cNvSpPr>
          <p:nvPr/>
        </p:nvSpPr>
        <p:spPr bwMode="auto">
          <a:xfrm>
            <a:off x="3132138" y="2997200"/>
            <a:ext cx="5868987" cy="2528888"/>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p>
            <a:pPr>
              <a:defRPr/>
            </a:pPr>
            <a:r>
              <a:rPr lang="pt-BR" sz="3200" i="1">
                <a:solidFill>
                  <a:schemeClr val="bg1"/>
                </a:solidFill>
                <a:latin typeface="Zurich Cn BT" pitchFamily="34" charset="0"/>
              </a:rPr>
              <a:t>“Isto, pois, é o que oferecereis sobre o altar: dois cordeiros de um ano, CADA DIA, CONTINUAMENTE. Um cordeiro oferecerás pela manhã, e o outro cordeiro oferecerás à tarde.” </a:t>
            </a:r>
          </a:p>
        </p:txBody>
      </p:sp>
      <p:sp>
        <p:nvSpPr>
          <p:cNvPr id="31748" name="Text Box 3">
            <a:extLst>
              <a:ext uri="{FF2B5EF4-FFF2-40B4-BE49-F238E27FC236}">
                <a16:creationId xmlns:a16="http://schemas.microsoft.com/office/drawing/2014/main" id="{1A2C72E3-E401-730C-4B1C-F7A732F9EF5F}"/>
              </a:ext>
            </a:extLst>
          </p:cNvPr>
          <p:cNvSpPr txBox="1">
            <a:spLocks noChangeArrowheads="1"/>
          </p:cNvSpPr>
          <p:nvPr/>
        </p:nvSpPr>
        <p:spPr bwMode="auto">
          <a:xfrm>
            <a:off x="6659563" y="2420938"/>
            <a:ext cx="1873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pt-BR" altLang="pt-BR" sz="2000">
                <a:solidFill>
                  <a:schemeClr val="bg1"/>
                </a:solidFill>
                <a:latin typeface="Zurich LtCn BT" pitchFamily="34" charset="0"/>
              </a:rPr>
              <a:t>  ÊXODO 29:38-42</a:t>
            </a:r>
            <a:endParaRPr lang="en-US" altLang="pt-BR" sz="2000">
              <a:solidFill>
                <a:schemeClr val="bg1"/>
              </a:solidFill>
              <a:latin typeface="Zurich LtCn BT"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A27F0E34-A34E-8E5A-4E2B-08F9A760E9B5}"/>
              </a:ext>
            </a:extLst>
          </p:cNvPr>
          <p:cNvSpPr txBox="1">
            <a:spLocks noChangeArrowheads="1"/>
          </p:cNvSpPr>
          <p:nvPr/>
        </p:nvSpPr>
        <p:spPr bwMode="auto">
          <a:xfrm>
            <a:off x="3779838" y="798513"/>
            <a:ext cx="5256212" cy="1190625"/>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p>
            <a:pPr>
              <a:spcBef>
                <a:spcPct val="50000"/>
              </a:spcBef>
              <a:defRPr/>
            </a:pPr>
            <a:r>
              <a:rPr lang="pt-BR" sz="3600">
                <a:solidFill>
                  <a:schemeClr val="bg1"/>
                </a:solidFill>
                <a:latin typeface="Zurich Cn BT" pitchFamily="34" charset="0"/>
              </a:rPr>
              <a:t>O QUE ACONTECIA TODO O DIA NO SANTUÁRIO?</a:t>
            </a:r>
          </a:p>
        </p:txBody>
      </p:sp>
      <p:sp>
        <p:nvSpPr>
          <p:cNvPr id="2" name="Text Box 4">
            <a:extLst>
              <a:ext uri="{FF2B5EF4-FFF2-40B4-BE49-F238E27FC236}">
                <a16:creationId xmlns:a16="http://schemas.microsoft.com/office/drawing/2014/main" id="{F9995AB6-7024-FC98-8AE1-57C61EE07610}"/>
              </a:ext>
            </a:extLst>
          </p:cNvPr>
          <p:cNvSpPr txBox="1">
            <a:spLocks noChangeArrowheads="1"/>
          </p:cNvSpPr>
          <p:nvPr/>
        </p:nvSpPr>
        <p:spPr bwMode="auto">
          <a:xfrm>
            <a:off x="3492500" y="2997200"/>
            <a:ext cx="5508625" cy="3016250"/>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p>
            <a:pPr>
              <a:defRPr/>
            </a:pPr>
            <a:r>
              <a:rPr lang="pt-BR" sz="3200" i="1">
                <a:solidFill>
                  <a:schemeClr val="bg1"/>
                </a:solidFill>
                <a:latin typeface="Zurich Cn BT" pitchFamily="34" charset="0"/>
              </a:rPr>
              <a:t>“Este será o </a:t>
            </a:r>
            <a:r>
              <a:rPr lang="pt-BR" sz="3200" i="1">
                <a:solidFill>
                  <a:srgbClr val="FFFF00"/>
                </a:solidFill>
                <a:latin typeface="Zurich Cn BT" pitchFamily="34" charset="0"/>
              </a:rPr>
              <a:t>holocausto contínuo</a:t>
            </a:r>
            <a:r>
              <a:rPr lang="pt-BR" sz="3200" i="1">
                <a:solidFill>
                  <a:schemeClr val="bg1"/>
                </a:solidFill>
                <a:latin typeface="Zurich Cn BT" pitchFamily="34" charset="0"/>
              </a:rPr>
              <a:t> por vossas gerações, À PORTA DA TENDA DA CONGREGAÇÃO, perante o SENHOR, onde vos encontrarei, para falar contigo ali.”</a:t>
            </a:r>
            <a:r>
              <a:rPr lang="pt-BR" sz="2800" i="1">
                <a:solidFill>
                  <a:schemeClr val="bg1"/>
                </a:solidFill>
                <a:latin typeface="Zurich Cn BT" pitchFamily="34" charset="0"/>
              </a:rPr>
              <a:t> </a:t>
            </a:r>
          </a:p>
        </p:txBody>
      </p:sp>
      <p:sp>
        <p:nvSpPr>
          <p:cNvPr id="32772" name="Text Box 3">
            <a:extLst>
              <a:ext uri="{FF2B5EF4-FFF2-40B4-BE49-F238E27FC236}">
                <a16:creationId xmlns:a16="http://schemas.microsoft.com/office/drawing/2014/main" id="{088BA5FA-06B8-F128-E4D2-E94B1B26E8F6}"/>
              </a:ext>
            </a:extLst>
          </p:cNvPr>
          <p:cNvSpPr txBox="1">
            <a:spLocks noChangeArrowheads="1"/>
          </p:cNvSpPr>
          <p:nvPr/>
        </p:nvSpPr>
        <p:spPr bwMode="auto">
          <a:xfrm>
            <a:off x="6443663" y="2420938"/>
            <a:ext cx="2089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pt-BR" altLang="pt-BR" sz="2000">
                <a:solidFill>
                  <a:schemeClr val="bg1"/>
                </a:solidFill>
                <a:latin typeface="Zurich LtCn BT" pitchFamily="34" charset="0"/>
              </a:rPr>
              <a:t>     ÊXODO. 29:38-42</a:t>
            </a:r>
            <a:endParaRPr lang="en-US" altLang="pt-BR" sz="2000">
              <a:solidFill>
                <a:schemeClr val="bg1"/>
              </a:solidFill>
              <a:latin typeface="Zurich LtCn BT"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34B8BFB1-B509-861F-C484-08BC13719B5A}"/>
              </a:ext>
            </a:extLst>
          </p:cNvPr>
          <p:cNvSpPr txBox="1">
            <a:spLocks noChangeArrowheads="1"/>
          </p:cNvSpPr>
          <p:nvPr/>
        </p:nvSpPr>
        <p:spPr bwMode="auto">
          <a:xfrm>
            <a:off x="3779838" y="798513"/>
            <a:ext cx="5256212" cy="1190625"/>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p>
            <a:pPr>
              <a:spcBef>
                <a:spcPct val="50000"/>
              </a:spcBef>
              <a:defRPr/>
            </a:pPr>
            <a:r>
              <a:rPr lang="pt-BR" sz="3600">
                <a:solidFill>
                  <a:schemeClr val="bg1"/>
                </a:solidFill>
                <a:latin typeface="Zurich Cn BT" pitchFamily="34" charset="0"/>
              </a:rPr>
              <a:t>O QUE REPRESENTAVA O SACRIFÍCIO DIÁRIO?</a:t>
            </a:r>
          </a:p>
        </p:txBody>
      </p:sp>
      <p:sp>
        <p:nvSpPr>
          <p:cNvPr id="2" name="Text Box 4">
            <a:extLst>
              <a:ext uri="{FF2B5EF4-FFF2-40B4-BE49-F238E27FC236}">
                <a16:creationId xmlns:a16="http://schemas.microsoft.com/office/drawing/2014/main" id="{C9F25CD2-31B0-BB76-6F43-049DA3B430D9}"/>
              </a:ext>
            </a:extLst>
          </p:cNvPr>
          <p:cNvSpPr txBox="1">
            <a:spLocks noChangeArrowheads="1"/>
          </p:cNvSpPr>
          <p:nvPr/>
        </p:nvSpPr>
        <p:spPr bwMode="auto">
          <a:xfrm>
            <a:off x="3492500" y="2997200"/>
            <a:ext cx="5508625" cy="2838450"/>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p>
            <a:pPr>
              <a:defRPr/>
            </a:pPr>
            <a:r>
              <a:rPr lang="pt-BR" sz="3600" i="1">
                <a:solidFill>
                  <a:schemeClr val="bg1"/>
                </a:solidFill>
                <a:latin typeface="Zurich Cn BT" pitchFamily="34" charset="0"/>
              </a:rPr>
              <a:t>“No outro dia, João viu a JESUS que vinha para ele e disse: Eis o CORDEIRO DE DEUS, que tira o pecado do mundo”</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63834762-A008-E728-585C-8D111C629DE6}"/>
              </a:ext>
            </a:extLst>
          </p:cNvPr>
          <p:cNvSpPr txBox="1">
            <a:spLocks noChangeArrowheads="1"/>
          </p:cNvSpPr>
          <p:nvPr/>
        </p:nvSpPr>
        <p:spPr bwMode="auto">
          <a:xfrm>
            <a:off x="3779838" y="798513"/>
            <a:ext cx="5256212" cy="1739900"/>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p>
            <a:pPr>
              <a:spcBef>
                <a:spcPct val="50000"/>
              </a:spcBef>
              <a:defRPr/>
            </a:pPr>
            <a:r>
              <a:rPr lang="pt-BR" sz="3600">
                <a:solidFill>
                  <a:schemeClr val="bg1"/>
                </a:solidFill>
                <a:latin typeface="Zurich Cn BT" pitchFamily="34" charset="0"/>
              </a:rPr>
              <a:t>QUAL ERA A FESTA QUE DAVA FIM AO CICLO ANUAL DAS CERIMÔNIAS?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745AC85A-756F-87A9-AE01-15AF7E4EB0CD}"/>
              </a:ext>
            </a:extLst>
          </p:cNvPr>
          <p:cNvSpPr txBox="1">
            <a:spLocks noChangeArrowheads="1"/>
          </p:cNvSpPr>
          <p:nvPr/>
        </p:nvSpPr>
        <p:spPr bwMode="auto">
          <a:xfrm>
            <a:off x="3779838" y="798513"/>
            <a:ext cx="5256212" cy="1739900"/>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p>
            <a:pPr>
              <a:spcBef>
                <a:spcPct val="50000"/>
              </a:spcBef>
              <a:defRPr/>
            </a:pPr>
            <a:r>
              <a:rPr lang="pt-BR" sz="3600">
                <a:solidFill>
                  <a:schemeClr val="bg1"/>
                </a:solidFill>
                <a:latin typeface="Zurich Cn BT" pitchFamily="34" charset="0"/>
              </a:rPr>
              <a:t>QUAL ERA A FESTA QUE DAVA FIM AO CICLO ANUAL DAS CERIMÔNIAS?</a:t>
            </a:r>
          </a:p>
        </p:txBody>
      </p:sp>
      <p:sp>
        <p:nvSpPr>
          <p:cNvPr id="35843" name="Text Box 3">
            <a:extLst>
              <a:ext uri="{FF2B5EF4-FFF2-40B4-BE49-F238E27FC236}">
                <a16:creationId xmlns:a16="http://schemas.microsoft.com/office/drawing/2014/main" id="{A0D1538A-FE55-8151-38C3-599F418A4AF4}"/>
              </a:ext>
            </a:extLst>
          </p:cNvPr>
          <p:cNvSpPr txBox="1">
            <a:spLocks noChangeArrowheads="1"/>
          </p:cNvSpPr>
          <p:nvPr/>
        </p:nvSpPr>
        <p:spPr bwMode="auto">
          <a:xfrm>
            <a:off x="6588125" y="2492375"/>
            <a:ext cx="2555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pt-BR" altLang="pt-BR" sz="2000">
                <a:solidFill>
                  <a:schemeClr val="bg1"/>
                </a:solidFill>
                <a:latin typeface="Zurich LtCn BT" pitchFamily="34" charset="0"/>
              </a:rPr>
              <a:t>LEVÍTICO  23:27-31</a:t>
            </a:r>
            <a:endParaRPr lang="en-US" altLang="pt-BR" sz="2000">
              <a:solidFill>
                <a:schemeClr val="bg1"/>
              </a:solidFill>
              <a:latin typeface="Zurich LtCn BT" pitchFamily="34" charset="0"/>
            </a:endParaRPr>
          </a:p>
        </p:txBody>
      </p:sp>
      <p:sp>
        <p:nvSpPr>
          <p:cNvPr id="2" name="Text Box 4">
            <a:extLst>
              <a:ext uri="{FF2B5EF4-FFF2-40B4-BE49-F238E27FC236}">
                <a16:creationId xmlns:a16="http://schemas.microsoft.com/office/drawing/2014/main" id="{09FB6646-F40F-5003-86AB-1BAB4586FA9E}"/>
              </a:ext>
            </a:extLst>
          </p:cNvPr>
          <p:cNvSpPr txBox="1">
            <a:spLocks noChangeArrowheads="1"/>
          </p:cNvSpPr>
          <p:nvPr/>
        </p:nvSpPr>
        <p:spPr bwMode="auto">
          <a:xfrm>
            <a:off x="3492500" y="2997200"/>
            <a:ext cx="5508625" cy="2528888"/>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p>
            <a:pPr>
              <a:defRPr/>
            </a:pPr>
            <a:r>
              <a:rPr lang="pt-BR" sz="3200" i="1">
                <a:solidFill>
                  <a:schemeClr val="bg1"/>
                </a:solidFill>
                <a:latin typeface="Zurich Cn BT" pitchFamily="34" charset="0"/>
              </a:rPr>
              <a:t>“ Aos dez dias do sétimo mês será o </a:t>
            </a:r>
            <a:r>
              <a:rPr lang="pt-BR" sz="3200" i="1">
                <a:solidFill>
                  <a:srgbClr val="FFFF00"/>
                </a:solidFill>
                <a:latin typeface="Zurich Cn BT" pitchFamily="34" charset="0"/>
              </a:rPr>
              <a:t>DIA DA EXPIAÇÃO</a:t>
            </a:r>
            <a:r>
              <a:rPr lang="pt-BR" sz="3200" i="1">
                <a:solidFill>
                  <a:schemeClr val="bg1"/>
                </a:solidFill>
                <a:latin typeface="Zurich Cn BT" pitchFamily="34" charset="0"/>
              </a:rPr>
              <a:t>; tereis santa convocação, e afligireis as vossas almas; e oferecereis oferta queimada ao SENHOR...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54AF2464-90C7-E9CF-2E60-B6BB9283B55C}"/>
              </a:ext>
            </a:extLst>
          </p:cNvPr>
          <p:cNvSpPr txBox="1">
            <a:spLocks noChangeArrowheads="1"/>
          </p:cNvSpPr>
          <p:nvPr/>
        </p:nvSpPr>
        <p:spPr bwMode="auto">
          <a:xfrm>
            <a:off x="3779838" y="549275"/>
            <a:ext cx="5256212" cy="1554163"/>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p>
            <a:pPr>
              <a:spcBef>
                <a:spcPct val="50000"/>
              </a:spcBef>
              <a:defRPr/>
            </a:pPr>
            <a:r>
              <a:rPr lang="pt-BR" sz="3200">
                <a:solidFill>
                  <a:schemeClr val="bg1"/>
                </a:solidFill>
                <a:latin typeface="Zurich Cn BT" pitchFamily="34" charset="0"/>
              </a:rPr>
              <a:t>QUE ACONTECIMENTO MARCOU O FIM DO RITUAL DO SANTUÁRIO TERRESTRE?</a:t>
            </a:r>
            <a:endParaRPr lang="en-US" sz="3200">
              <a:solidFill>
                <a:schemeClr val="bg1"/>
              </a:solidFill>
              <a:latin typeface="Zurich Cn BT" pitchFamily="34" charset="0"/>
            </a:endParaRPr>
          </a:p>
        </p:txBody>
      </p:sp>
      <p:sp>
        <p:nvSpPr>
          <p:cNvPr id="36867" name="Text Box 3">
            <a:extLst>
              <a:ext uri="{FF2B5EF4-FFF2-40B4-BE49-F238E27FC236}">
                <a16:creationId xmlns:a16="http://schemas.microsoft.com/office/drawing/2014/main" id="{AEB25696-FC53-837E-7267-578523192A79}"/>
              </a:ext>
            </a:extLst>
          </p:cNvPr>
          <p:cNvSpPr txBox="1">
            <a:spLocks noChangeArrowheads="1"/>
          </p:cNvSpPr>
          <p:nvPr/>
        </p:nvSpPr>
        <p:spPr bwMode="auto">
          <a:xfrm>
            <a:off x="6805613" y="2420938"/>
            <a:ext cx="2374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pt-BR" altLang="pt-BR">
                <a:solidFill>
                  <a:schemeClr val="bg1"/>
                </a:solidFill>
                <a:latin typeface="Zurich LtCn BT" pitchFamily="34" charset="0"/>
              </a:rPr>
              <a:t>MATEUS 27:50 e 51</a:t>
            </a:r>
            <a:endParaRPr lang="en-US" altLang="pt-BR">
              <a:solidFill>
                <a:schemeClr val="bg1"/>
              </a:solidFill>
              <a:latin typeface="Zurich LtCn BT" pitchFamily="34" charset="0"/>
            </a:endParaRPr>
          </a:p>
        </p:txBody>
      </p:sp>
      <p:sp>
        <p:nvSpPr>
          <p:cNvPr id="2" name="Text Box 4">
            <a:extLst>
              <a:ext uri="{FF2B5EF4-FFF2-40B4-BE49-F238E27FC236}">
                <a16:creationId xmlns:a16="http://schemas.microsoft.com/office/drawing/2014/main" id="{FDC15F70-4950-8D7F-D0E0-9FD73B236AE3}"/>
              </a:ext>
            </a:extLst>
          </p:cNvPr>
          <p:cNvSpPr txBox="1">
            <a:spLocks noChangeArrowheads="1"/>
          </p:cNvSpPr>
          <p:nvPr/>
        </p:nvSpPr>
        <p:spPr bwMode="auto">
          <a:xfrm>
            <a:off x="2916238" y="2811463"/>
            <a:ext cx="6373812" cy="3600450"/>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p>
            <a:pPr>
              <a:spcBef>
                <a:spcPct val="20000"/>
              </a:spcBef>
              <a:defRPr/>
            </a:pPr>
            <a:r>
              <a:rPr lang="pt-BR" sz="3200" i="1">
                <a:solidFill>
                  <a:schemeClr val="bg1"/>
                </a:solidFill>
                <a:latin typeface="Zurich Cn BT" pitchFamily="34" charset="0"/>
              </a:rPr>
              <a:t>“E </a:t>
            </a:r>
            <a:r>
              <a:rPr lang="pt-BR" sz="3200" i="1">
                <a:solidFill>
                  <a:srgbClr val="FFFF00"/>
                </a:solidFill>
                <a:latin typeface="Zurich Cn BT" pitchFamily="34" charset="0"/>
              </a:rPr>
              <a:t>JESUS</a:t>
            </a:r>
            <a:r>
              <a:rPr lang="pt-BR" sz="3200" i="1">
                <a:solidFill>
                  <a:schemeClr val="bg1"/>
                </a:solidFill>
                <a:latin typeface="Zurich Cn BT" pitchFamily="34" charset="0"/>
              </a:rPr>
              <a:t>, clamando outra vez com grande voz, rendeu o espírito. e </a:t>
            </a:r>
            <a:r>
              <a:rPr lang="pt-BR" sz="3200" i="1">
                <a:solidFill>
                  <a:srgbClr val="FFFF00"/>
                </a:solidFill>
                <a:latin typeface="Zurich Cn BT" pitchFamily="34" charset="0"/>
              </a:rPr>
              <a:t>eis que o véu do templo se rasgou em dois, de alto a baixo</a:t>
            </a:r>
            <a:r>
              <a:rPr lang="pt-BR" sz="3200" i="1">
                <a:solidFill>
                  <a:schemeClr val="bg1"/>
                </a:solidFill>
                <a:latin typeface="Zurich Cn BT" pitchFamily="34" charset="0"/>
              </a:rPr>
              <a:t>...”</a:t>
            </a:r>
          </a:p>
          <a:p>
            <a:pPr>
              <a:spcBef>
                <a:spcPct val="20000"/>
              </a:spcBef>
              <a:defRPr/>
            </a:pPr>
            <a:r>
              <a:rPr lang="pt-BR" sz="3200" i="1">
                <a:solidFill>
                  <a:schemeClr val="bg1"/>
                </a:solidFill>
                <a:latin typeface="Zurich Cn BT" pitchFamily="34" charset="0"/>
              </a:rPr>
              <a:t>Jesus agora não seria mais o cordeiro, o ritual do SANTUÁRIO não era mais necessário.</a:t>
            </a:r>
            <a:endParaRPr lang="pt-BR" sz="3600" i="1">
              <a:solidFill>
                <a:schemeClr val="bg1"/>
              </a:solidFill>
              <a:latin typeface="Zurich Cn BT"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DC45986A-3883-59E4-8648-86DCC42EB840}"/>
              </a:ext>
            </a:extLst>
          </p:cNvPr>
          <p:cNvSpPr txBox="1">
            <a:spLocks noChangeArrowheads="1"/>
          </p:cNvSpPr>
          <p:nvPr/>
        </p:nvSpPr>
        <p:spPr bwMode="auto">
          <a:xfrm>
            <a:off x="3779838" y="798513"/>
            <a:ext cx="5256212" cy="641350"/>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p>
            <a:pPr>
              <a:spcBef>
                <a:spcPct val="50000"/>
              </a:spcBef>
              <a:defRPr/>
            </a:pPr>
            <a:r>
              <a:rPr lang="pt-BR" sz="3600">
                <a:solidFill>
                  <a:schemeClr val="bg1"/>
                </a:solidFill>
                <a:latin typeface="Zurich Cn BT" pitchFamily="34" charset="0"/>
              </a:rPr>
              <a:t>DOIS CAMINHOS:</a:t>
            </a:r>
            <a:endParaRPr lang="en-US" sz="3600">
              <a:solidFill>
                <a:schemeClr val="bg1"/>
              </a:solidFill>
              <a:latin typeface="Zurich Cn BT" pitchFamily="34" charset="0"/>
            </a:endParaRPr>
          </a:p>
        </p:txBody>
      </p:sp>
      <p:sp>
        <p:nvSpPr>
          <p:cNvPr id="10243" name="Text Box 4">
            <a:extLst>
              <a:ext uri="{FF2B5EF4-FFF2-40B4-BE49-F238E27FC236}">
                <a16:creationId xmlns:a16="http://schemas.microsoft.com/office/drawing/2014/main" id="{2B602CD2-EDF3-BB5B-8043-3C746ECBBAA4}"/>
              </a:ext>
            </a:extLst>
          </p:cNvPr>
          <p:cNvSpPr txBox="1">
            <a:spLocks noChangeArrowheads="1"/>
          </p:cNvSpPr>
          <p:nvPr/>
        </p:nvSpPr>
        <p:spPr bwMode="auto">
          <a:xfrm>
            <a:off x="3851275" y="4149725"/>
            <a:ext cx="3816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pt-BR" altLang="pt-BR" sz="2400">
              <a:latin typeface="Zurich Cn BT" pitchFamily="34" charset="0"/>
            </a:endParaRPr>
          </a:p>
        </p:txBody>
      </p:sp>
      <p:sp>
        <p:nvSpPr>
          <p:cNvPr id="10244" name="Text Box 5">
            <a:extLst>
              <a:ext uri="{FF2B5EF4-FFF2-40B4-BE49-F238E27FC236}">
                <a16:creationId xmlns:a16="http://schemas.microsoft.com/office/drawing/2014/main" id="{1CAE3F5B-17DE-1051-69FF-D97322329AB9}"/>
              </a:ext>
            </a:extLst>
          </p:cNvPr>
          <p:cNvSpPr txBox="1">
            <a:spLocks noChangeArrowheads="1"/>
          </p:cNvSpPr>
          <p:nvPr/>
        </p:nvSpPr>
        <p:spPr bwMode="auto">
          <a:xfrm>
            <a:off x="3492500" y="3141663"/>
            <a:ext cx="5362575" cy="393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a:solidFill>
                  <a:schemeClr val="bg1"/>
                </a:solidFill>
                <a:latin typeface="Zurich Cn BT" pitchFamily="34" charset="0"/>
              </a:rPr>
              <a:t>CAIM –</a:t>
            </a:r>
            <a:r>
              <a:rPr lang="pt-BR" altLang="pt-BR" sz="3200">
                <a:solidFill>
                  <a:schemeClr val="bg1"/>
                </a:solidFill>
                <a:latin typeface="Zurich Cn BT" pitchFamily="34" charset="0"/>
              </a:rPr>
              <a:t> Desvia-se de Deus </a:t>
            </a:r>
          </a:p>
          <a:p>
            <a:pPr algn="ctr" eaLnBrk="1" hangingPunct="1"/>
            <a:r>
              <a:rPr lang="pt-BR" altLang="pt-BR" sz="3200">
                <a:solidFill>
                  <a:schemeClr val="bg1"/>
                </a:solidFill>
                <a:latin typeface="Zurich Cn BT" pitchFamily="34" charset="0"/>
              </a:rPr>
              <a:t>  “</a:t>
            </a:r>
            <a:r>
              <a:rPr lang="pt-BR" altLang="pt-BR" sz="4000">
                <a:solidFill>
                  <a:srgbClr val="FFFF00"/>
                </a:solidFill>
                <a:latin typeface="Zurich Cn BT" pitchFamily="34" charset="0"/>
              </a:rPr>
              <a:t>Os Filhos dos Homens”</a:t>
            </a:r>
          </a:p>
          <a:p>
            <a:pPr algn="ctr" eaLnBrk="1" hangingPunct="1"/>
            <a:endParaRPr lang="pt-BR" altLang="pt-BR" sz="4000">
              <a:solidFill>
                <a:srgbClr val="FFFF00"/>
              </a:solidFill>
              <a:latin typeface="Zurich Cn BT" pitchFamily="34" charset="0"/>
            </a:endParaRPr>
          </a:p>
          <a:p>
            <a:pPr algn="ctr" eaLnBrk="1" hangingPunct="1"/>
            <a:endParaRPr lang="pt-BR" altLang="pt-BR" sz="2800">
              <a:solidFill>
                <a:srgbClr val="FFFF00"/>
              </a:solidFill>
              <a:latin typeface="Zurich Cn BT" pitchFamily="34" charset="0"/>
            </a:endParaRPr>
          </a:p>
          <a:p>
            <a:pPr algn="ctr" eaLnBrk="1" hangingPunct="1"/>
            <a:r>
              <a:rPr lang="pt-BR" altLang="pt-BR" sz="3200">
                <a:solidFill>
                  <a:schemeClr val="bg1"/>
                </a:solidFill>
                <a:latin typeface="Zurich Cn BT" pitchFamily="34" charset="0"/>
              </a:rPr>
              <a:t>SETE – Segue a Deus</a:t>
            </a:r>
          </a:p>
          <a:p>
            <a:pPr algn="ctr" eaLnBrk="1" hangingPunct="1"/>
            <a:r>
              <a:rPr lang="pt-BR" altLang="pt-BR" sz="4000" b="1">
                <a:solidFill>
                  <a:srgbClr val="FFFF00"/>
                </a:solidFill>
                <a:latin typeface="Zurich Cn BT" pitchFamily="34" charset="0"/>
              </a:rPr>
              <a:t>“Os Filhos de Deus”</a:t>
            </a:r>
          </a:p>
          <a:p>
            <a:pPr eaLnBrk="1" hangingPunct="1"/>
            <a:endParaRPr lang="pt-BR" altLang="pt-BR" sz="4000" b="1" i="1">
              <a:solidFill>
                <a:srgbClr val="FFFF00"/>
              </a:solidFill>
              <a:latin typeface="Zurich Cn BT"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3">
            <a:extLst>
              <a:ext uri="{FF2B5EF4-FFF2-40B4-BE49-F238E27FC236}">
                <a16:creationId xmlns:a16="http://schemas.microsoft.com/office/drawing/2014/main" id="{E534509E-5123-1A4C-F29D-64279BF7D3AD}"/>
              </a:ext>
            </a:extLst>
          </p:cNvPr>
          <p:cNvSpPr txBox="1">
            <a:spLocks noChangeArrowheads="1"/>
          </p:cNvSpPr>
          <p:nvPr/>
        </p:nvSpPr>
        <p:spPr bwMode="auto">
          <a:xfrm>
            <a:off x="6805613" y="2420938"/>
            <a:ext cx="2374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pt-BR" altLang="pt-BR">
                <a:solidFill>
                  <a:schemeClr val="bg1"/>
                </a:solidFill>
                <a:latin typeface="Zurich LtCn BT" pitchFamily="34" charset="0"/>
              </a:rPr>
              <a:t>MATEUS 27:50 e 51</a:t>
            </a:r>
            <a:endParaRPr lang="en-US" altLang="pt-BR">
              <a:solidFill>
                <a:schemeClr val="bg1"/>
              </a:solidFill>
              <a:latin typeface="Zurich LtCn BT" pitchFamily="34" charset="0"/>
            </a:endParaRPr>
          </a:p>
        </p:txBody>
      </p:sp>
      <p:sp>
        <p:nvSpPr>
          <p:cNvPr id="37891" name="Rectangle 5">
            <a:extLst>
              <a:ext uri="{FF2B5EF4-FFF2-40B4-BE49-F238E27FC236}">
                <a16:creationId xmlns:a16="http://schemas.microsoft.com/office/drawing/2014/main" id="{2EE1C88A-334D-DFD3-AE0D-ACCDAF80715A}"/>
              </a:ext>
            </a:extLst>
          </p:cNvPr>
          <p:cNvSpPr>
            <a:spLocks noChangeArrowheads="1"/>
          </p:cNvSpPr>
          <p:nvPr/>
        </p:nvSpPr>
        <p:spPr bwMode="auto">
          <a:xfrm>
            <a:off x="0" y="0"/>
            <a:ext cx="9144000" cy="6858000"/>
          </a:xfrm>
          <a:prstGeom prst="rect">
            <a:avLst/>
          </a:prstGeom>
          <a:solidFill>
            <a:schemeClr val="tx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4000">
                <a:solidFill>
                  <a:schemeClr val="bg1"/>
                </a:solidFill>
                <a:latin typeface="Verdana" panose="020B0604030504040204" pitchFamily="34" charset="0"/>
              </a:rPr>
              <a:t>Mas... e o</a:t>
            </a:r>
          </a:p>
          <a:p>
            <a:pPr algn="ctr" eaLnBrk="1" hangingPunct="1"/>
            <a:endParaRPr lang="pt-BR" altLang="pt-BR" sz="4000">
              <a:solidFill>
                <a:schemeClr val="bg1"/>
              </a:solidFill>
              <a:latin typeface="Verdana" panose="020B0604030504040204" pitchFamily="34" charset="0"/>
            </a:endParaRPr>
          </a:p>
          <a:p>
            <a:pPr algn="ctr" eaLnBrk="1" hangingPunct="1"/>
            <a:r>
              <a:rPr lang="pt-BR" altLang="pt-BR" sz="4000">
                <a:solidFill>
                  <a:srgbClr val="FFFF00"/>
                </a:solidFill>
                <a:latin typeface="Verdana" panose="020B0604030504040204" pitchFamily="34" charset="0"/>
              </a:rPr>
              <a:t>SANTUÁRIO CELESTE?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66B54A1A-6106-44CE-0D17-E37763D5431D}"/>
              </a:ext>
            </a:extLst>
          </p:cNvPr>
          <p:cNvSpPr txBox="1">
            <a:spLocks noChangeArrowheads="1"/>
          </p:cNvSpPr>
          <p:nvPr/>
        </p:nvSpPr>
        <p:spPr bwMode="auto">
          <a:xfrm>
            <a:off x="3779838" y="798513"/>
            <a:ext cx="5256212" cy="1739900"/>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p>
            <a:pPr>
              <a:spcBef>
                <a:spcPct val="50000"/>
              </a:spcBef>
              <a:defRPr/>
            </a:pPr>
            <a:r>
              <a:rPr lang="pt-BR" sz="3600">
                <a:solidFill>
                  <a:schemeClr val="bg1"/>
                </a:solidFill>
                <a:latin typeface="Zurich Cn BT" pitchFamily="34" charset="0"/>
              </a:rPr>
              <a:t>APÓS JESUS, O CORDEIRO MORRER, QUAL SE TORNOU SEU PAPEL?</a:t>
            </a:r>
            <a:endParaRPr lang="en-US" sz="3600">
              <a:solidFill>
                <a:schemeClr val="bg1"/>
              </a:solidFill>
              <a:latin typeface="Zurich Cn BT" pitchFamily="34" charset="0"/>
            </a:endParaRPr>
          </a:p>
        </p:txBody>
      </p:sp>
      <p:sp>
        <p:nvSpPr>
          <p:cNvPr id="38915" name="Text Box 3">
            <a:extLst>
              <a:ext uri="{FF2B5EF4-FFF2-40B4-BE49-F238E27FC236}">
                <a16:creationId xmlns:a16="http://schemas.microsoft.com/office/drawing/2014/main" id="{2CE85751-7EFA-07C0-984A-A6E66BDBFBED}"/>
              </a:ext>
            </a:extLst>
          </p:cNvPr>
          <p:cNvSpPr txBox="1">
            <a:spLocks noChangeArrowheads="1"/>
          </p:cNvSpPr>
          <p:nvPr/>
        </p:nvSpPr>
        <p:spPr bwMode="auto">
          <a:xfrm>
            <a:off x="6064250" y="2276475"/>
            <a:ext cx="21637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pt-BR" sz="2000" b="1" i="1">
                <a:solidFill>
                  <a:schemeClr val="bg1"/>
                </a:solidFill>
                <a:latin typeface="Zurich Cn BT" pitchFamily="34" charset="0"/>
              </a:rPr>
              <a:t>    </a:t>
            </a:r>
            <a:r>
              <a:rPr lang="pt-BR" altLang="pt-BR" sz="2000">
                <a:solidFill>
                  <a:schemeClr val="bg1"/>
                </a:solidFill>
                <a:latin typeface="Zurich Cn BT" pitchFamily="34" charset="0"/>
              </a:rPr>
              <a:t>HEBREUS 8: 1 e 2 </a:t>
            </a:r>
          </a:p>
        </p:txBody>
      </p:sp>
      <p:sp>
        <p:nvSpPr>
          <p:cNvPr id="38916" name="Text Box 4">
            <a:extLst>
              <a:ext uri="{FF2B5EF4-FFF2-40B4-BE49-F238E27FC236}">
                <a16:creationId xmlns:a16="http://schemas.microsoft.com/office/drawing/2014/main" id="{A17B2792-DBF4-783E-CBA6-4233B27DF7FE}"/>
              </a:ext>
            </a:extLst>
          </p:cNvPr>
          <p:cNvSpPr txBox="1">
            <a:spLocks noChangeArrowheads="1"/>
          </p:cNvSpPr>
          <p:nvPr/>
        </p:nvSpPr>
        <p:spPr bwMode="auto">
          <a:xfrm>
            <a:off x="3132138" y="3284538"/>
            <a:ext cx="6156325" cy="374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pt-BR" sz="3200" i="1">
                <a:solidFill>
                  <a:schemeClr val="bg1"/>
                </a:solidFill>
                <a:latin typeface="Zurich Cn BT" pitchFamily="34" charset="0"/>
              </a:rPr>
              <a:t>“O mais importante é que temos </a:t>
            </a:r>
            <a:r>
              <a:rPr lang="pt-BR" altLang="pt-BR" sz="3200" i="1">
                <a:solidFill>
                  <a:srgbClr val="FFFF00"/>
                </a:solidFill>
                <a:latin typeface="Zurich Cn BT" pitchFamily="34" charset="0"/>
              </a:rPr>
              <a:t>UM SUMO SACERDOTE</a:t>
            </a:r>
            <a:r>
              <a:rPr lang="pt-BR" altLang="pt-BR" sz="3200" i="1">
                <a:solidFill>
                  <a:schemeClr val="bg1"/>
                </a:solidFill>
                <a:latin typeface="Zurich Cn BT" pitchFamily="34" charset="0"/>
              </a:rPr>
              <a:t> tal que está </a:t>
            </a:r>
            <a:r>
              <a:rPr lang="pt-BR" altLang="pt-BR" sz="3200" i="1">
                <a:solidFill>
                  <a:srgbClr val="FFFF00"/>
                </a:solidFill>
                <a:latin typeface="Zurich Cn BT" pitchFamily="34" charset="0"/>
              </a:rPr>
              <a:t>assentado nos céus à direita do trono de DEUS</a:t>
            </a:r>
            <a:r>
              <a:rPr lang="pt-BR" altLang="pt-BR" sz="3200" i="1">
                <a:solidFill>
                  <a:schemeClr val="bg1"/>
                </a:solidFill>
                <a:latin typeface="Zurich Cn BT" pitchFamily="34" charset="0"/>
              </a:rPr>
              <a:t>, </a:t>
            </a:r>
            <a:r>
              <a:rPr lang="pt-BR" altLang="pt-BR" sz="3200" i="1">
                <a:solidFill>
                  <a:srgbClr val="FFFF00"/>
                </a:solidFill>
                <a:latin typeface="Zurich Cn BT" pitchFamily="34" charset="0"/>
              </a:rPr>
              <a:t>Ministro </a:t>
            </a:r>
            <a:r>
              <a:rPr lang="pt-BR" altLang="pt-BR" sz="3200" i="1">
                <a:solidFill>
                  <a:schemeClr val="bg1"/>
                </a:solidFill>
                <a:latin typeface="Zurich Cn BT" pitchFamily="34" charset="0"/>
              </a:rPr>
              <a:t>do SANTUÁRIO e </a:t>
            </a:r>
            <a:r>
              <a:rPr lang="pt-BR" altLang="pt-BR" sz="3200" i="1">
                <a:solidFill>
                  <a:srgbClr val="FFFF00"/>
                </a:solidFill>
                <a:latin typeface="Zurich Cn BT" pitchFamily="34" charset="0"/>
              </a:rPr>
              <a:t>do VERDADEIRO TABERNÁCULO QUE DEUS ERIGIU</a:t>
            </a:r>
            <a:r>
              <a:rPr lang="pt-BR" altLang="pt-BR" sz="3200" i="1">
                <a:solidFill>
                  <a:schemeClr val="bg1"/>
                </a:solidFill>
                <a:latin typeface="Zurich Cn BT" pitchFamily="34" charset="0"/>
              </a:rPr>
              <a:t> e não o homem.”</a:t>
            </a:r>
            <a:r>
              <a:rPr lang="pt-BR" altLang="pt-BR" sz="4000">
                <a:solidFill>
                  <a:schemeClr val="bg1"/>
                </a:solidFill>
                <a:latin typeface="Zurich Cn BT" pitchFamily="34" charset="0"/>
              </a:rPr>
              <a:t> </a:t>
            </a:r>
            <a:endParaRPr lang="pt-BR" altLang="pt-BR" sz="2400">
              <a:solidFill>
                <a:schemeClr val="bg1"/>
              </a:solidFill>
              <a:latin typeface="Zurich Cn BT" pitchFamily="34" charset="0"/>
            </a:endParaRPr>
          </a:p>
          <a:p>
            <a:pPr eaLnBrk="1" hangingPunct="1"/>
            <a:endParaRPr lang="pt-BR" altLang="pt-BR" sz="4000">
              <a:solidFill>
                <a:schemeClr val="bg1"/>
              </a:solidFill>
              <a:latin typeface="Zurich Cn BT"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9938" name="Text Box 3">
            <a:extLst>
              <a:ext uri="{FF2B5EF4-FFF2-40B4-BE49-F238E27FC236}">
                <a16:creationId xmlns:a16="http://schemas.microsoft.com/office/drawing/2014/main" id="{02E2CF2D-B371-0AC8-C026-E99639655B08}"/>
              </a:ext>
            </a:extLst>
          </p:cNvPr>
          <p:cNvSpPr txBox="1">
            <a:spLocks noChangeArrowheads="1"/>
          </p:cNvSpPr>
          <p:nvPr/>
        </p:nvSpPr>
        <p:spPr bwMode="auto">
          <a:xfrm>
            <a:off x="5292725" y="2420938"/>
            <a:ext cx="35258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pt-BR" altLang="pt-BR">
                <a:solidFill>
                  <a:srgbClr val="FFFFFF"/>
                </a:solidFill>
                <a:latin typeface="Zurich LtCn BT" pitchFamily="34" charset="0"/>
              </a:rPr>
              <a:t>                             </a:t>
            </a:r>
            <a:endParaRPr lang="en-US" altLang="pt-BR">
              <a:solidFill>
                <a:srgbClr val="FFFFFF"/>
              </a:solidFill>
              <a:latin typeface="Zurich LtCn BT" pitchFamily="34" charset="0"/>
            </a:endParaRPr>
          </a:p>
        </p:txBody>
      </p:sp>
      <p:sp>
        <p:nvSpPr>
          <p:cNvPr id="2" name="Text Box 4">
            <a:extLst>
              <a:ext uri="{FF2B5EF4-FFF2-40B4-BE49-F238E27FC236}">
                <a16:creationId xmlns:a16="http://schemas.microsoft.com/office/drawing/2014/main" id="{BF2295F0-68A2-34DA-A9D5-608A2566A6DE}"/>
              </a:ext>
            </a:extLst>
          </p:cNvPr>
          <p:cNvSpPr txBox="1">
            <a:spLocks noChangeArrowheads="1"/>
          </p:cNvSpPr>
          <p:nvPr/>
        </p:nvSpPr>
        <p:spPr bwMode="auto">
          <a:xfrm>
            <a:off x="3132138" y="3001963"/>
            <a:ext cx="5868987" cy="2041525"/>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p>
            <a:pPr>
              <a:defRPr/>
            </a:pPr>
            <a:r>
              <a:rPr lang="pt-BR" sz="3200" b="1" i="1">
                <a:solidFill>
                  <a:srgbClr val="FFFFFF"/>
                </a:solidFill>
                <a:latin typeface="Zurich Cn BT" pitchFamily="34" charset="0"/>
              </a:rPr>
              <a:t>  Bem:</a:t>
            </a:r>
          </a:p>
          <a:p>
            <a:pPr>
              <a:buFontTx/>
              <a:buChar char="•"/>
              <a:defRPr/>
            </a:pPr>
            <a:r>
              <a:rPr lang="pt-BR" sz="3200" b="1" i="1">
                <a:solidFill>
                  <a:srgbClr val="FFFFFF"/>
                </a:solidFill>
                <a:latin typeface="Zurich Cn BT" pitchFamily="34" charset="0"/>
              </a:rPr>
              <a:t>1ª Porta se chamava: </a:t>
            </a:r>
            <a:r>
              <a:rPr lang="pt-BR" sz="3200" b="1" i="1">
                <a:solidFill>
                  <a:srgbClr val="FFFF00"/>
                </a:solidFill>
                <a:latin typeface="Zurich Cn BT" pitchFamily="34" charset="0"/>
              </a:rPr>
              <a:t>CAMINHO</a:t>
            </a:r>
          </a:p>
          <a:p>
            <a:pPr>
              <a:buFontTx/>
              <a:buChar char="•"/>
              <a:defRPr/>
            </a:pPr>
            <a:r>
              <a:rPr lang="pt-BR" sz="3200" b="1" i="1">
                <a:solidFill>
                  <a:srgbClr val="FFFFFF"/>
                </a:solidFill>
                <a:latin typeface="Zurich Cn BT" pitchFamily="34" charset="0"/>
              </a:rPr>
              <a:t>2ª Porta se chamava: </a:t>
            </a:r>
            <a:r>
              <a:rPr lang="pt-BR" sz="3200" b="1" i="1">
                <a:solidFill>
                  <a:srgbClr val="FFFF00"/>
                </a:solidFill>
                <a:latin typeface="Zurich Cn BT" pitchFamily="34" charset="0"/>
              </a:rPr>
              <a:t>VERDADE</a:t>
            </a:r>
          </a:p>
          <a:p>
            <a:pPr>
              <a:buFontTx/>
              <a:buChar char="•"/>
              <a:defRPr/>
            </a:pPr>
            <a:r>
              <a:rPr lang="pt-BR" sz="3200" b="1" i="1">
                <a:solidFill>
                  <a:srgbClr val="FFFFFF"/>
                </a:solidFill>
                <a:latin typeface="Zurich Cn BT" pitchFamily="34" charset="0"/>
              </a:rPr>
              <a:t>3ª Porta se chamava: </a:t>
            </a:r>
            <a:r>
              <a:rPr lang="pt-BR" sz="3200" b="1" i="1">
                <a:solidFill>
                  <a:srgbClr val="FFFF00"/>
                </a:solidFill>
                <a:latin typeface="Zurich Cn BT" pitchFamily="34" charset="0"/>
              </a:rPr>
              <a:t>VIDA</a:t>
            </a:r>
          </a:p>
        </p:txBody>
      </p:sp>
      <p:sp>
        <p:nvSpPr>
          <p:cNvPr id="5" name="Text Box 2">
            <a:extLst>
              <a:ext uri="{FF2B5EF4-FFF2-40B4-BE49-F238E27FC236}">
                <a16:creationId xmlns:a16="http://schemas.microsoft.com/office/drawing/2014/main" id="{553D81BA-1197-BF97-2011-C16A3C5E3526}"/>
              </a:ext>
            </a:extLst>
          </p:cNvPr>
          <p:cNvSpPr txBox="1">
            <a:spLocks noChangeArrowheads="1"/>
          </p:cNvSpPr>
          <p:nvPr/>
        </p:nvSpPr>
        <p:spPr bwMode="auto">
          <a:xfrm>
            <a:off x="3348038" y="836613"/>
            <a:ext cx="5256212" cy="1554162"/>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p>
            <a:pPr>
              <a:spcBef>
                <a:spcPct val="50000"/>
              </a:spcBef>
              <a:defRPr/>
            </a:pPr>
            <a:r>
              <a:rPr lang="pt-BR" sz="3200">
                <a:solidFill>
                  <a:srgbClr val="FFFFFF"/>
                </a:solidFill>
                <a:latin typeface="Zurich Cn BT" pitchFamily="34" charset="0"/>
              </a:rPr>
              <a:t>VOCÊ FICOU CURIOSO PRA SABER O NOME DAS TRÊS PORTAS DO SANTUÁRIO?</a:t>
            </a:r>
            <a:endParaRPr lang="en-US" sz="3200">
              <a:solidFill>
                <a:srgbClr val="FFFFFF"/>
              </a:solidFill>
              <a:latin typeface="Zurich Cn BT"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62" name="Text Box 3">
            <a:extLst>
              <a:ext uri="{FF2B5EF4-FFF2-40B4-BE49-F238E27FC236}">
                <a16:creationId xmlns:a16="http://schemas.microsoft.com/office/drawing/2014/main" id="{BEE9CAE0-900B-22FA-DD7C-4CDE4A087019}"/>
              </a:ext>
            </a:extLst>
          </p:cNvPr>
          <p:cNvSpPr txBox="1">
            <a:spLocks noChangeArrowheads="1"/>
          </p:cNvSpPr>
          <p:nvPr/>
        </p:nvSpPr>
        <p:spPr bwMode="auto">
          <a:xfrm>
            <a:off x="5292725" y="2420938"/>
            <a:ext cx="35258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pt-BR" altLang="pt-BR">
                <a:solidFill>
                  <a:srgbClr val="FFFFFF"/>
                </a:solidFill>
                <a:latin typeface="Zurich LtCn BT" pitchFamily="34" charset="0"/>
              </a:rPr>
              <a:t>                             </a:t>
            </a:r>
            <a:endParaRPr lang="en-US" altLang="pt-BR">
              <a:solidFill>
                <a:srgbClr val="FFFFFF"/>
              </a:solidFill>
              <a:latin typeface="Zurich LtCn BT" pitchFamily="34" charset="0"/>
            </a:endParaRPr>
          </a:p>
        </p:txBody>
      </p:sp>
      <p:sp>
        <p:nvSpPr>
          <p:cNvPr id="2" name="Text Box 4">
            <a:extLst>
              <a:ext uri="{FF2B5EF4-FFF2-40B4-BE49-F238E27FC236}">
                <a16:creationId xmlns:a16="http://schemas.microsoft.com/office/drawing/2014/main" id="{EF735076-E9D4-975B-FEF0-142B2C2F78B6}"/>
              </a:ext>
            </a:extLst>
          </p:cNvPr>
          <p:cNvSpPr txBox="1">
            <a:spLocks noChangeArrowheads="1"/>
          </p:cNvSpPr>
          <p:nvPr/>
        </p:nvSpPr>
        <p:spPr bwMode="auto">
          <a:xfrm>
            <a:off x="3132138" y="3001963"/>
            <a:ext cx="5868987" cy="3503612"/>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p>
            <a:pPr>
              <a:defRPr/>
            </a:pPr>
            <a:r>
              <a:rPr lang="pt-BR" sz="3200" i="1">
                <a:solidFill>
                  <a:srgbClr val="FFFFFF"/>
                </a:solidFill>
                <a:latin typeface="Zurich Cn BT" pitchFamily="34" charset="0"/>
              </a:rPr>
              <a:t>“Eu Sou o </a:t>
            </a:r>
            <a:r>
              <a:rPr lang="pt-BR" sz="3200" i="1">
                <a:solidFill>
                  <a:srgbClr val="FFFF00"/>
                </a:solidFill>
                <a:latin typeface="Zurich Cn BT" pitchFamily="34" charset="0"/>
              </a:rPr>
              <a:t>CAMINHO, A VERDADE E A VIDA</a:t>
            </a:r>
            <a:r>
              <a:rPr lang="pt-BR" sz="3200" i="1">
                <a:solidFill>
                  <a:srgbClr val="FFFFFF"/>
                </a:solidFill>
                <a:latin typeface="Zurich Cn BT" pitchFamily="34" charset="0"/>
              </a:rPr>
              <a:t>, ninguém vem ao Pai senão por mim.”</a:t>
            </a:r>
          </a:p>
          <a:p>
            <a:pPr>
              <a:defRPr/>
            </a:pPr>
            <a:endParaRPr lang="pt-BR" sz="3200" i="1">
              <a:solidFill>
                <a:srgbClr val="FFFFFF"/>
              </a:solidFill>
              <a:latin typeface="Zurich Cn BT" pitchFamily="34" charset="0"/>
            </a:endParaRPr>
          </a:p>
          <a:p>
            <a:pPr>
              <a:defRPr/>
            </a:pPr>
            <a:r>
              <a:rPr lang="pt-BR" sz="3200" i="1">
                <a:solidFill>
                  <a:srgbClr val="FFFFFF"/>
                </a:solidFill>
                <a:latin typeface="Zurich Cn BT" pitchFamily="34" charset="0"/>
              </a:rPr>
              <a:t>JESUS não deixa dúvidas: </a:t>
            </a:r>
          </a:p>
          <a:p>
            <a:pPr>
              <a:defRPr/>
            </a:pPr>
            <a:r>
              <a:rPr lang="pt-BR" sz="3200" i="1">
                <a:solidFill>
                  <a:srgbClr val="FFFFFF"/>
                </a:solidFill>
                <a:latin typeface="Zurich Cn BT" pitchFamily="34" charset="0"/>
              </a:rPr>
              <a:t>Ele é O ÚNICO CAMINHO PARA A SALVAÇÃO!</a:t>
            </a:r>
          </a:p>
        </p:txBody>
      </p:sp>
      <p:sp>
        <p:nvSpPr>
          <p:cNvPr id="5" name="Text Box 2">
            <a:extLst>
              <a:ext uri="{FF2B5EF4-FFF2-40B4-BE49-F238E27FC236}">
                <a16:creationId xmlns:a16="http://schemas.microsoft.com/office/drawing/2014/main" id="{3B90BA20-743F-634F-90DE-5E7301C18C84}"/>
              </a:ext>
            </a:extLst>
          </p:cNvPr>
          <p:cNvSpPr txBox="1">
            <a:spLocks noChangeArrowheads="1"/>
          </p:cNvSpPr>
          <p:nvPr/>
        </p:nvSpPr>
        <p:spPr bwMode="auto">
          <a:xfrm>
            <a:off x="3348038" y="836613"/>
            <a:ext cx="5256212" cy="641350"/>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p>
            <a:pPr>
              <a:spcBef>
                <a:spcPct val="50000"/>
              </a:spcBef>
              <a:defRPr/>
            </a:pPr>
            <a:r>
              <a:rPr lang="pt-BR" sz="3600">
                <a:solidFill>
                  <a:srgbClr val="FFFFFF"/>
                </a:solidFill>
                <a:latin typeface="Zurich Cn BT" pitchFamily="34" charset="0"/>
              </a:rPr>
              <a:t>POR ISSO JESUS DISSE:</a:t>
            </a:r>
            <a:endParaRPr lang="en-US" sz="3600">
              <a:solidFill>
                <a:srgbClr val="FFFFFF"/>
              </a:solidFill>
              <a:latin typeface="Zurich Cn BT" pitchFamily="34" charset="0"/>
            </a:endParaRPr>
          </a:p>
        </p:txBody>
      </p:sp>
      <p:sp>
        <p:nvSpPr>
          <p:cNvPr id="40965" name="Text Box 5">
            <a:extLst>
              <a:ext uri="{FF2B5EF4-FFF2-40B4-BE49-F238E27FC236}">
                <a16:creationId xmlns:a16="http://schemas.microsoft.com/office/drawing/2014/main" id="{06703B91-9372-D19B-3952-E8851AA79F46}"/>
              </a:ext>
            </a:extLst>
          </p:cNvPr>
          <p:cNvSpPr txBox="1">
            <a:spLocks noChangeArrowheads="1"/>
          </p:cNvSpPr>
          <p:nvPr/>
        </p:nvSpPr>
        <p:spPr bwMode="auto">
          <a:xfrm>
            <a:off x="6711950" y="2417763"/>
            <a:ext cx="15970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pt-BR" altLang="pt-BR" sz="2000">
                <a:solidFill>
                  <a:srgbClr val="FFFFFF"/>
                </a:solidFill>
                <a:latin typeface="Zurich Cn BT" pitchFamily="34" charset="0"/>
              </a:rPr>
              <a:t>    JOÃO 14:06</a:t>
            </a:r>
            <a:endParaRPr lang="en-US" altLang="pt-BR" sz="2000">
              <a:solidFill>
                <a:srgbClr val="FFFFFF"/>
              </a:solidFill>
              <a:latin typeface="Zurich Cn BT" pitchFamily="34" charset="0"/>
            </a:endParaRPr>
          </a:p>
          <a:p>
            <a:pPr eaLnBrk="1" hangingPunct="1"/>
            <a:endParaRPr lang="pt-BR" altLang="pt-BR" sz="2000">
              <a:solidFill>
                <a:srgbClr val="000000"/>
              </a:solidFill>
              <a:latin typeface="Zurich Cn BT"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80037714-8CC4-605A-7C56-60AEC75BA510}"/>
              </a:ext>
            </a:extLst>
          </p:cNvPr>
          <p:cNvSpPr txBox="1">
            <a:spLocks noChangeArrowheads="1"/>
          </p:cNvSpPr>
          <p:nvPr/>
        </p:nvSpPr>
        <p:spPr bwMode="auto">
          <a:xfrm>
            <a:off x="3779838" y="798513"/>
            <a:ext cx="5256212" cy="1190625"/>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p>
            <a:pPr>
              <a:spcBef>
                <a:spcPct val="50000"/>
              </a:spcBef>
              <a:defRPr/>
            </a:pPr>
            <a:r>
              <a:rPr lang="en-US" sz="3600">
                <a:solidFill>
                  <a:schemeClr val="bg1"/>
                </a:solidFill>
                <a:latin typeface="Zurich Cn BT" pitchFamily="34" charset="0"/>
              </a:rPr>
              <a:t>SATANÁS QUER PERVERTER O EVANGELHO</a:t>
            </a:r>
          </a:p>
        </p:txBody>
      </p:sp>
      <p:sp>
        <p:nvSpPr>
          <p:cNvPr id="11267" name="Text Box 5">
            <a:extLst>
              <a:ext uri="{FF2B5EF4-FFF2-40B4-BE49-F238E27FC236}">
                <a16:creationId xmlns:a16="http://schemas.microsoft.com/office/drawing/2014/main" id="{E8AF9662-77E4-4791-AF95-9A393307ADC9}"/>
              </a:ext>
            </a:extLst>
          </p:cNvPr>
          <p:cNvSpPr txBox="1">
            <a:spLocks noChangeArrowheads="1"/>
          </p:cNvSpPr>
          <p:nvPr/>
        </p:nvSpPr>
        <p:spPr bwMode="auto">
          <a:xfrm>
            <a:off x="5632450" y="2225675"/>
            <a:ext cx="1206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pt-BR" sz="2400">
                <a:latin typeface="Zurich Cn BT" pitchFamily="34" charset="0"/>
              </a:rPr>
              <a:t>              </a:t>
            </a:r>
            <a:endParaRPr lang="pt-BR" altLang="pt-BR" sz="2400">
              <a:solidFill>
                <a:schemeClr val="bg1"/>
              </a:solidFill>
              <a:latin typeface="Zurich Cn BT" pitchFamily="34" charset="0"/>
            </a:endParaRPr>
          </a:p>
        </p:txBody>
      </p:sp>
      <p:sp>
        <p:nvSpPr>
          <p:cNvPr id="11268" name="Text Box 6">
            <a:extLst>
              <a:ext uri="{FF2B5EF4-FFF2-40B4-BE49-F238E27FC236}">
                <a16:creationId xmlns:a16="http://schemas.microsoft.com/office/drawing/2014/main" id="{CC9F8F50-0A95-9A13-9F70-9ABAE47CC59B}"/>
              </a:ext>
            </a:extLst>
          </p:cNvPr>
          <p:cNvSpPr txBox="1">
            <a:spLocks noChangeArrowheads="1"/>
          </p:cNvSpPr>
          <p:nvPr/>
        </p:nvSpPr>
        <p:spPr bwMode="auto">
          <a:xfrm>
            <a:off x="3276600" y="3062288"/>
            <a:ext cx="5472113"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pt-BR" sz="3600" i="1">
                <a:solidFill>
                  <a:schemeClr val="bg1"/>
                </a:solidFill>
                <a:latin typeface="Zurich Cn BT" pitchFamily="34" charset="0"/>
              </a:rPr>
              <a:t>“vendo os </a:t>
            </a:r>
            <a:r>
              <a:rPr lang="pt-BR" altLang="pt-BR" sz="3600" i="1">
                <a:solidFill>
                  <a:srgbClr val="FFFF00"/>
                </a:solidFill>
                <a:latin typeface="Zurich Cn BT" pitchFamily="34" charset="0"/>
              </a:rPr>
              <a:t>filhos de Deus</a:t>
            </a:r>
            <a:r>
              <a:rPr lang="pt-BR" altLang="pt-BR" sz="3600" i="1">
                <a:solidFill>
                  <a:schemeClr val="bg1"/>
                </a:solidFill>
                <a:latin typeface="Zurich Cn BT" pitchFamily="34" charset="0"/>
              </a:rPr>
              <a:t> que as </a:t>
            </a:r>
            <a:r>
              <a:rPr lang="pt-BR" altLang="pt-BR" sz="3600" i="1">
                <a:solidFill>
                  <a:srgbClr val="FFFF00"/>
                </a:solidFill>
                <a:latin typeface="Zurich Cn BT" pitchFamily="34" charset="0"/>
              </a:rPr>
              <a:t>filhas dos homens</a:t>
            </a:r>
            <a:r>
              <a:rPr lang="pt-BR" altLang="pt-BR" sz="3600" i="1">
                <a:solidFill>
                  <a:schemeClr val="bg1"/>
                </a:solidFill>
                <a:latin typeface="Zurich Cn BT" pitchFamily="34" charset="0"/>
              </a:rPr>
              <a:t> eram formosas, tomaram para si mulheres, as que, entre todas, mais lhes agradaram”</a:t>
            </a:r>
            <a:endParaRPr lang="pt-BR" altLang="pt-BR" sz="3600">
              <a:solidFill>
                <a:schemeClr val="bg1"/>
              </a:solidFill>
              <a:latin typeface="Zurich Cn BT" pitchFamily="34" charset="0"/>
            </a:endParaRPr>
          </a:p>
          <a:p>
            <a:pPr eaLnBrk="1" hangingPunct="1"/>
            <a:endParaRPr lang="pt-BR" altLang="pt-BR" sz="3600">
              <a:solidFill>
                <a:schemeClr val="bg1"/>
              </a:solidFill>
              <a:latin typeface="Zurich Cn BT" pitchFamily="34" charset="0"/>
            </a:endParaRPr>
          </a:p>
        </p:txBody>
      </p:sp>
      <p:sp>
        <p:nvSpPr>
          <p:cNvPr id="11269" name="Text Box 7">
            <a:extLst>
              <a:ext uri="{FF2B5EF4-FFF2-40B4-BE49-F238E27FC236}">
                <a16:creationId xmlns:a16="http://schemas.microsoft.com/office/drawing/2014/main" id="{46FA5CDF-DB49-F870-35D1-9DBF2316E2DD}"/>
              </a:ext>
            </a:extLst>
          </p:cNvPr>
          <p:cNvSpPr txBox="1">
            <a:spLocks noChangeArrowheads="1"/>
          </p:cNvSpPr>
          <p:nvPr/>
        </p:nvSpPr>
        <p:spPr bwMode="auto">
          <a:xfrm>
            <a:off x="5632450" y="2225675"/>
            <a:ext cx="2841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pt-BR" sz="2400">
                <a:latin typeface="Zurich Cn BT" pitchFamily="34" charset="0"/>
              </a:rPr>
              <a:t>              </a:t>
            </a:r>
            <a:r>
              <a:rPr lang="pt-BR" altLang="pt-BR" sz="2400" b="1">
                <a:solidFill>
                  <a:schemeClr val="bg1"/>
                </a:solidFill>
                <a:latin typeface="Zurich Cn BT" pitchFamily="34" charset="0"/>
              </a:rPr>
              <a:t>GÊNESIS 6:2</a:t>
            </a:r>
            <a:r>
              <a:rPr lang="pt-BR" altLang="pt-BR" sz="2400">
                <a:solidFill>
                  <a:schemeClr val="bg1"/>
                </a:solidFill>
                <a:latin typeface="Zurich Cn BT" pitchFamily="34" charset="0"/>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A20AA35C-8AAF-2374-4358-C2A7B018A0E7}"/>
              </a:ext>
            </a:extLst>
          </p:cNvPr>
          <p:cNvSpPr txBox="1">
            <a:spLocks noChangeArrowheads="1"/>
          </p:cNvSpPr>
          <p:nvPr/>
        </p:nvSpPr>
        <p:spPr bwMode="auto">
          <a:xfrm>
            <a:off x="3492500" y="765175"/>
            <a:ext cx="5543550" cy="1190625"/>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p>
            <a:pPr>
              <a:spcBef>
                <a:spcPct val="50000"/>
              </a:spcBef>
              <a:defRPr/>
            </a:pPr>
            <a:r>
              <a:rPr lang="pt-BR" sz="3600">
                <a:solidFill>
                  <a:schemeClr val="bg1"/>
                </a:solidFill>
                <a:latin typeface="Zurich Cn BT" pitchFamily="34" charset="0"/>
              </a:rPr>
              <a:t>SATANÁS PENSA QUE CONSEGUE</a:t>
            </a:r>
          </a:p>
        </p:txBody>
      </p:sp>
      <p:sp>
        <p:nvSpPr>
          <p:cNvPr id="12291" name="Text Box 3">
            <a:extLst>
              <a:ext uri="{FF2B5EF4-FFF2-40B4-BE49-F238E27FC236}">
                <a16:creationId xmlns:a16="http://schemas.microsoft.com/office/drawing/2014/main" id="{F51FA442-CA5B-2A75-3494-4483EBEEBE92}"/>
              </a:ext>
            </a:extLst>
          </p:cNvPr>
          <p:cNvSpPr txBox="1">
            <a:spLocks noChangeArrowheads="1"/>
          </p:cNvSpPr>
          <p:nvPr/>
        </p:nvSpPr>
        <p:spPr bwMode="auto">
          <a:xfrm>
            <a:off x="6588125" y="2349500"/>
            <a:ext cx="2087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pt-BR" altLang="pt-BR" sz="2400" b="1">
                <a:solidFill>
                  <a:schemeClr val="bg1"/>
                </a:solidFill>
                <a:latin typeface="Zurich LtCn BT" pitchFamily="34" charset="0"/>
              </a:rPr>
              <a:t>GENESIS 6: 5</a:t>
            </a:r>
            <a:endParaRPr lang="en-US" altLang="pt-BR" sz="2400" b="1">
              <a:solidFill>
                <a:schemeClr val="bg1"/>
              </a:solidFill>
              <a:latin typeface="Zurich LtCn BT" pitchFamily="34" charset="0"/>
            </a:endParaRPr>
          </a:p>
        </p:txBody>
      </p:sp>
      <p:sp>
        <p:nvSpPr>
          <p:cNvPr id="2" name="Text Box 4">
            <a:extLst>
              <a:ext uri="{FF2B5EF4-FFF2-40B4-BE49-F238E27FC236}">
                <a16:creationId xmlns:a16="http://schemas.microsoft.com/office/drawing/2014/main" id="{61BA9ACF-77EF-2F65-D3E0-0DF8566DD142}"/>
              </a:ext>
            </a:extLst>
          </p:cNvPr>
          <p:cNvSpPr txBox="1">
            <a:spLocks noChangeArrowheads="1"/>
          </p:cNvSpPr>
          <p:nvPr/>
        </p:nvSpPr>
        <p:spPr bwMode="auto">
          <a:xfrm>
            <a:off x="3708400" y="3213100"/>
            <a:ext cx="4968875" cy="3387725"/>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p>
            <a:pPr>
              <a:defRPr/>
            </a:pPr>
            <a:r>
              <a:rPr lang="pt-BR" sz="3600" i="1">
                <a:solidFill>
                  <a:schemeClr val="bg1"/>
                </a:solidFill>
                <a:latin typeface="Zurich Cn BT" pitchFamily="34" charset="0"/>
              </a:rPr>
              <a:t>“Viu o Senhor que a </a:t>
            </a:r>
            <a:r>
              <a:rPr lang="pt-BR" sz="3600" i="1">
                <a:solidFill>
                  <a:srgbClr val="FFFF00"/>
                </a:solidFill>
                <a:latin typeface="Zurich Cn BT" pitchFamily="34" charset="0"/>
              </a:rPr>
              <a:t>maldade</a:t>
            </a:r>
            <a:r>
              <a:rPr lang="pt-BR" sz="3600" i="1">
                <a:solidFill>
                  <a:schemeClr val="bg1"/>
                </a:solidFill>
                <a:latin typeface="Zurich Cn BT" pitchFamily="34" charset="0"/>
              </a:rPr>
              <a:t> do homem se havia </a:t>
            </a:r>
            <a:r>
              <a:rPr lang="pt-BR" sz="3600" i="1">
                <a:solidFill>
                  <a:srgbClr val="FFFF00"/>
                </a:solidFill>
                <a:latin typeface="Zurich Cn BT" pitchFamily="34" charset="0"/>
              </a:rPr>
              <a:t>multiplicado</a:t>
            </a:r>
            <a:r>
              <a:rPr lang="pt-BR" sz="3600" i="1">
                <a:solidFill>
                  <a:schemeClr val="bg1"/>
                </a:solidFill>
                <a:latin typeface="Zurich Cn BT" pitchFamily="34" charset="0"/>
              </a:rPr>
              <a:t> na terra e que era </a:t>
            </a:r>
            <a:r>
              <a:rPr lang="pt-BR" sz="3600" i="1">
                <a:solidFill>
                  <a:srgbClr val="FFFF00"/>
                </a:solidFill>
                <a:latin typeface="Zurich Cn BT" pitchFamily="34" charset="0"/>
              </a:rPr>
              <a:t>continuamente mau todo</a:t>
            </a:r>
            <a:r>
              <a:rPr lang="pt-BR" sz="3600" i="1">
                <a:solidFill>
                  <a:schemeClr val="bg1"/>
                </a:solidFill>
                <a:latin typeface="Zurich Cn BT" pitchFamily="34" charset="0"/>
              </a:rPr>
              <a:t> o desígnio do seu coração.”</a:t>
            </a:r>
            <a:r>
              <a:rPr lang="pt-BR" sz="3200" i="1">
                <a:solidFill>
                  <a:schemeClr val="bg1"/>
                </a:solidFill>
                <a:latin typeface="Zurich Cn BT" pitchFamily="34" charset="0"/>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26A6D9DE-4D85-142A-CB4B-F53934680851}"/>
              </a:ext>
            </a:extLst>
          </p:cNvPr>
          <p:cNvSpPr txBox="1">
            <a:spLocks noChangeArrowheads="1"/>
          </p:cNvSpPr>
          <p:nvPr/>
        </p:nvSpPr>
        <p:spPr bwMode="auto">
          <a:xfrm>
            <a:off x="3779838" y="798513"/>
            <a:ext cx="5256212" cy="641350"/>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p>
            <a:pPr>
              <a:spcBef>
                <a:spcPct val="50000"/>
              </a:spcBef>
              <a:defRPr/>
            </a:pPr>
            <a:r>
              <a:rPr lang="en-US" sz="3600">
                <a:solidFill>
                  <a:schemeClr val="bg1"/>
                </a:solidFill>
                <a:latin typeface="Zurich Cn BT" pitchFamily="34" charset="0"/>
              </a:rPr>
              <a:t>O MUNDO SE PERDE</a:t>
            </a:r>
          </a:p>
        </p:txBody>
      </p:sp>
      <p:sp>
        <p:nvSpPr>
          <p:cNvPr id="13315" name="Text Box 3">
            <a:extLst>
              <a:ext uri="{FF2B5EF4-FFF2-40B4-BE49-F238E27FC236}">
                <a16:creationId xmlns:a16="http://schemas.microsoft.com/office/drawing/2014/main" id="{43484542-18C5-B2B0-996F-8A1084EEAC50}"/>
              </a:ext>
            </a:extLst>
          </p:cNvPr>
          <p:cNvSpPr txBox="1">
            <a:spLocks noChangeArrowheads="1"/>
          </p:cNvSpPr>
          <p:nvPr/>
        </p:nvSpPr>
        <p:spPr bwMode="auto">
          <a:xfrm>
            <a:off x="5632450" y="2225675"/>
            <a:ext cx="2755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pt-BR" sz="2400">
                <a:latin typeface="Zurich Cn BT" pitchFamily="34" charset="0"/>
              </a:rPr>
              <a:t>              </a:t>
            </a:r>
            <a:r>
              <a:rPr lang="pt-BR" altLang="pt-BR" sz="2400">
                <a:solidFill>
                  <a:schemeClr val="bg1"/>
                </a:solidFill>
                <a:latin typeface="Zurich Cn BT" pitchFamily="34" charset="0"/>
              </a:rPr>
              <a:t>GÊNESIS 6:8 </a:t>
            </a:r>
          </a:p>
        </p:txBody>
      </p:sp>
      <p:sp>
        <p:nvSpPr>
          <p:cNvPr id="13316" name="Text Box 4">
            <a:extLst>
              <a:ext uri="{FF2B5EF4-FFF2-40B4-BE49-F238E27FC236}">
                <a16:creationId xmlns:a16="http://schemas.microsoft.com/office/drawing/2014/main" id="{BF01DDAC-9750-0EDD-E7D4-BA62F3F4181F}"/>
              </a:ext>
            </a:extLst>
          </p:cNvPr>
          <p:cNvSpPr txBox="1">
            <a:spLocks noChangeArrowheads="1"/>
          </p:cNvSpPr>
          <p:nvPr/>
        </p:nvSpPr>
        <p:spPr bwMode="auto">
          <a:xfrm>
            <a:off x="3563938" y="3284538"/>
            <a:ext cx="5256212"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pt-BR" sz="3200" i="1">
                <a:solidFill>
                  <a:schemeClr val="bg1"/>
                </a:solidFill>
                <a:latin typeface="Zurich Cn BT" pitchFamily="34" charset="0"/>
              </a:rPr>
              <a:t>“ Porém </a:t>
            </a:r>
            <a:r>
              <a:rPr lang="pt-BR" altLang="pt-BR" sz="3200" i="1">
                <a:solidFill>
                  <a:srgbClr val="FFFF00"/>
                </a:solidFill>
                <a:latin typeface="Zurich Cn BT" pitchFamily="34" charset="0"/>
              </a:rPr>
              <a:t>Noé</a:t>
            </a:r>
            <a:r>
              <a:rPr lang="pt-BR" altLang="pt-BR" sz="3200" i="1">
                <a:solidFill>
                  <a:schemeClr val="bg1"/>
                </a:solidFill>
                <a:latin typeface="Zurich Cn BT" pitchFamily="34" charset="0"/>
              </a:rPr>
              <a:t> achou </a:t>
            </a:r>
            <a:r>
              <a:rPr lang="pt-BR" altLang="pt-BR" sz="3200" i="1">
                <a:solidFill>
                  <a:srgbClr val="FFFF00"/>
                </a:solidFill>
                <a:latin typeface="Zurich Cn BT" pitchFamily="34" charset="0"/>
              </a:rPr>
              <a:t>GRAÇA </a:t>
            </a:r>
            <a:r>
              <a:rPr lang="pt-BR" altLang="pt-BR" sz="3200" i="1">
                <a:solidFill>
                  <a:schemeClr val="bg1"/>
                </a:solidFill>
                <a:latin typeface="Zurich Cn BT" pitchFamily="34" charset="0"/>
              </a:rPr>
              <a:t>diante do Senhor.”</a:t>
            </a:r>
            <a:endParaRPr lang="pt-BR" altLang="pt-BR" sz="3600">
              <a:solidFill>
                <a:schemeClr val="bg1"/>
              </a:solidFill>
              <a:latin typeface="Zurich Cn BT" pitchFamily="34" charset="0"/>
            </a:endParaRPr>
          </a:p>
          <a:p>
            <a:pPr eaLnBrk="1" hangingPunct="1"/>
            <a:endParaRPr lang="pt-BR" altLang="pt-BR" sz="3600">
              <a:solidFill>
                <a:schemeClr val="bg1"/>
              </a:solidFill>
              <a:latin typeface="Zurich Cn BT"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7DFF49A1-EF19-06CF-80A8-4C976AAC511C}"/>
              </a:ext>
            </a:extLst>
          </p:cNvPr>
          <p:cNvSpPr txBox="1">
            <a:spLocks noChangeArrowheads="1"/>
          </p:cNvSpPr>
          <p:nvPr/>
        </p:nvSpPr>
        <p:spPr bwMode="auto">
          <a:xfrm>
            <a:off x="3132138" y="188913"/>
            <a:ext cx="6011862" cy="1739900"/>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p>
            <a:pPr>
              <a:spcBef>
                <a:spcPct val="50000"/>
              </a:spcBef>
              <a:defRPr/>
            </a:pPr>
            <a:r>
              <a:rPr lang="en-US" sz="3600">
                <a:solidFill>
                  <a:schemeClr val="bg1"/>
                </a:solidFill>
                <a:latin typeface="Zurich Cn BT" pitchFamily="34" charset="0"/>
              </a:rPr>
              <a:t>DEUS ESCOLHE UM REPRESENTANTE, UM POVO </a:t>
            </a:r>
            <a:r>
              <a:rPr lang="en-US" sz="3600">
                <a:solidFill>
                  <a:srgbClr val="FFFF00"/>
                </a:solidFill>
                <a:latin typeface="Zurich Cn BT" pitchFamily="34" charset="0"/>
              </a:rPr>
              <a:t>:</a:t>
            </a:r>
            <a:r>
              <a:rPr lang="en-US" sz="3600">
                <a:solidFill>
                  <a:schemeClr val="bg1"/>
                </a:solidFill>
                <a:latin typeface="Zurich Cn BT" pitchFamily="34" charset="0"/>
              </a:rPr>
              <a:t> </a:t>
            </a:r>
            <a:r>
              <a:rPr lang="en-US" sz="3600">
                <a:solidFill>
                  <a:srgbClr val="FFFF00"/>
                </a:solidFill>
                <a:latin typeface="Zurich Cn BT" pitchFamily="34" charset="0"/>
              </a:rPr>
              <a:t>GUARDADORES DO EVANGELHO</a:t>
            </a:r>
          </a:p>
        </p:txBody>
      </p:sp>
      <p:sp>
        <p:nvSpPr>
          <p:cNvPr id="14339" name="Text Box 3">
            <a:extLst>
              <a:ext uri="{FF2B5EF4-FFF2-40B4-BE49-F238E27FC236}">
                <a16:creationId xmlns:a16="http://schemas.microsoft.com/office/drawing/2014/main" id="{79B03B29-FEF0-9AC6-F7D2-CFA1E4849B7E}"/>
              </a:ext>
            </a:extLst>
          </p:cNvPr>
          <p:cNvSpPr txBox="1">
            <a:spLocks noChangeArrowheads="1"/>
          </p:cNvSpPr>
          <p:nvPr/>
        </p:nvSpPr>
        <p:spPr bwMode="auto">
          <a:xfrm>
            <a:off x="5632450" y="2225675"/>
            <a:ext cx="1206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pt-BR" sz="2400">
                <a:latin typeface="Zurich Cn BT" pitchFamily="34" charset="0"/>
              </a:rPr>
              <a:t>              </a:t>
            </a:r>
            <a:endParaRPr lang="pt-BR" altLang="pt-BR" sz="2400">
              <a:solidFill>
                <a:schemeClr val="bg1"/>
              </a:solidFill>
              <a:latin typeface="Zurich Cn BT" pitchFamily="34" charset="0"/>
            </a:endParaRPr>
          </a:p>
        </p:txBody>
      </p:sp>
      <p:sp>
        <p:nvSpPr>
          <p:cNvPr id="14340" name="Text Box 6">
            <a:extLst>
              <a:ext uri="{FF2B5EF4-FFF2-40B4-BE49-F238E27FC236}">
                <a16:creationId xmlns:a16="http://schemas.microsoft.com/office/drawing/2014/main" id="{D396D74B-93B6-9D22-CC8C-1729D085C7C8}"/>
              </a:ext>
            </a:extLst>
          </p:cNvPr>
          <p:cNvSpPr txBox="1">
            <a:spLocks noChangeArrowheads="1"/>
          </p:cNvSpPr>
          <p:nvPr/>
        </p:nvSpPr>
        <p:spPr bwMode="auto">
          <a:xfrm>
            <a:off x="6588125" y="2297113"/>
            <a:ext cx="18002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pt-BR" sz="2000">
                <a:solidFill>
                  <a:schemeClr val="bg1"/>
                </a:solidFill>
                <a:latin typeface="Zurich Cn BT" pitchFamily="34" charset="0"/>
              </a:rPr>
              <a:t>  Genesis 12: 1</a:t>
            </a:r>
          </a:p>
        </p:txBody>
      </p:sp>
      <p:sp>
        <p:nvSpPr>
          <p:cNvPr id="14341" name="Text Box 7">
            <a:extLst>
              <a:ext uri="{FF2B5EF4-FFF2-40B4-BE49-F238E27FC236}">
                <a16:creationId xmlns:a16="http://schemas.microsoft.com/office/drawing/2014/main" id="{06830992-2ED6-6146-7E82-04CDEA08A9E2}"/>
              </a:ext>
            </a:extLst>
          </p:cNvPr>
          <p:cNvSpPr txBox="1">
            <a:spLocks noChangeArrowheads="1"/>
          </p:cNvSpPr>
          <p:nvPr/>
        </p:nvSpPr>
        <p:spPr bwMode="auto">
          <a:xfrm>
            <a:off x="3708400" y="2997200"/>
            <a:ext cx="5184775"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pt-BR" sz="3600" i="1">
                <a:solidFill>
                  <a:schemeClr val="bg1"/>
                </a:solidFill>
                <a:latin typeface="Zurich Cn BT" pitchFamily="34" charset="0"/>
              </a:rPr>
              <a:t>“Ora, disse o Senhor a Abraão: sai da tua terra, da tua parentela e da casa de teu pai e vai para a terra que te mostrarei;”</a:t>
            </a:r>
          </a:p>
          <a:p>
            <a:pPr eaLnBrk="1" hangingPunct="1"/>
            <a:endParaRPr lang="pt-BR" altLang="pt-BR" sz="3600" i="1">
              <a:solidFill>
                <a:schemeClr val="bg1"/>
              </a:solidFill>
              <a:latin typeface="Zurich Cn BT"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0AF87C7A-F2E7-11DE-7982-C97E19EF4CA8}"/>
              </a:ext>
            </a:extLst>
          </p:cNvPr>
          <p:cNvSpPr txBox="1">
            <a:spLocks noChangeArrowheads="1"/>
          </p:cNvSpPr>
          <p:nvPr/>
        </p:nvSpPr>
        <p:spPr bwMode="auto">
          <a:xfrm>
            <a:off x="3779838" y="798513"/>
            <a:ext cx="5256212" cy="1190625"/>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p>
            <a:pPr>
              <a:spcBef>
                <a:spcPct val="50000"/>
              </a:spcBef>
              <a:defRPr/>
            </a:pPr>
            <a:r>
              <a:rPr lang="pt-BR" sz="3600">
                <a:solidFill>
                  <a:schemeClr val="bg1"/>
                </a:solidFill>
                <a:latin typeface="Zurich Cn BT" pitchFamily="34" charset="0"/>
              </a:rPr>
              <a:t>GUARDADORES DO EVANGELHO: </a:t>
            </a:r>
            <a:r>
              <a:rPr lang="pt-BR" sz="3600">
                <a:solidFill>
                  <a:srgbClr val="FFFF00"/>
                </a:solidFill>
                <a:latin typeface="Zurich Cn BT" pitchFamily="34" charset="0"/>
              </a:rPr>
              <a:t>A PROMESSA</a:t>
            </a:r>
          </a:p>
        </p:txBody>
      </p:sp>
      <p:sp>
        <p:nvSpPr>
          <p:cNvPr id="2" name="Text Box 4">
            <a:extLst>
              <a:ext uri="{FF2B5EF4-FFF2-40B4-BE49-F238E27FC236}">
                <a16:creationId xmlns:a16="http://schemas.microsoft.com/office/drawing/2014/main" id="{1C121AEF-2CB3-9DDE-945C-9F3E5735336A}"/>
              </a:ext>
            </a:extLst>
          </p:cNvPr>
          <p:cNvSpPr txBox="1">
            <a:spLocks noChangeArrowheads="1"/>
          </p:cNvSpPr>
          <p:nvPr/>
        </p:nvSpPr>
        <p:spPr bwMode="auto">
          <a:xfrm>
            <a:off x="3708400" y="2997200"/>
            <a:ext cx="4967288" cy="3387725"/>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p>
            <a:pPr>
              <a:defRPr/>
            </a:pPr>
            <a:r>
              <a:rPr lang="pt-BR" sz="3600" i="1">
                <a:solidFill>
                  <a:schemeClr val="bg1"/>
                </a:solidFill>
                <a:latin typeface="Zurich Cn BT" pitchFamily="34" charset="0"/>
              </a:rPr>
              <a:t>“ Farei a tua descendência como o pó da terra; de maneira que, se alguém puder contar o pó da terra, então se contará também a tua descendência.”</a:t>
            </a:r>
            <a:r>
              <a:rPr lang="pt-BR" sz="3200">
                <a:solidFill>
                  <a:schemeClr val="bg1"/>
                </a:solidFill>
                <a:latin typeface="Zurich Cn BT" pitchFamily="34" charset="0"/>
              </a:rPr>
              <a:t> </a:t>
            </a:r>
          </a:p>
        </p:txBody>
      </p:sp>
      <p:sp>
        <p:nvSpPr>
          <p:cNvPr id="15364" name="Text Box 4">
            <a:extLst>
              <a:ext uri="{FF2B5EF4-FFF2-40B4-BE49-F238E27FC236}">
                <a16:creationId xmlns:a16="http://schemas.microsoft.com/office/drawing/2014/main" id="{0912D3F8-0267-8549-EF41-F3DE3B57D712}"/>
              </a:ext>
            </a:extLst>
          </p:cNvPr>
          <p:cNvSpPr txBox="1">
            <a:spLocks noChangeArrowheads="1"/>
          </p:cNvSpPr>
          <p:nvPr/>
        </p:nvSpPr>
        <p:spPr bwMode="auto">
          <a:xfrm>
            <a:off x="6588125" y="2297113"/>
            <a:ext cx="18002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pt-BR" sz="2000">
                <a:solidFill>
                  <a:schemeClr val="bg1"/>
                </a:solidFill>
                <a:latin typeface="Zurich Cn BT" pitchFamily="34" charset="0"/>
              </a:rPr>
              <a:t>  Genesis 13: 16</a:t>
            </a:r>
          </a:p>
        </p:txBody>
      </p:sp>
    </p:spTree>
  </p:cSld>
  <p:clrMapOvr>
    <a:masterClrMapping/>
  </p:clrMapOvr>
</p:sld>
</file>

<file path=ppt/theme/theme1.xml><?xml version="1.0" encoding="utf-8"?>
<a:theme xmlns:a="http://schemas.openxmlformats.org/drawingml/2006/main" name="Design padrão">
  <a:themeElements>
    <a:clrScheme name="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sign padrã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sign padrão">
  <a:themeElements>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 padrã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840</TotalTime>
  <Words>1351</Words>
  <Application>Microsoft Office PowerPoint</Application>
  <PresentationFormat>Apresentação na tela (4:3)</PresentationFormat>
  <Paragraphs>143</Paragraphs>
  <Slides>44</Slides>
  <Notes>0</Notes>
  <HiddenSlides>0</HiddenSlides>
  <MMClips>0</MMClips>
  <ScaleCrop>false</ScaleCrop>
  <HeadingPairs>
    <vt:vector size="6" baseType="variant">
      <vt:variant>
        <vt:lpstr>Fontes usadas</vt:lpstr>
      </vt:variant>
      <vt:variant>
        <vt:i4>5</vt:i4>
      </vt:variant>
      <vt:variant>
        <vt:lpstr>Tema</vt:lpstr>
      </vt:variant>
      <vt:variant>
        <vt:i4>2</vt:i4>
      </vt:variant>
      <vt:variant>
        <vt:lpstr>Títulos de slides</vt:lpstr>
      </vt:variant>
      <vt:variant>
        <vt:i4>44</vt:i4>
      </vt:variant>
    </vt:vector>
  </HeadingPairs>
  <TitlesOfParts>
    <vt:vector size="51" baseType="lpstr">
      <vt:lpstr>Arial</vt:lpstr>
      <vt:lpstr>Zurich Cn BT</vt:lpstr>
      <vt:lpstr>Zurich LtCn BT</vt:lpstr>
      <vt:lpstr>Zurich LtXCn BT</vt:lpstr>
      <vt:lpstr>Verdana</vt:lpstr>
      <vt:lpstr>Design padrão</vt:lpstr>
      <vt:lpstr>1_Design padrão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NOVO TEMPO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vasjan.leno</dc:creator>
  <cp:lastModifiedBy>Pr. Marcelo Augusto de Carvalho</cp:lastModifiedBy>
  <cp:revision>28</cp:revision>
  <dcterms:created xsi:type="dcterms:W3CDTF">2008-04-08T13:05:46Z</dcterms:created>
  <dcterms:modified xsi:type="dcterms:W3CDTF">2026-05-28T06:09:55Z</dcterms:modified>
</cp:coreProperties>
</file>