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26" r:id="rId5"/>
    <p:sldId id="321" r:id="rId6"/>
    <p:sldId id="269" r:id="rId7"/>
    <p:sldId id="323" r:id="rId8"/>
    <p:sldId id="337" r:id="rId9"/>
    <p:sldId id="329" r:id="rId10"/>
    <p:sldId id="330" r:id="rId11"/>
    <p:sldId id="339" r:id="rId12"/>
    <p:sldId id="346" r:id="rId13"/>
    <p:sldId id="258" r:id="rId14"/>
    <p:sldId id="338" r:id="rId15"/>
    <p:sldId id="271" r:id="rId16"/>
    <p:sldId id="311" r:id="rId17"/>
    <p:sldId id="272" r:id="rId18"/>
    <p:sldId id="340" r:id="rId19"/>
    <p:sldId id="332" r:id="rId20"/>
    <p:sldId id="333" r:id="rId21"/>
    <p:sldId id="334" r:id="rId22"/>
    <p:sldId id="335" r:id="rId23"/>
    <p:sldId id="347" r:id="rId24"/>
    <p:sldId id="312" r:id="rId25"/>
    <p:sldId id="349" r:id="rId26"/>
    <p:sldId id="259" r:id="rId27"/>
    <p:sldId id="278" r:id="rId28"/>
    <p:sldId id="280" r:id="rId29"/>
    <p:sldId id="281" r:id="rId30"/>
    <p:sldId id="343" r:id="rId31"/>
    <p:sldId id="282" r:id="rId32"/>
    <p:sldId id="344" r:id="rId33"/>
    <p:sldId id="348" r:id="rId34"/>
    <p:sldId id="265" r:id="rId35"/>
    <p:sldId id="283" r:id="rId36"/>
    <p:sldId id="285" r:id="rId37"/>
    <p:sldId id="286" r:id="rId38"/>
    <p:sldId id="287" r:id="rId39"/>
    <p:sldId id="288" r:id="rId40"/>
    <p:sldId id="293" r:id="rId41"/>
    <p:sldId id="294" r:id="rId42"/>
    <p:sldId id="295" r:id="rId43"/>
    <p:sldId id="296" r:id="rId44"/>
    <p:sldId id="297" r:id="rId45"/>
    <p:sldId id="298" r:id="rId46"/>
    <p:sldId id="299" r:id="rId47"/>
    <p:sldId id="301" r:id="rId48"/>
    <p:sldId id="303" r:id="rId49"/>
    <p:sldId id="304" r:id="rId50"/>
    <p:sldId id="309" r:id="rId5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9" autoAdjust="0"/>
    <p:restoredTop sz="94660"/>
  </p:normalViewPr>
  <p:slideViewPr>
    <p:cSldViewPr>
      <p:cViewPr varScale="1">
        <p:scale>
          <a:sx n="66" d="100"/>
          <a:sy n="66" d="100"/>
        </p:scale>
        <p:origin x="161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1: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153 161,'0'0,"0"0,-24 0,24 0,0 0,0 0,0 0,0 0,0 0,0 0,0 0,0 0,0 0,0 0,0 0,0 0,0 0,0 0,0 0,0 25,0-25,24 0,1 0,-25-25,0 25,0-25,-25 25,1-25,24 25,-25 25,0-25,25 25,0-25,0 25,0 0,25-25,24 0,-24-25,0 0,-25 0,-25-24,0 24,1 25,-1 0,0 0,0 0,25 25,0-1,0 26,25-25,0-25,24 0,-24-25,0 0,-25 0,-25-24,-24 24,24 0,0 50,0 0,0 0,50 24,0-24,25 0,-26-25,26-50,-25 25,-25-24,-25 24,0 0,-24 25,24 0,0 50,25-25,0 24,25 1,0-25,24-25,1-50,-25 25,-50-24,-25-1,1 50,-1 0,0 25,50 24,25-24,25 0,-1-25,1-25,-50 0,-25 1,0-1,-24 25,-1 0,25 25,50-1,0 26,25-50,-1 0,-24-25,-25-24,-25 24,0 0,-24 25,-1 50,25-26,25 1,50-25,0 25,-1-25,-24-25,-25-24,-25 24,-24 0,-1 25,0 50,26-26,24 26,49-25,1-25,-1 25,1-50,-25-25,-25 1,-25-1,-25 25,-24 0,24 75,50-25,0 24,25-24,25 0,-25 0,-1-50,-24-25,0 1,-49 24,-1 0,25 50,1 49,24-24,49 0,1-50,-1 0,-49-50,0 25,-24 0,-1 1,0 24,0 24,0 1,50 0,25-25,-25 0,-1 0,1-25,-50 25,-24 0,-1 0,50 0,0 25,25-25</inkml:trace>
  <inkml:trace contextRef="#ctx0" brushRef="#br0" timeOffset="8937">650 186,'0'0,"0"0,0 0,0 0,0 0,0 0,0 0,0 0,0 0,0 0,0 0,0 0,0 0,0 0,0 0,0 0,0 0,0 0,0 0,0 0,0 0,0 0,0 0,0 0,0 0,0 0,0 0,0 0,0 0,0 0,0 0,0 0,0 0,0 0,0 0,0 0,0 0,0 0,0 0,0 0,0 0,0 0,0 0,0 0,0 0,0 0,0 0,-25 0,25 0,0 0,0 0,0 0,0 0,0 0,0 0,0 0,0 0,0 0,0 0,0 0,0 0,0 0,0 0,0 0,0 0,0 0,0 0,0 0,0 0,0 0,0 0,0 0,0 0,0 0,0 0,0 0,0 0,0 0,0 0,0 0,0 0,0 0,0 0,0 0,0 0</inkml:trace>
  <inkml:trace contextRef="#ctx0" brushRef="#br0" timeOffset="13671">674 186,'0'0,"0"0,-24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0,24 0,-24 0,25 0,-25 25,25-25,-25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0,-1 0,1 0,0 0,-25 0,25 0,0 0,-1 0,1 0,0 0,0 0,0 0,-1 0,1 0,0 0,25 0,24 0,25 0,-24 0,24 0,-25 24,-24-24,24 0,1 0,-1 0,1 0,-26 0,26 0,-26 0,26 0,-26 0,1 0,-25 0,-1 0,1 0,0 0,0 0,0 0,0 0,-1 0,26 0,0 0,-1 0,1 0,-1 25,26-25,-26 0,1 0,24 0,-49 0,25 0,-25 0,24 0,-24 0,25 0,-1 0,-24 0,25 0,-1 0,-24 0,0 0,0 0,-25 0,0 0,0 0,0 0,0 0,0 0,0 0,0 0,0 0,0 0,0 0,0 0,0 0,0 0,0 0,0 0,0 0,0 0,0 0,0 0,0 0,0 0,0 0,0 0,0 0,0 0,0 0,0 0,0 0,0 0,0 0,0 0,0 0,0 0,0 0,0 0,0 0,0 0,0 0,0 0,0 0,0 0,0 0,0 0,0 0,0 0,0 0,0 0,0 0,0 0,0 0,0 0,0 0,0 0,0 0,0 0,0 0,0 0,0 0,0 0,0 0,0 0,0 0,-25 0,0 0,25 0,0 0,0 0,0 0,0 0,0 0,0 0,0 0,0 0,0 0,0 0,0 0,0 0,0 0,0 0,0 0,0 0,0 0,0 0,-25 0,25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9.76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0,'-25'24,"25"-24,0 0,0 0,0 0,0 0,0 0,0 0,0 0,0 0,0 0,0 0,0 0,0 0,0 0,0 0,0 0,0 0,0 0,0 0,0 0,0 0,0 0,0 0,0 0,0 0,0 0,0 0,0 0,0 0,0 0,0 0,0 0,0 0,0 0,0 0,0 0,0 0,0 0,0 0,0 0,0 0,0 0,0 0,0 0,0 0,0 0,0 0,0 0,0 0,0 0,0 0,0 0,0 0,0 0,0 0,0 0,0 0,0 0,0 0,0 0,0 0,0 0,0 0,0 0,0 0,0 0,0 0,0 0,0 0,0 0,0 0,0 0,0 0,0 0,0 0,0 0,0 0,0 0,0 0,0 0,0 0,0 0,0 0,0 0,0 0,0 0,0 0,0 0,-24 0,24 0,-25 0,25 0,0 0,0 0,0 0,-25 0,25 0,0 0,0 0,0 0,0 0,0 0,0 0,0 0,0 0,0 0,0 0,0 0,0 0,0 0,0 0,0 0,0 0,0 0,0 0,0 0,0 0,0 0,0 0,0 0,0 0,0 0,0 0,0 0,0 0,0 0,0 0,0 0,0 0,0 0,0 0,0 0,0 0,0 0,0 0,0 0,0 0,0 0,0 0,0 0,0 0,0 0,0 0,0 0,0 0,0 0,0 0,0 0,0 0,0 0,0 0,0 0,0 0,0 0,0 0,0 0,0 0,0 0,0 0,0 0,0 0,0 0,0 0,0 0,0 0,0 0,-25 0,25 0,0 0,0 0,0 0,-25 0,-24 0,24 0,0 0,0 0,1 0,-26 0,25 0,-25 0,1 0,-1 0,25 0,-24 0,24 0,-25 0,-24 0,24 0,-24 0,24 0,1 0,-26 0,1 0,0 0,-1 0,1 0,-1 0,-24 0,0 0,-25 0,0 0,0 0,25 0,-1 0,1 0,0 0,24 0,-24 0,25 0,-25 0,-1 0,-24 0,25 0,0 0,25 0,-26 0,1 0,25 0,-1 0,1 0,-1 0,1 0,0 0,24 0,0 0,1 0,-1 0,1 0,24 0,0 0,-25 0,50 0,-24 0,24 0,-50 0,25 0,0 0,-24 0,24 0,25 0,-25 0,0 0,1 0,-1 0,-25 0,25-24,25 24,0 0,0 0,0 0,-25 0,25 0,0 0,0 0,0 0,0 0,0 0,0 0,0 0,0 0,0 0,0 0,0 0,0 0,0 0,0 0,0 0,0 0,0 0,0 0,0 0</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41:33.390"/>
    </inkml:context>
    <inkml:brush xml:id="br0">
      <inkml:brushProperty name="width" value="0.09701" units="cm"/>
      <inkml:brushProperty name="height" value="0.09701" units="cm"/>
      <inkml:brushProperty name="fitToCurve" value="1"/>
    </inkml:brush>
  </inkml:definitions>
  <inkml:trace contextRef="#ctx0" brushRef="#br0">893 1977,'0'0,"0"0,0 0,0 0,0 0,0 0,0 0,0 0,0 0,0 0,0 0,0-25,0 25,-24-25,24 25,0-25,0 1,0-1,24 0,-24 25,0-25,0 0,0 1,-24-1,24-25,24 25,-24 1,0-1,0 0,0 0,0-24,0 24,25 0,-25-25,0 26,0-1,0-25,0 25,0-24,25-1,-25 25,0 1,0-1,0-25,0 25,0-24,0-1,0 25,0-24,0 24,0-25,25 1,-25-1,0 25,0-24,0-1,0 0,0 26,0-26,0 25,0-24,0 24,0-25,0 25,0 1,0-1,0 0,0 0,0 0,0 1,0-1,0 25,0-25,0 25,0 0,0 0,0 0,0 0,0 0,0-25,-25 25,25 0,0 0,-25 0,25 0,-25 0,25-25,-24 25,-1 0,0 0,-25 25,1-25,24 0,0-25,0 25,-24 0,-1 0,-24 0,24 0,25 0,0 0,1 0,-1 0,-25 0,25 0,25 0,0 0,-24 0,-1 0,0 0,0 0,25 0,0 0,-25 0,1 0,-1 25,25-25,0 0,-25-25,0 25,25 0,0 0,0 0,0 0,-25 0,25 0,0 0,0 0,0 0,0 0,0 0,0 0,0 0,0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02.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22 101,'0'0,"-25"0,0 25,25-25,0 0,25 0,-25 0,25 0,-1 0,1-25,-50 25,1 0,-1 0,25 0,25 0,-25 0,24 25,-24-25,25 0,0-25,-25 25,-25-25,0 0,1 50,24-25,0 25,24 0,1-25,0 0,0-25,-25 0,-25 0,0 25,-24 0,49 25,0 0,24 0,1-25,0 0,0-50,-25 25,0 0,-25 0,0 50,25 0,-25 0,50 0,0-25,0 0,0 0,-25-25,0-25,-50 25,25 25,-24 0,49 50,24 0,1-25,0-25,0 0,-25-25,0 0,-25 0,0 0,0 25,1 25,24 0,0 0,49 0,-24-25,0-25,-25 0,0-25,-50 25,25 25,1 50,24 0,24-25,26-25,-25-25,-25 0,-25-25,0 25,0 50,25 25,0 0,0-50,0 0,0 0,25 0,-25 0,0 0,0 0,0 0,0 0,0 0,0 0,-25 0,25 0,0 0,0 0,0 0,0 0,25 0,-25 0,25 0,-25 0,25 0,-25 0,25 0,-1 0,26 0,-25 0,0 0,-1 0,-24 0,25 0,0 0,25 0,-25 0,-1 0,26 0,-25 0,0 0,24 0,-24 0,25 0,-1 0,-24 0,25 0,-26 0,1 0,0 0,25 0,-1 0,-24 0,25 0,-26 0,26 0,-25 0,24 0,-24 0,25 0,-25 0,24 0,-24 0,25 0,-25 0,-1 0,1 0,0 0,25 0,-26 0,26 0,-25 0,24 0,-24 0,25 0,24 0,-24 24,-25-24,-1 0,1 0,0 0,0 0,24 0,-24 0,25 0,-1 0,1 0,-25 0,24 0,-24 0,0 0,0 0,0 0,0 0,24 0,-24 0,25 0,-1 0,1 0,-25 0,24 0,-24 0,0 0,24 0,1 0,-25 0,0 0,24 0,-24 0,25 0,-1 0,26 0,-51 0,1 0,0 0,-25 0,25 0,-25 0,25 0,-1 0,1 0,0 0,0 0,0 0,0 0,24 0,-24 0,25 0,-1 0,1 0,-25 0,-1 0,26 0,-25 0,24 0,1 0,-25 0,0 25,-1-25,26 0,-25 0,0 0,-1 0,-24 0,0 0,0 0,0 0,0 0,0 0,0 0,0 0,0 0,0 0,-24 0,-26 0,0 0,-24 0,-50 0,-25 0,0-25,25 25,0 0,-25 0,1 0,-1 0,0 0,25 0,0 0,25 0,49 0,-24 0,24 0,-24 0,-1 0,26 0,-1 0,25 0,0 0,1 0,-26 0,0 0,1 0,-1 0,1 0,-1 0,0 0,-24 0,24 0,1 0,-1 0,0-24,-24 24,0 0,-1 0,26 0,-26 0,26 0,-1 0,0 0,26 0,-26 0,25 0,0 0,1 0,-1 0,0 0,0 0,0 0,25 0,-24 0,24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10.7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99 6896,'0'0,"0"0,0 0,0 0,0 0,0 0,0 0,0 0,0 0,0 0,0 0,-25 0,25-25,0 25,-25 0,25 25,0-25,0 50,25-26,-25-24,25 0,0-24,-25-1,-25 0,0 25,25-25,-25 25,25 25,0-25,0 25,0-25,50 25,-25-25,-25-25,0-25,-25 25,0 25,0 0,1 0,24 25,24 0,1 0,25-25,-50-25,25 0,-75 0,25 1,-24 48,49-24,0 25,49 0,-24-25,0 0,-25 0,0-25,-25 0,0 1,25 24,-25 49,25-24,25 0,0 0,0-25,0-25,-25 0,0 0,-25 0,0 25,0 25,0-25,25 25,0 0,50-25,-25 0,0 0,-25-25,-25-25,0 50,-25 0,26 0,24 50,24-25,1 0,0-25,0-25,-25 0,0-25,-25 50,0 0,0 25,25 0,0 0,25 0,25-50,-50 0,0 0,-25 0,0 25,0 0,1 25,24 25,0-50,49 25,-24-25,0-25,0 0,-50 25,0-25,0 25,-24 0,49 25,24 25,1-26,25-24,-50-49,0 24,-25 0,0 0,-24 50,49 0,0 0,24 0,26-25,0 0,-50-25,-25 0,-25 0,25 25,-24 0,49 25,49 0,1 0,-25-25,0-25,-75-25,25 50,-24 0,49 25,-25 25,74-26,1-24,0-24,-50-26,-25 25,0 25,0 0,0 25,50 0,0-25,-25 0,0 0,0 0,0 0,0 0,-25 0,25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0,0 0,0 0,0-25,0-25,0-24,0 24,0 1,0-1,-25 0,25 1,0-1,0-24,0-1,0-24,0 0,0-25,0 25,0-25,0-25,0 0,0 0,0 25,0 0,0 25,0-25,0 25,-25 24,25 26,0 24,0-25,0 1,0-1,0 0,0 26,0-1,0-25,0-24,0 24,0 25,0 25,0-24,0-1,0-25,0 1,0-1,0 25,0 0,0-24,0-1,0 25,0-24,0 24,0-25,0-24,0 24,0-24,0-1,0 26,0-26,0 1,0 0,0-1,0 1,0 24,0-24,0 24,0-24,0 24,0-24,0 24,0 0,0-24,-25 24,25-24,0 0,0 24,0-24,0 24,0-49,0 24,0-24,0 25,0-1,0 26,0-1,0-24,0 24,0 0,0 1,0-1,0-24,0-1,0 26,0-26,0 26,0-26,0 26,0-1,0 25,-24-24,24 24,0 0,0 0,0 0,0 1,0-1,0 0,0 0,0 0,0 25,0-24,0-1,0-25,0 50,0-25,0 25,0-24,0-1,0 0,0 0,0 0,0 1,0-1,0 0,0 0,0 0,0 1,0 24,0-25,0 0,0 0,0 25,0 0,0-25,0 25,0 0,0 0,0 0,0 25,0 25,0 24,0 1,0 24,0 0,0 25,0-25,0 0,0 26,0-1,0-25,0 25,24 0,-24-25,0 25,0-25,0 25,0 0,0 0,0 0,0-24,0 24,0 0,0 0,0-25,0 0,0 0,0 1,0-1,0-25,25 1,-25-1,0 0,0 1,0-1,0 1,0-1,0 0,0 1,0-26,0 26,0-25,0 24,0-24,0 24,0 0,0 26,0-1,0-25,0 25,0 1,0-1,0-25,0 1,0-1,0 1,0-26,0 1,0 24,0-24,0 24,0-24,0-1,0 1,0 0,0 24,0-24,0-26,0 26,0 0,0-1,0-24,0 0,0 25,0-26,0 1,0 25,0-25,0-1,0 26,0-25,0 0,0-1,0 1,0-25,0 25,0 0,0 0,0 24,0-24,0 0,0-25,0 25,0-1,0 1,0-25,25 25,-25 0,0 0,0-25,0 24,0-24,0 25,0 0,0 0,0 0,0-1,0 1,0-25,0 0,0 0,0 0,0 0,0 0,0 0,0-25,0-24,0-75,-25 25,25-50,0 25,0-50,0-24,0-26,0 1,0 25,0-1,0-49,0 0,0 0,0 25,0 24,0 1,0-25,0 0,0 24,0 25,0 26,0-26,0 25,-25-24,25 49,0 24,0 26,0 0,0-1,0 25,0 1,0 24,0 0,0 0,0-24,0 24,0 0,0 0,0 1,0-26,0-24,0 24,0-24,0-1,0 1,-24-1,24-24,0 25,0 24,0-24,0 49,0-25,0 25,0-24,0-1,0 25,0 25,0-24,0-1,0 0,0 0,0 25,0-25,0 25,0-24,0 24,0-25,0 25,0 0,0-25,0 0,0 0,0 25,0 0,0 0,0 0,0-24,0 24,0 0,0 0,0 0,0 0,0 0,0 0,0 0,0 0,0 0,0 0,0 0,0 0,0 0,0 0,0 0,0 0,0 0,0 0,0 0,0 0,0 0,0 0,0 0,0 0,0 0,0 0,0 0,0 0,0 0,0 0,0 0,0 0,0 0,0 0,-25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1.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196 158,'0'0,"0"0,0 0,0 0,0 0,0 0,0 0,0 0,0 0,-25 25,25 0,25-25,-1 0,1-25,-25 0,0 0,-25 1,1 24,-1-25,0 25,25 0,0 25,0-1,25 1,0-25,-1-25,-24 1,-24-1,-1 25,-25 0,50 0,-25 25,25-25,25 24,25-24,-25 0,-1-24,-48-1,-1 0,0 25,0 25,0 24,50-24,0 0,0-25,0-25,-1 0,-24 1,-24-1,-1 25,-25 49,25 1,50-25,25 0,-1-50,-24 0,0 0,-50 0,0 1,-24 24,24 0,0 24,25 26,50-50,-25 0,-1-25,-24 0,-24 1,-26-1,0 25,50 25,-24 24,73-24,1-25,-1-50,-24 1,-25-1,-49 50,24 0,-25 50,25-1,50-49,25 0,24-24,-74-1,0 0,-49 25,-1 0,25 25,50 0,0-25,24 0,-24 0,-25-25,-25 0,1 25,-1 25,0 0,50 24,0-49,24-25,-49 1,0 24,-25-25,1 50,-1-1,25 26,49-50,1 0,-25 0,-25-50,0 26,-50 24,1 0,24 24,25-24,0 25,25 0,-25-25,24 0,1-25,-25 25,0-25,-25 25,1 25,24-25,0 25,0-25,24-25,-24 0,0 25,-24 0,-1 0,25 0,0 0,0 25,0-25,0 0,0 0,0 0,0 0,0 0,0 0,0 0,0 0,0 0,0 0,0 0,0 0,0 0,0 0,0 0,25 0,-25 0,0 0,0 0,0-25,0 25,0 0,0 0,0 0,0 0,0 0,0 0,0 0,0 0,0 0,0 0,0 0,0 0,-25 0,25 0,0 0,0 0,0 0,0 0,0 0,0 0,0 0,0 0,0 0,0 0,0 0,0 0,-25 0,25 0,0 0,-25 0,25-24,0 24,-25 0,25 0,-24 0,-1 0,0 0,25 0,0 0,-25 0,25 0,0 0,0 0,0 0,0 0,0 0,0 0,0 0,0 0,0 0,25 0,25 0,-1-25,-24 25,-25 0,25 0,-25 0,0 0,0 0,0 0,0 0,0 0,0 0,0 0,0 0,0 0,0 0,0 0,0 0,0 0,0 0,0 0,-25-25,0 25,0 25,1 0,24 24,24 1,1-25,25-25,-1 0,-24-50,-25 25,-25 0,25 1,0 24,-24 0,24-25,-25 25,0 25,25-1,-25 1,50 25,0-25,0-25,24-25,-24-25,-25 1,0 24,-25-25,-24 50,-1 0,0 25,26 0,24 24,24 1,26-25,0 0,-1-25,-24-25,0-25,-25-24,-50 24,1 25,-26 25,26 25,24 0,50 25,24-1,1-24,24-25,-24-25,-25-24,-50-1,0 0,-49 50,24 25,25 25,25-1,50-24,-25-25,-1 0,-24 0,0 0,0 0,0 0,0 0,0 0,0 0,0 0,0-25,0 25,-24 0,24 0,0 0,0 0,0 0,0 0,0 0,0 0,0 0,0 0,0 0,0 0,0 0,0 0,0 0,0 0,0 0,0 0,0 0,0 0,0 0,0 0,0 0,0 0,0 0,0 0,0 0,0 0,0 0,0 0,0 0,-50 0,0 25,1-25,24 0,0 0,25 0,0 0,0 0,0 0,0 0,0 0,0 0,0 0,0 0,0 0,0 0,25 0,-25 0,0 0,0 0,0 0,25 0,-25 0,0 0,0 0,0 0,0 0,0 0,0 0,25 0,-25 0,0 0,0 0,0 0,0 0,0 0,0 0,0 0,0 0,0 0,0 0,0 0,0 0,0 0,0 0,24 0,1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1: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153 161,'0'0,"0"0,-24 0,24 0,0 0,0 0,0 0,0 0,0 0,0 0,0 0,0 0,0 0,0 0,0 0,0 0,0 0,0 0,0 0,0 25,0-25,24 0,1 0,-25-25,0 25,0-25,-25 25,1-25,24 25,-25 25,0-25,25 25,0-25,0 25,0 0,25-25,24 0,-24-25,0 0,-25 0,-25-24,0 24,1 25,-1 0,0 0,0 0,25 25,0-1,0 26,25-25,0-25,24 0,-24-25,0 0,-25 0,-25-24,-24 24,24 0,0 50,0 0,0 0,50 24,0-24,25 0,-26-25,26-50,-25 25,-25-24,-25 24,0 0,-24 25,24 0,0 50,25-25,0 24,25 1,0-25,24-25,1-50,-25 25,-50-24,-25-1,1 50,-1 0,0 25,50 24,25-24,25 0,-1-25,1-25,-50 0,-25 1,0-1,-24 25,-1 0,25 25,50-1,0 26,25-50,-1 0,-24-25,-25-24,-25 24,0 0,-24 25,-1 50,25-26,25 1,50-25,0 25,-1-25,-24-25,-25-24,-25 24,-24 0,-1 25,0 50,26-26,24 26,49-25,1-25,-1 25,1-50,-25-25,-25 1,-25-1,-25 25,-24 0,24 75,50-25,0 24,25-24,25 0,-25 0,-1-50,-24-25,0 1,-49 24,-1 0,25 50,1 49,24-24,49 0,1-50,-1 0,-49-50,0 25,-24 0,-1 1,0 24,0 24,0 1,50 0,25-25,-25 0,-1 0,1-25,-50 25,-24 0,-1 0,50 0,0 25,25-25</inkml:trace>
  <inkml:trace contextRef="#ctx0" brushRef="#br0" timeOffset="8937">650 186,'0'0,"0"0,0 0,0 0,0 0,0 0,0 0,0 0,0 0,0 0,0 0,0 0,0 0,0 0,0 0,0 0,0 0,0 0,0 0,0 0,0 0,0 0,0 0,0 0,0 0,0 0,0 0,0 0,0 0,0 0,0 0,0 0,0 0,0 0,0 0,0 0,0 0,0 0,0 0,0 0,0 0,0 0,0 0,0 0,0 0,0 0,0 0,-25 0,25 0,0 0,0 0,0 0,0 0,0 0,0 0,0 0,0 0,0 0,0 0,0 0,0 0,0 0,0 0,0 0,0 0,0 0,0 0,0 0,0 0,0 0,0 0,0 0,0 0,0 0,0 0,0 0,0 0,0 0,0 0,0 0,0 0,0 0,0 0,0 0,0 0</inkml:trace>
  <inkml:trace contextRef="#ctx0" brushRef="#br0" timeOffset="13671">674 186,'0'0,"0"0,-24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0,24 0,-24 0,25 0,-25 25,25-25,-25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0,-1 0,1 0,0 0,-25 0,25 0,0 0,-1 0,1 0,0 0,0 0,0 0,-1 0,1 0,0 0,25 0,24 0,25 0,-24 0,24 0,-25 24,-24-24,24 0,1 0,-1 0,1 0,-26 0,26 0,-26 0,26 0,-26 0,1 0,-25 0,-1 0,1 0,0 0,0 0,0 0,0 0,-1 0,26 0,0 0,-1 0,1 0,-1 25,26-25,-26 0,1 0,24 0,-49 0,25 0,-25 0,24 0,-24 0,25 0,-1 0,-24 0,25 0,-1 0,-24 0,0 0,0 0,-25 0,0 0,0 0,0 0,0 0,0 0,0 0,0 0,0 0,0 0,0 0,0 0,0 0,0 0,0 0,0 0,0 0,0 0,0 0,0 0,0 0,0 0,0 0,0 0,0 0,0 0,0 0,0 0,0 0,0 0,0 0,0 0,0 0,0 0,0 0,0 0,0 0,0 0,0 0,0 0,0 0,0 0,0 0,0 0,0 0,0 0,0 0,0 0,0 0,0 0,0 0,0 0,0 0,0 0,0 0,0 0,0 0,0 0,0 0,0 0,0 0,0 0,0 0,-25 0,0 0,25 0,0 0,0 0,0 0,0 0,0 0,0 0,0 0,0 0,0 0,0 0,0 0,0 0,0 0,0 0,0 0,0 0,0 0,0 0,-25 0,25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28.6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62,'25'-24,"-25"24,0 0,0 0,0 0,0 0,0 0,0 0,0 0,0 0,0 0,0 0,0 0,0 0,0 0,0 0,0 0,0 0,0 0,0 0,0 0,0 0,0 0,0 0,0 0,0 0,0 0,0 0,0 0,0 0,0 0,0 0,25 0,0 0,-1 0,26 0,-25 0,0 0,-1 0,26 0,-25 0,24 0,-24 0,0 0,25 0,-26 0,26 0,25 0,-26 0,1 0,-1 0,1 0,0 0,24 0,-24 0,-1 0,1 0,-1 0,26 0,-26 0,26 0,-26 0,26 0,-26 0,26 0,-1 0,-24 0,24 0,-24 0,24 0,1 0,-26 0,1 0,-25 0,24 0,-24 0,25 0,-25 0,24 0,-24 0,25 0,-26 0,1 0,0 0,0 0,0 0,24 0,-24 0,0 0,0 0,0 0,24 0,1 0,-25 0,-1 0,26 0,0 0,-26 0,26 24,0-24,-26 0,26 0,0 0,-1 0,-24 0,25 0,24 0,-24 0,-26 0,1 0,-25 0,75 0,-26 0,-24 0,49 0,-24 0,-25 0,0 0,24 0,-24 0,-25 0,0 0,25 0,0 0,24 0,-24 0,0 0,0 0,0 0,-1 0,26 0,-25 0,0 0,24 0,1 0,-1 0,-24 0,-25 0,0 0,0 0,0 0,0 0,0 0,0 0,0 0,0 0,25 0,0 0,0 25,-1-25,-24 0,25 0,-25 0,25 0,0 0,0 0,-25 0,24 0,-24 0,0 0,25 0,-25 0,0 0,0 0,0 0,0 0,0 0,0 0,0 0,0 0,0 0,0 0,0 0,0 0,0 0,0 0,0 0,0 0,0 0,0 0,0 0,0 0,0 0,0 0,0 0,0 0,0 0,0 0,0 0,0 0,0 0,0 0,0 0,0 0,0 0,0 0,0 0,0 0,0 0,0 0,0 0,0 0,0 0,-25 0,25 0,0 0,0 0,0 0,0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35.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58,'0'-25,"25"25,-25 0,0 0,0 0,0 0,0 0,0 0,0 0,0 0,0 0,0 0,0 0,0 0,0 0,0 0,0 0,0 0,0 0,0 0,0 0,0 0,0 0,24 0,26 0,25 0,24 0,0 0,0 0,-24 0,-1 0,0 0,-24 0,0 0,-1 0,26 0,24 0,-25 0,1 0,-1 0,-24 0,-1 0,1 0,0 0,-26 0,26 0,-25 0,24 0,1 0,0 0,-26 0,26 0,0 0,-1 0,-24 0,0 0,0 0,-1 0,1 0,0 0,0 0,24 0,-24 0,0 0,-25 0,25 0,0 0,-1 0,1 0,0 0,0 25,0-25,0 0,-1 0,-24 0,25 0,0 0,0 0,0 0,-1 0,1 0,0 0,-25 0,0 0,25 0,0 0,-1 0,1 0,0 0,-25 0,0 0,0 0,25 0,-25 0,0 0,0 0,0 0,0 0,25 0,-25 0,0 0,0 0,0 0,0 0,0 0,0 0,0 0,0 0,0 0,0 0,0 0,0 0,0 0,0 0,0 0,0 0,0 0,0 0,0 0,0 0,0 0,0 0,0 0,0 0,0 0,0 0,0 0,0 0,0 0,0 0,0 0,0 0,0 0,0 0,0 0,0 0,0 0,0 0,0 0,0 0,0 0,0 0,0 0,0 0,0 0,0 0,0 0,0 0,0 0,0 0,0 0,0 0,0 0,0 0,0 0,0 0,-25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42.31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 71,'0'-25,"0"0,0 25,0 0,0 0,0 0,0 0,0 0,0 0,0 0,0 0,0 0,0 0,0 0,0 0,0 0,0 0,0 0,0 0,0 0,0 0,0 0,0 0,0 0,0 0,0 0,0 0,0 25,0-25,0 0,24 0,-24 0,25 0,25 0,-1 0,1 0,-25 0,25 0,24 0,0 0,26 0,-26 0,25 0,-24 0,24 0,-25 0,25 0,1 0,-1 0,25 0,0 0,-25 0,25 0,0 0,0 0,-25 0,25 0,1 0,-1 0,0 0,0 0,-25 0,0 0,0 0,0 0,1 0,-1 0,-25 0,26 25,-26-25,0 0,1 0,-1 0,25 0,-24 0,24 0,-25 0,26 0,-26 0,0 0,1 0,-1 0,1 0,-1 0,1 0,-1 0,25 0,0 0,1 0,-26 0,25 0,25 0,-24 0,24 0,-25 0,0 0,-25 0,26 0,-26 0,25 0,0 0,1 0,-26 0,25 0,1 0,-1 0,0 0,0 0,0 0,-24 0,-1 0,25 0,-24 0,-1 0,-24 0,24 0,-24 0,0 0,-1 0,26 0,-26 0,1 0,-1 0,1 0,0 0,-1 0,-24 0,25 0,-1 0,-24 0,0 0,24 0,-24 0,25 0,-1 0,-24 0,25 0,-25 0,-1 0,1 0,0 0,0 0,0 0,0 0,-1 0,26 0,-25 0,24 0,-24 0,0 0,25 0,-1 0,-49 0,25 0,-25 0,0 0,0 0,0 0,0 0,0 0,0 0,0 0,0 0,0 0,0 0,0 0,0 0,0 0,0 0,0 0,0 0,0 0,0 0,0 0,0 0,0 0,0 0,0 0,0 0,0 0,0 0,0 0,0 0,0 0,0 0,-25 0,0 0,-24 0,-26 0,1 0,24 0,-24 0,-1 0,1 0,-25 25,-25-25,0 0,25 0,-25 0,49 0,-24 0,0 0,24 0,-24 0,0 0,24-25,1 25,0 0,-26 0,26 0,-25 0,24 0,-24 0,0 0,0 0,-25 0,0 0,0 0,-25 0,25 0,-25 0,-25 0,25 0,-24 0,24 0,0 0,25 0,-25 0,25 0,0 0,25 0,0 0,0 0,-1 0,1 0,0 0,25 0,-1 0,1 0,-25 0,24 0,-24 0,0 0,24 0,1 0,-25 0,24 0,1 0,-1 0,1 0,-25 0,24 0,-24 0,0 0,0 0,24 0,26 0,-26 0,1 0,-1 0,-24 0,25 0,-1 0,-24 0,25 0,-25 0,24 0,1 0,-1 0,1 0,-1 0,1 0,0 0,24 0,-24 0,49 0,25 0,0 0,0 0,0 0,0 0,-25 0,0 0,-24 0,24 0,-25 0,25-25,1 25,-1 0,0 0,25 0,-25 0,25 0,-25 0,1 0,-1 0,25 0,0 0,-25 0,25 0,-25 0,25 0,0 0,0 0,-25 0,25 0,0 0,0 0,0 0,0 0,0 0,0 0,0 0,0 0,0 0,0 0,-25 0,25 0,0 0,0 0,-24 0,-1 0,25 0,0 0,0 0,0 0,0 0,0 0,0 0,0 0,0 0,0 0,0 0,0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0.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2679 0,'0'0,"0"0,0 0,0 0,0 0,-24 0,24 0,0 0,0 0,0 0,0 0,0 0,0 0,0 0,0 0,0 0,0 0,-25 0,25 0,-25 0,-25 0,26 0,-1 0,-50 0,26 0,-26 0,1 0,24 0,-24 0,-1 0,26 0,-1 0,1 0,24 0,-25 0,25 0,1 0,-1 0,-25 0,25 0,-24 0,24 0,-49 0,24 0,25 0,0 0,-24 0,-26 0,51 0,-26 0,25 0,-25 0,-24 0,24 0,1 0,-26 0,26 0,-1 0,1 0,24 0,-50 0,26 0,-26 0,26 0,-1 0,1 0,-1 0,50 0,0 0,0 0,-25 0,0 0,25 0,-24 0,24 0,0 0,0 0,0 0,0 0,0 0,0 0,0 0,0 0,0 0,-25 0,25 0,-25 0,0 0,25 0,0 0,0 0,0 0,0 0,0 0,-25 0,0 0,1 0,24 0,-25 0,25 0,0 0,0 0,-25 0,0 0,0 0,25 0,0 0,0 0,0 0,0 0,0 0,0 0,0 0,0 0,0 0,0 0,0 0,0 0,0 0,0 0,0 0,0 0,0 0,0 0,0 0,0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4.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55,'0'0,"-25"0,25 0,0 0,0 0,-25 0,25 0,0 0,0 0,0 0,-24 0,24 0,0 0,0 0,0 0,0 0,0 0,0 0,0 0,0 0,0 0,0 0,0 0,-25 0,0 0,0 0,25 0,-25 0,-24 0,24 0,0 0,-24 0,24 0,0 0,0 0,25 0,-25 0,1 0,-1 0,0 0,0 0,-24 0,-26 0,1 0,-1 0,1 0,-1 0,1 0,-25 0,24 0,1 0,-25 0,24 0,-24 0,25 0,-1 0,1 0,0 0,24 0,-25 0,1 0,24-25,-24 25,0 0,24 0,0 0,1 0,-1 0,1 0,-1 0,0 0,1 0,24 0,-25 0,1 0,-1 0,1 0,-1 0,-24 0,24 0,-25 0,26 0,-1 0,-24 0,24 0,-24 0,24 0,-24 0,24 0,1 0,24 0,0 0,0 0,0 0,1 0,-1 0,0 0,0 0,0 0,-24 0,-1 0,1 0,24 0,0 0,0 0,0 0,0 0,1 0,24 0,-25 0,25 0,-25 0,25 0,0 0,0 0,0 0,0 0,0 0,0 0,-25 0,-24 0,24 0,0 0,0 0,25-24,0 24,-25 0,25 0,0 0,-24 0,24 0,0 0,0 0,0 0,-25 0,0 0,0 0,25 0,0 0,0 0,0 0,0 0,-25 0,1 0,-1 0,0 0,25 0,0 0,0 0,-25 0,0 0,25 0,0 0,0 0,0 0,0 0,0 0,0 0,0 0,-24 0,24 0,0 0,24 0,-24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28.6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62,'25'-24,"-25"24,0 0,0 0,0 0,0 0,0 0,0 0,0 0,0 0,0 0,0 0,0 0,0 0,0 0,0 0,0 0,0 0,0 0,0 0,0 0,0 0,0 0,0 0,0 0,0 0,0 0,0 0,0 0,0 0,0 0,0 0,25 0,0 0,-1 0,26 0,-25 0,0 0,-1 0,26 0,-25 0,24 0,-24 0,0 0,25 0,-26 0,26 0,25 0,-26 0,1 0,-1 0,1 0,0 0,24 0,-24 0,-1 0,1 0,-1 0,26 0,-26 0,26 0,-26 0,26 0,-26 0,26 0,-1 0,-24 0,24 0,-24 0,24 0,1 0,-26 0,1 0,-25 0,24 0,-24 0,25 0,-25 0,24 0,-24 0,25 0,-26 0,1 0,0 0,0 0,0 0,24 0,-24 0,0 0,0 0,0 0,24 0,1 0,-25 0,-1 0,26 0,0 0,-26 0,26 24,0-24,-26 0,26 0,0 0,-1 0,-24 0,25 0,24 0,-24 0,-26 0,1 0,-25 0,75 0,-26 0,-24 0,49 0,-24 0,-25 0,0 0,24 0,-24 0,-25 0,0 0,25 0,0 0,24 0,-24 0,0 0,0 0,0 0,-1 0,26 0,-25 0,0 0,24 0,1 0,-1 0,-24 0,-25 0,0 0,0 0,0 0,0 0,0 0,0 0,0 0,0 0,25 0,0 0,0 25,-1-25,-24 0,25 0,-25 0,25 0,0 0,0 0,-25 0,24 0,-24 0,0 0,25 0,-25 0,0 0,0 0,0 0,0 0,0 0,0 0,0 0,0 0,0 0,0 0,0 0,0 0,0 0,0 0,0 0,0 0,0 0,0 0,0 0,0 0,0 0,0 0,0 0,0 0,0 0,0 0,0 0,0 0,0 0,0 0,0 0,0 0,0 0,0 0,0 0,0 0,0 0,0 0,0 0,0 0,0 0,-25 0,25 0,0 0,0 0,0 0,0 0,0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9.5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2828 48,'0'0,"-25"0,25 0,0 0,0 0,0 0,0 0,0 0,0 0,0 0,0 0,0 0,0 0,0 0,0 0,0 0,-25 0,25 0,0 0,0 0,0 0,0 0,0 0,0 0,-25 0,25 0,0 0,-25 0,25 0,-25 0,25 0,0 0,0 0,0 0,0 0,-24 0,24 0,0 0,0 0,-25 0,0 0,-25 0,1 0,-26 0,1 0,0 0,-1 0,1 0,-1 0,-24 0,0 0,25 0,-1 0,1 0,-1 0,1 0,24 0,1 0,24 0,0 0,-25 0,1 0,-1 0,-24 0,24 0,1-25,-1 25,25 0,0 0,1 0,-1 0,0 0,-25 0,26 0,-1 0,25 0,-25 0,25 0,0 0,0 0,0 0,0 0,0 0,0 0,0 0,0 0,0 0,-25 0,0 0,0 0,-24 0,24 0,0 0,0 0,1 0,24 0,-25 0,0 0,0 0,25 0,-25 0,1 0,-1 0,0 0,0 0,0 0,1 0,-1 0,25 0,0 0,0 0,0 0,-25 0,25 0,-25 0,0 0,1 0,-1 0,25 0,-25 0,25 0,-25 0,0 0,1 0,-1 0,0 0,25 0,0 0,0 0,0 0,0 0,0 0,0 0,0 0,0 0,0 0,25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4:14.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174 6275,'0'0,"0"0,0 0,0 0,0 0,0 0,0 0,0 0,0 0,0 0,0 0,0 0,0 0,0 0,0 0,0 0,0 0,0 0,-25 0,25 0,0 0,0 0,0 0,0 0,0 0,0 0,0 0,0 0,0 0,0 0,0 0,0 0,0 0,0 0,0 0,0 0,0 0,0 0,0 0,0 0,0 0,0 0,0 0,0 0,0 0,0 0,0 0,0 0,0 0,0 0,0 0,0 0,25 0,-25 25,0-25,0 0,0 0,0 0,0 0,0 0,0 0,0 0,0 0,0 0,0 0,0 0,0 0,0 0,25 0,-25 0,0 0,0 0,0 0,0 0,0 0,0 0,0 0,0 0,0 0,0 0,0 0,0 0,0 0,0 0,0 0,0 0,0 0,0 0,-25 0,25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9438">124 6077,'0'0,"0"0,0 0,0 0,0 0,0 0,0 0,0 25,0-25,0 0,0 0,0 0,0 0,0 0,0 0,0 0,0 0,0 0,0 0,0 0,0 0,0 0,0 0,0 0,0 0,0 0,0 0,0 0,0 0,0 0,0 0,0 0,0 0,0 0,0 0,0 0,0 0,0 0,0 0,0 0,0 0,0 0,0 0,0 0,0 0,0 0,0 0,0 0,0 0,0 0,0 0,0 0,0 0,0 0,0 0,0 0,0-25,0 25,0 0,0 0,0 0,0 0,0 0,0 0,0-25,0 0,0 0,0 1,0-1,0 0,0 0,0-24,0-1,0 25,0-24,0-1,0 0,0-24,0 24,0 1,0-1,0 1,0-1,0 0,0 1,0 24,0-25,0 25,0 1,0-1,0-25,0 1,0 24,0 0,0-25,0 26,0-51,0 50,0-24,0 24,0-25,0 1,0-1,0 1,0-1,0 25,0 25,0-49,0 24,0-25,0 25,0 0,0 1,0-1,0-25,0 1,0 24,0 25,0-25,0-25,0 26,0-26,0 25,0 0,0 1,0 24,0-50,0 25,0 0,0 1,0-26,0 25,0 0,0 1,0-1,0 0,0 0,0-24,0 49,0-25,0 0,0 0,0 25,0-25,0 25,0-24,0 24,0 0,0 0,0 0,0 0,0 0,0 0,0 0,0 0,0 0,0 0,0 0,0 0,0 0,0-25</inkml:trace>
  <inkml:trace contextRef="#ctx0" brushRef="#br0" timeOffset="16531">199 2331,'0'0,"0"0,-25 0,25 0,0 0,0 0,0 0,0 0,0 0,0 0,0 0,0 0,0 0,0 0,0 0,0 0,0 0,0 0,0 0,0 0,0 0,0 0,0 0,0 0,0 0,0 0,0 0,0 0,0 0,0 0,0 0,0 0,0 0,0 0,0 0,-25 0,25 0,0 0,0 0,0 0,0 0,0 0,0 0,0 0,0 0,0 0,0 0,0 0,0 0,0 0,0-24,0 24,0-25,0 25,0 0,0-25,0 25,0-25,0 25,0 0,0-25,0 25,0 0,0 0,0 0,0 0,0 0,0 0,0 0,0 0,0-24,0 24,0 0,0 0,0-25,0 25,0 0,0 0,0 25,0-25,0 0,0 24,0 1,0-25,-25 0</inkml:trace>
  <inkml:trace contextRef="#ctx0" brushRef="#br0" timeOffset="19188">0 2579,'0'0,"0"0</inkml:trace>
  <inkml:trace contextRef="#ctx0" brushRef="#br0" timeOffset="19328">0 2579</inkml:trace>
  <inkml:trace contextRef="#ctx0" brushRef="#br0" timeOffset="20844">75 2629,'0'0,"0"0,0 0</inkml:trace>
  <inkml:trace contextRef="#ctx0" brushRef="#br0" timeOffset="22172">149 2827,'0'0,"0"0,0 0,0 0,0 0,0 0,0 0,0 0,0 0,0 0,0 0,0 0,0 0,0 0,0 0,0 0,0 0,0 0,0-24,0-26,0 25,0 0,0 25,0-24,0-1,0-25,0 1,0 24,0-25,0 25,0 1,0-26,0 25,0-24,0 24,0 0,0 0,0 0,0 1,0-1,0-25,0 0,0 1,0-1,0 25,0-24,0 24,0 0,0-24,0-1,0 25,0 0,0 1,0-1,0 0,0 0,0-24,0 24,0 0,0 0,0 0,0-24,0 24,0 0,0 0,0 1,0-1,0 25,0-25,0 0,0 0,0 1,0-1,0-25,0 50,0-25,0 0,0 1,0-1,0 0,0 0,0 25,0-25,0 1,0-26,0 25,0-24,0 49,0-25,0 0,0 0,0 0,0 1,0-1,0 0,0 0,0 0,0 1,0-1,0 0,0 0,0 0,0 1,0-1,0 0,0 0,0 0,0 1,0-1,0-25,0 50,0-25,0 1,0-1,0 25,0-25,0 25,0-25,0 25,0 0,0-25,0 25,0 0,0 0,0 0,0 0,0 0,0 0,0 0,0 0,0 0,0 0,0 0,0 0,0 0,0 0,0 0,0 0,0 0,0 0,0 0,0 0,0 0,0 0,0 0,0 0,0 0,0 0,0 0,0 0,0 0,0 0,0 0,0 0,0 0,0 0,0 0,0 0,0 0,0 0,0 0,0 0,0 0,0 0,0 0,0 0,0 0,0-25,0 25,0 0,0 0,0-24,0 24,0 0,0 0,0 0,0 0,0 0,0 0,0 0,0 0,0 0,0 0,0 0,0 0,0 0,0 0,0 0,0 0,0 24,0 1,0 0,0 0,0 0,0 0,0-1,0 1,0 0,0 0,0-25,0 25,0-25,0 24,0-24,0 25,0 0,0-25,0 25,0-25,0 25,0-25,0 24,0-24,0 25,0-25,0 25,0-25,0 25,0 0,0-25,0 24,0 1,0-25,0 25,0 0,0 0,0-1,0-24,0 25,0 0,0 0,0 0,0-1,0 26,0-25,0 24,0-24,0 0,0-25,0 25,0 0,0-1,0 1,0-25,0 25,0-25,0 25,0-25,0 0,0 0</inkml:trace>
  <inkml:trace contextRef="#ctx0" brushRef="#br0" timeOffset="115453">149 3249,'0'0,"0"0,0 0,0 0,-25 25,25-25,-24 25,24-25,0 0,0 0,0 0,0 0,0 0,24 0,-24 0,0 0,0 0,0-25,-24 25,-1 25,25-25,-25 0,25 0,0 25,25-25,-25 0,25-25,-25 0,0 0,-25 0,0 50,25 0,0 0,25-25,0 0,-1-25,1 0,-25 25,0-25,-49 25,24 0,25 25,0 0,25 0,-1-25,26-25,-50-25,0 26,-50 24,26 24,24 1,0 0,24-25,1 0,0 0,0-25,-50 0,0 1,0 24,25 24,-24 1,24 0,24 0,1-25,-25 0,25 0,-50-25,0 0,1 25,-26 25,25 0,50 0,0-25,24-25,-24 0,-25-25,-49 50,24 25,0-25,25 25,50-25,-26-25,1 25,-25-25,-25 25,25 25,-24-25,24 0,0 0,0 0,0 0,0 0,0 25,0-25,0 0,0 0,0 0,0 0,0 0,0 0,0 0,0 0,0 0,0 0,0 0,0 0,0 0,0 0,0 0,0 0,0 0,0 0,0 0</inkml:trace>
  <inkml:trace contextRef="#ctx0" brushRef="#br0" timeOffset="121719">100 3224,'0'0,"0"0,0 0,0 0,0 0,0 0,0 0,0 0,0 0,0 0,0 0,0 0,0 0,0 0,0 0,0 0,0 0,0 0,0 0,0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0,0 0,0 0,0 0,0 0,0 0,0 0,0 0,0 0,0 0,0 0,0 0,0 0,0 0,0 0,0 0,0 0,0 0,0 0,0 0,0 0,0 0,-25 0,25 0,0 0,0 0,0 0,0 0,0 0,0 0,0 0,0 0,0 0,0 0,0 0,0 0,0 0,0 0,0 0,0 0,0 0,0 0,0 0,0 0,0 0,0 0,0 0,0 0,0 0,0 0,0 0,25 0,-25 0,24 0,-24 0,25 0,-25 0,25 0,0 0,0 0,-25 0,24 0,1 0,0 0,0 0,24 0,-24 0,0 0,-25 0,25 0,0 0,0 0,-25 0,24 0,1 0,0 0,0 0,-25 0,0 0,0 0,25 0,-25 0,0 0,0 0,0 0,0 0,24 0,-24 0,0 0,0 0,25 0,-25 0,25 0,-25 0,25 0,-25 0,25 0,-25 0,24 0,-24 0,0 0,25 0,-25 0,0 0,25 0,-25 0,0 0,0 0,0 0,-25 0,0 0,-24 0,-1 0,1 0,24 0,-25 0,1 0,-1 0,0 0,25 0,1 0,-1 0,-25 0,50 0,-25 0,25 0,0 0,0 0,0 0,0 0,0 0,0 0,0 0,0 0,25 0,-25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43.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25,0-25,0 0,0 0,0 0,0 0,0 0,0 0,0 0,0 0,0 24,0-24,0 25,0-25,0 25,0 0,0 0,0-1,0 1,0-25,0 25,0 0,0 24,0-24,0 0,0 0,0 24,0-24,0 0,0 0,0 24,0-24,0 0,0 0,0 0,0-25,0 49,0-24,0 0,0 0,0-1,0 1,0 0,0 0,0 0,0-25,0 25,0-1,0 1,0 0,0 0,0 0,0-1,0 1,0 0,0-25,0 25,0 0,0-1,0 1,0 0,0 0,0 0,0-1,0 1,0 0,0 0,0 0,0-1,0 1,0 0,0 0,0 0,0-1,0 1,0-25,0 25,0 0,0 0,0 24,0-24,0 0,0 0,0-1,0 1,0 0,0 0,0 0,0-1,0 1,0 25,0-25,0 0,0-1,0-24,0 25,0 0,0 0,0 0,0-25,0 0,0 0,0 0,0 0,0 0,0 0,0-25,0 0,0-25,0 1,0 24,0 0,0-25,0 1,0-26,0 26,0 24,0-25,0 1,0-26,0 26,0-1,0 1,0-1,0-24,0-1,0 1,0-1,0 1,0 0,0 24,0-25,0 26,0 24,0 0,0-24,0-1,0 0,0 26,0-1,0-25,0 25,0 25,0-24,0 24,0-25,0 0,0 0,0 25,0-25,0 1,0 24,0-25,0 25,0 0,0-50,0 25,0 25,0 0,0 0,0 0,0 0,0 0,0 0,0 0,0-24,0 24,0 0,0 0,0 0,0 0,0 0,0 0,0 0,0 24</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22.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0,0 0,0 0,0 0,0 0,0 0,0 0,0 0,0 0,0 0,0 0,0 0,0 0,0 0,0 24,0-24,0 25,0-25,0 0,0 0,0 25,0-25,0 0,0 25,0-25,0 0,0 25,0-1,0-24,0 25,0-25,0 25,0-25,0 25,0 0,0-25,0 24,0 1,0 0,0-25,0 25,0-25,0 25,0-25,0 0,0 24,0-24,0 0,0 25,0-25,0 0,0 25,0-25,0 25,0 0,0-25,0 24,0-24,0 25,0 0,0-25,0 25,0-25,0 25,0-1,0-24,0 25,0 0,0-25,0 25,0-25,0 25,0-25,0 24,0-24,0 0,0 25,0-25,0 0,0 25,0-25,0 25,0-25,0 25,0-25,0 24,0-24,0 25,0-25,0 0,0 25,0 0,0-25,0 25,0-1,0-24,0 25,0-25,0 25,0-25,0 25,0-25,0 0,0 25,0-25,0 0,0 0,0 25,0-25,0 0,0 24,0-24,0 0,0 0,0 25,0-25,0 25,0-25,0 0,0 25,0-25,0 0,0 25,0-25,0 0,0 0,0 0,0 0,0 0,0 0,0 0,0 24,0-24,0 0,0 0,0 0,0 0,0 0,0 0,0 0,0-24,0-1,0 0,0 0,0 0,0-24,0-1,0 25,0-24,0-1,0 0,0 26,0-26,0 0,0 26,0-26,0 0,0 1,0-1,0 25,0-24,0 24,0-25,0 26,0-1,0 0,0 0,0 0,0 25,0-24,0 24,0 0,0-25,0 25,0 0,0 0,0 0,0 0,0 0,0 0,0 0,0 0,0 0,0 0,0 0,0 0,0 0,0 0,0 0,0 0,0 0,0 0,0 0,0 0,0 0,0 0,0 0,0 0,0 0,0 0,0 0,0 0,0 0,0 25,0 24,0 1,0-1,0 1,0 24,0-24,0 0,0-1,0 26,0-51,0 26,0 0,0-26,0 26,0-25,0 0,0-1,0 1,0 0,0-25,0 25,0 0,0-25,0 25,0-1,0 1,0-25,0 25,0 0,0-25,0 25,0-1,0-24,0 25,0-25,0 25,0-25,0 0,0 0,0 0,0 0,0 0,0 25,0-25,0 0,0 0,0 0,0 0,0 0,0 0,0 0,0 25,0-25,0 0,0 0,0 0,0 0,0 0,0 0,0 0,0 0,0 0,0 0,0 0,0 0,0 0,0 0,0 0,0 0,0 0,0 0,0 0,0 0,0 0,0 0,0 0,0 0,0 0,0 0,0 0,0 0,0 0,0 0,0 0,0 0,0 0,0 0,0 0,0 0,0 0,0 0,0 0,0 0,0 0,0 0,0 0,0 0,0 0,0 0,0 0,0 0,0 0,0 0,0 0,0 0,0 0,0 0,0 0,0 0,0 0,0 0,0 0,0 0,0 0,0 0,0 0,0 0,0 0,0 0,0 0,0 0,0 0,0 0,0 0,0 0,0 0,0 0,0 0,0 0,0 24,0 1,0-25,0 25,0 0,0-25,0 25,0-1,0 1,0 25,0-1,0-24,0 0,0 0,0 0,0-1,0 1,0-25,0 25,0-25,0 25,0 0,0-1,0 1,0 0,0-25,0 50,0-50,0 24,0 1,0-25,0 25,0 0,0 0,0-25,0 25,0-25,0 24,0-24,0 0,0 0,0 0,0 0,0 0,0 25,0-25,0 0,0 0,0 0,0 0,0 0,0 0,0 0,0 0,0 0,0 0,0 0,0 0,0 0,0 0,0 0,0 0,0 0,0 0,0 0,0-25</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00:06.43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56 0,'0'0,"-25"0,25 0,0 0,0 0,0 0,0 0,0 0,0 0,0 0,0 0,0 0,0 0,0 0,0 0,0 0,0 0,0 0,0 0,0 0,0 0,0 0,0 0,0 0,0 0,0 0,0 0,0 0,0 0,0 0,0 0,0 0,0 0,0 25,25-25,-25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 0,0-1,0-24,0 25,0-25,0 25,0 25,0-26,0 1,0 0,0 25,0-26,0 1,0 0,0 0,0 0,0-1,0 1,-25 0,25 25,0-1,0 1,0-25,0 24,0 1,0-1,0-24,0 25,0-1,0 1,0 0,0-25,0 24,0 1,0-1,0 1,0 24,0-24,0 24,0-24,0 0,0 24,0-24,0-26,0 26,0 0,0-1,0 1,0-25,0 24,0-24,0 25,0-25,0 24,0-24,0 0,0 0,0-1,0 1,0 25,0-25,0-1,0 26,0 0,0-26,0 26,0 0,0-1,0 1,0-1,0-24,0 25,0-25,0 24,0 1,0-25,0 24,0-24,0 25,0-25,0-1,0 26,0-25,0 0,0 24,0-24,0-25,0 25,0 0,0-1,0 1,0 0,0 0,0 0,0 24,0-24,0 0,0 24,0-24,0 25,0-25,0-1,0 1,0 0,0 25,0-26,0 1,0 25,0-25,0 24,0-24,0 25,0-26,0 1,0 0,0 0,0 25,0-26,0 1,0 0,0 0,0 0,0 24,0-24,0 0,0 0,0-25,0 24,0-24,0 25,0-25,0 25,0-25,0 0,0 0,0 0,0 0,0 0,0 0,0 0,0 0,0-25,0 25,0 0,0 0,0 0,0 0,0 0,0 0,0-25,0 1,0-1,0 25,0-25,0 0,0-24,0-1,0 0,0 1,0-26,0 1,0-1,0 1,0-25,0 24,0-24,0 0,0 25,0-26,0 1,0 0,0-25,0 25,0-25,0 0,0 0,0 49,0-24,0 25,0-26,0 1,0 25,0 24,0-24,0 24,0-24,0 24,0-24,0 49,0-25,0 1,0-1,0 0,0 26,0-1,0 0,0 0,0-24,0 24,0 0,0 25,0-25,0 0,0 1,0 24,0-25,0 0,0 25,0 0,0-25,0-24,0 24,0 0,0 25,0-25,0 0,0-24,0 24,0 25,0-25,0 25,0-25,0-24,0 24,0 0,0 25,0 0,0-25,0 0,0-24,0 49,0 0,0-25,0 0,0 0,0 1,0-1,0 25,0-50,0 25,0 1,0-1,0 25,0-25,0 0,0 0,0 25,0 0,0 0,0 0,0-24,0-1,0 25,0 0,0 0,0 49,0-24</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5:40.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74 1588,'0'0,"0"0,0 0,0 0,0 0,0 0,-25 0,25 0,0 0,0 0,0 0,0 0,-24 0,24 0,0 24,0-24,0 25,0-25,0 0,24 0,-24-25,0 25,0 0,0-24,0 24,-24 0,24 0,0 24,0-24,0 0,0 25,24 0,-24-25,25 0,-25-25,0 0,0 1,-25 24,25 0,0 0,-24 0,24 24,0 1,24 0,-24 0,25-25,0 0,-25-25,0 0,-25 0,0 1,25 24,-24 0,24 24,0-24,0 25,24 0,-24-25,25 0,-25-25,0 0,-25 1,1-1,-1 25,25 0,0 25,0-1,25-24,-1 25,1-25,-25-25,0 1,0-1,-25 25,1 25,24-1,0 1,24-25,1 0,0 0,-25 0,0-25,-25 1,0 24,1 24,24 1,0 0,0 0,24-25,-24 0,25-25,-25 25,0 0,-25 0,1 0,24 0,0 25,0 0,24-25,1 0,-25-25,0 25,-25-25,25 25,-24 0,24 25,-25 0,25-25,25 0,-1 0,1-25,-25 25,-25 0,25-25,0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6094">49 1662,'0'0,"0"0,0 0,0 0,0 0,0 0,0 0,0 0,0 0,0 0,0 0,0 0,0 0,0 0,0 0,0 0,0 0,0 0,0 0,0 0,0 0,0 0,0 0,0 0,0 0,0 0,0 0,0 0,0-25,0 0,0 25,0-24,0 24,0-25,0 0,0 0,0 0,0 1,0-1,0 0,0 0,0 0,0 1,0-1,0 0,0 0,0 25,0-25,0 1,0-1,0 0,0-25,0 26,0-1,0-25,0 25,0-24,0 24,0 0,0 0,0-24,0 24,0 0,0-25,0 26,-24-26,24 25,0-24,0 24,0-25,0 25,0 1,0-1,0 0,0 0,0 0,0-24,0 49,0-25,0 0,0 0,0 1,0-1,0 0,0 25,0-25,0 25,0-25,0 1,0 24,0 0,0-25,0 0,0 25,0 0,0 0,0 0,0 0,0 0,0 0,0 0,0 0,0-25</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9.76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0,'-25'24,"25"-24,0 0,0 0,0 0,0 0,0 0,0 0,0 0,0 0,0 0,0 0,0 0,0 0,0 0,0 0,0 0,0 0,0 0,0 0,0 0,0 0,0 0,0 0,0 0,0 0,0 0,0 0,0 0,0 0,0 0,0 0,0 0,0 0,0 0,0 0,0 0,0 0,0 0,0 0,0 0,0 0,0 0,0 0,0 0,0 0,0 0,0 0,0 0,0 0,0 0,0 0,0 0,0 0,0 0,0 0,0 0,0 0,0 0,0 0,0 0,0 0,0 0,0 0,0 0,0 0,0 0,0 0,0 0,0 0,0 0,0 0,0 0,0 0,0 0,0 0,0 0,0 0,0 0,0 0,0 0,0 0,0 0,0 0,0 0,0 0,0 0,0 0,0 0,-24 0,24 0,-25 0,25 0,0 0,0 0,0 0,-25 0,25 0,0 0,0 0,0 0,0 0,0 0,0 0,0 0,0 0,0 0,0 0,0 0,0 0,0 0,0 0,0 0,0 0,0 0,0 0,0 0,0 0,0 0,0 0,0 0,0 0,0 0,0 0,0 0,0 0,0 0,0 0,0 0,0 0,0 0,0 0,0 0,0 0,0 0,0 0,0 0,0 0,0 0,0 0,0 0,0 0,0 0,0 0,0 0,0 0,0 0,0 0,0 0,0 0,0 0,0 0,0 0,0 0,0 0,0 0,0 0,0 0,0 0,0 0,0 0,0 0,0 0,0 0,0 0,0 0,0 0,-25 0,25 0,0 0,0 0,0 0,-25 0,-24 0,24 0,0 0,0 0,1 0,-26 0,25 0,-25 0,1 0,-1 0,25 0,-24 0,24 0,-25 0,-24 0,24 0,-24 0,24 0,1 0,-26 0,1 0,0 0,-1 0,1 0,-1 0,-24 0,0 0,-25 0,0 0,0 0,25 0,-1 0,1 0,0 0,24 0,-24 0,25 0,-25 0,-1 0,-24 0,25 0,0 0,25 0,-26 0,1 0,25 0,-1 0,1 0,-1 0,1 0,0 0,24 0,0 0,1 0,-1 0,1 0,24 0,0 0,-25 0,50 0,-24 0,24 0,-50 0,25 0,0 0,-24 0,24 0,25 0,-25 0,0 0,1 0,-1 0,-25 0,25-24,25 24,0 0,0 0,0 0,-25 0,25 0,0 0,0 0,0 0,0 0,0 0,0 0,0 0,0 0,0 0,0 0,0 0,0 0,0 0,0 0,0 0,0 0,0 0,0 0,0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02.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22 101,'0'0,"-25"0,0 25,25-25,0 0,25 0,-25 0,25 0,-1 0,1-25,-50 25,1 0,-1 0,25 0,25 0,-25 0,24 25,-24-25,25 0,0-25,-25 25,-25-25,0 0,1 50,24-25,0 25,24 0,1-25,0 0,0-25,-25 0,-25 0,0 25,-24 0,49 25,0 0,24 0,1-25,0 0,0-50,-25 25,0 0,-25 0,0 50,25 0,-25 0,50 0,0-25,0 0,0 0,-25-25,0-25,-50 25,25 25,-24 0,49 50,24 0,1-25,0-25,0 0,-25-25,0 0,-25 0,0 0,0 25,1 25,24 0,0 0,49 0,-24-25,0-25,-25 0,0-25,-50 25,25 25,1 50,24 0,24-25,26-25,-25-25,-25 0,-25-25,0 25,0 50,25 25,0 0,0-50,0 0,0 0,25 0,-25 0,0 0,0 0,0 0,0 0,0 0,0 0,-25 0,25 0,0 0,0 0,0 0,0 0,25 0,-25 0,25 0,-25 0,25 0,-25 0,25 0,-1 0,26 0,-25 0,0 0,-1 0,-24 0,25 0,0 0,25 0,-25 0,-1 0,26 0,-25 0,0 0,24 0,-24 0,25 0,-1 0,-24 0,25 0,-26 0,1 0,0 0,25 0,-1 0,-24 0,25 0,-26 0,26 0,-25 0,24 0,-24 0,25 0,-25 0,24 0,-24 0,25 0,-25 0,-1 0,1 0,0 0,25 0,-26 0,26 0,-25 0,24 0,-24 0,25 0,24 0,-24 24,-25-24,-1 0,1 0,0 0,0 0,24 0,-24 0,25 0,-1 0,1 0,-25 0,24 0,-24 0,0 0,0 0,0 0,0 0,24 0,-24 0,25 0,-1 0,1 0,-25 0,24 0,-24 0,0 0,24 0,1 0,-25 0,0 0,24 0,-24 0,25 0,-1 0,26 0,-51 0,1 0,0 0,-25 0,25 0,-25 0,25 0,-1 0,1 0,0 0,0 0,0 0,0 0,24 0,-24 0,25 0,-1 0,1 0,-25 0,-1 0,26 0,-25 0,24 0,1 0,-25 0,0 25,-1-25,26 0,-25 0,0 0,-1 0,-24 0,0 0,0 0,0 0,0 0,0 0,0 0,0 0,0 0,0 0,-24 0,-26 0,0 0,-24 0,-50 0,-25 0,0-25,25 25,0 0,-25 0,1 0,-1 0,0 0,25 0,0 0,25 0,49 0,-24 0,24 0,-24 0,-1 0,26 0,-1 0,25 0,0 0,1 0,-26 0,0 0,1 0,-1 0,1 0,-1 0,0 0,-24 0,24 0,1 0,-1 0,0-24,-24 24,0 0,-1 0,26 0,-26 0,26 0,-1 0,0 0,26 0,-26 0,25 0,0 0,1 0,-1 0,0 0,0 0,0 0,25 0,-24 0,24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10.7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99 6896,'0'0,"0"0,0 0,0 0,0 0,0 0,0 0,0 0,0 0,0 0,0 0,-25 0,25-25,0 25,-25 0,25 25,0-25,0 50,25-26,-25-24,25 0,0-24,-25-1,-25 0,0 25,25-25,-25 25,25 25,0-25,0 25,0-25,50 25,-25-25,-25-25,0-25,-25 25,0 25,0 0,1 0,24 25,24 0,1 0,25-25,-50-25,25 0,-75 0,25 1,-24 48,49-24,0 25,49 0,-24-25,0 0,-25 0,0-25,-25 0,0 1,25 24,-25 49,25-24,25 0,0 0,0-25,0-25,-25 0,0 0,-25 0,0 25,0 25,0-25,25 25,0 0,50-25,-25 0,0 0,-25-25,-25-25,0 50,-25 0,26 0,24 50,24-25,1 0,0-25,0-25,-25 0,0-25,-25 50,0 0,0 25,25 0,0 0,25 0,25-50,-50 0,0 0,-25 0,0 25,0 0,1 25,24 25,0-50,49 25,-24-25,0-25,0 0,-50 25,0-25,0 25,-24 0,49 25,24 25,1-26,25-24,-50-49,0 24,-25 0,0 0,-24 50,49 0,0 0,24 0,26-25,0 0,-50-25,-25 0,-25 0,25 25,-24 0,49 25,49 0,1 0,-25-25,0-25,-75-25,25 50,-24 0,49 25,-25 25,74-26,1-24,0-24,-50-26,-25 25,0 25,0 0,0 25,50 0,0-25,-25 0,0 0,0 0,0 0,0 0,-25 0,25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0,0 0,0 0,0-25,0-25,0-24,0 24,0 1,0-1,-25 0,25 1,0-1,0-24,0-1,0-24,0 0,0-25,0 25,0-25,0-25,0 0,0 0,0 25,0 0,0 25,0-25,0 25,-25 24,25 26,0 24,0-25,0 1,0-1,0 0,0 26,0-1,0-25,0-24,0 24,0 25,0 25,0-24,0-1,0-25,0 1,0-1,0 25,0 0,0-24,0-1,0 25,0-24,0 24,0-25,0-24,0 24,0-24,0-1,0 26,0-26,0 1,0 0,0-1,0 1,0 24,0-24,0 24,0-24,0 24,0-24,0 24,0 0,0-24,-25 24,25-24,0 0,0 24,0-24,0 24,0-49,0 24,0-24,0 25,0-1,0 26,0-1,0-24,0 24,0 0,0 1,0-1,0-24,0-1,0 26,0-26,0 26,0-26,0 26,0-1,0 25,-24-24,24 24,0 0,0 0,0 0,0 1,0-1,0 0,0 0,0 0,0 25,0-24,0-1,0-25,0 50,0-25,0 25,0-24,0-1,0 0,0 0,0 0,0 1,0-1,0 0,0 0,0 0,0 1,0 24,0-25,0 0,0 0,0 25,0 0,0-25,0 25,0 0,0 0,0 0,0 25,0 25,0 24,0 1,0 24,0 0,0 25,0-25,0 0,0 26,0-1,0-25,0 25,24 0,-24-25,0 25,0-25,0 25,0 0,0 0,0 0,0-24,0 24,0 0,0 0,0-25,0 0,0 0,0 1,0-1,0-25,25 1,-25-1,0 0,0 1,0-1,0 1,0-1,0 0,0 1,0-26,0 26,0-25,0 24,0-24,0 24,0 0,0 26,0-1,0-25,0 25,0 1,0-1,0-25,0 1,0-1,0 1,0-26,0 1,0 24,0-24,0 24,0-24,0-1,0 1,0 0,0 24,0-24,0-26,0 26,0 0,0-1,0-24,0 0,0 25,0-26,0 1,0 25,0-25,0-1,0 26,0-25,0 0,0-1,0 1,0-25,0 25,0 0,0 0,0 24,0-24,0 0,0-25,0 25,0-1,0 1,0-25,25 25,-25 0,0 0,0-25,0 24,0-24,0 25,0 0,0 0,0 0,0-1,0 1,0-25,0 0,0 0,0 0,0 0,0 0,0 0,0-25,0-24,0-75,-25 25,25-50,0 25,0-50,0-24,0-26,0 1,0 25,0-1,0-49,0 0,0 0,0 25,0 24,0 1,0-25,0 0,0 24,0 25,0 26,0-26,0 25,-25-24,25 49,0 24,0 26,0 0,0-1,0 25,0 1,0 24,0 0,0 0,0-24,0 24,0 0,0 0,0 1,0-26,0-24,0 24,0-24,0-1,0 1,-24-1,24-24,0 25,0 24,0-24,0 49,0-25,0 25,0-24,0-1,0 25,0 25,0-24,0-1,0 0,0 0,0 25,0-25,0 25,0-24,0 24,0-25,0 25,0 0,0-25,0 0,0 0,0 25,0 0,0 0,0 0,0-24,0 24,0 0,0 0,0 0,0 0,0 0,0 0,0 0,0 0,0 0,0 0,0 0,0 0,0 0,0 0,0 0,0 0,0 0,0 0,0 0,0 0,0 0,0 0,0 0,0 0,0 0,0 0,0 0,0 0,0 0,0 0,0 0,0 0,0 0,0 0,-25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1.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196 158,'0'0,"0"0,0 0,0 0,0 0,0 0,0 0,0 0,0 0,-25 25,25 0,25-25,-1 0,1-25,-25 0,0 0,-25 1,1 24,-1-25,0 25,25 0,0 25,0-1,25 1,0-25,-1-25,-24 1,-24-1,-1 25,-25 0,50 0,-25 25,25-25,25 24,25-24,-25 0,-1-24,-48-1,-1 0,0 25,0 25,0 24,50-24,0 0,0-25,0-25,-1 0,-24 1,-24-1,-1 25,-25 49,25 1,50-25,25 0,-1-50,-24 0,0 0,-50 0,0 1,-24 24,24 0,0 24,25 26,50-50,-25 0,-1-25,-24 0,-24 1,-26-1,0 25,50 25,-24 24,73-24,1-25,-1-50,-24 1,-25-1,-49 50,24 0,-25 50,25-1,50-49,25 0,24-24,-74-1,0 0,-49 25,-1 0,25 25,50 0,0-25,24 0,-24 0,-25-25,-25 0,1 25,-1 25,0 0,50 24,0-49,24-25,-49 1,0 24,-25-25,1 50,-1-1,25 26,49-50,1 0,-25 0,-25-50,0 26,-50 24,1 0,24 24,25-24,0 25,25 0,-25-25,24 0,1-25,-25 25,0-25,-25 25,1 25,24-25,0 25,0-25,24-25,-24 0,0 25,-24 0,-1 0,25 0,0 0,0 25,0-25,0 0,0 0,0 0,0 0,0 0,0 0,0 0,0 0,0 0,0 0,0 0,0 0,0 0,0 0,0 0,25 0,-25 0,0 0,0 0,0-25,0 25,0 0,0 0,0 0,0 0,0 0,0 0,0 0,0 0,0 0,0 0,0 0,0 0,-25 0,25 0,0 0,0 0,0 0,0 0,0 0,0 0,0 0,0 0,0 0,0 0,0 0,0 0,-25 0,25 0,0 0,-25 0,25-24,0 24,-25 0,25 0,-24 0,-1 0,0 0,25 0,0 0,-25 0,25 0,0 0,0 0,0 0,0 0,0 0,0 0,0 0,0 0,0 0,25 0,25 0,-1-25,-24 25,-25 0,25 0,-25 0,0 0,0 0,0 0,0 0,0 0,0 0,0 0,0 0,0 0,0 0,0 0,0 0,0 0,0 0,0 0,-25-25,0 25,0 25,1 0,24 24,24 1,1-25,25-25,-1 0,-24-50,-25 25,-25 0,25 1,0 24,-24 0,24-25,-25 25,0 25,25-1,-25 1,50 25,0-25,0-25,24-25,-24-25,-25 1,0 24,-25-25,-24 50,-1 0,0 25,26 0,24 24,24 1,26-25,0 0,-1-25,-24-25,0-25,-25-24,-50 24,1 25,-26 25,26 25,24 0,50 25,24-1,1-24,24-25,-24-25,-25-24,-50-1,0 0,-49 50,24 25,25 25,25-1,50-24,-25-25,-1 0,-24 0,0 0,0 0,0 0,0 0,0 0,0 0,0 0,0-25,0 25,-24 0,24 0,0 0,0 0,0 0,0 0,0 0,0 0,0 0,0 0,0 0,0 0,0 0,0 0,0 0,0 0,0 0,0 0,0 0,0 0,0 0,0 0,0 0,0 0,0 0,0 0,0 0,0 0,0 0,0 0,0 0,-50 0,0 25,1-25,24 0,0 0,25 0,0 0,0 0,0 0,0 0,0 0,0 0,0 0,0 0,0 0,0 0,25 0,-25 0,0 0,0 0,0 0,25 0,-25 0,0 0,0 0,0 0,0 0,0 0,0 0,25 0,-25 0,0 0,0 0,0 0,0 0,0 0,0 0,0 0,0 0,0 0,0 0,0 0,0 0,0 0,0 0,24 0,1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35.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58,'0'-25,"25"25,-25 0,0 0,0 0,0 0,0 0,0 0,0 0,0 0,0 0,0 0,0 0,0 0,0 0,0 0,0 0,0 0,0 0,0 0,0 0,0 0,0 0,24 0,26 0,25 0,24 0,0 0,0 0,-24 0,-1 0,0 0,-24 0,0 0,-1 0,26 0,24 0,-25 0,1 0,-1 0,-24 0,-1 0,1 0,0 0,-26 0,26 0,-25 0,24 0,1 0,0 0,-26 0,26 0,0 0,-1 0,-24 0,0 0,0 0,-1 0,1 0,0 0,0 0,24 0,-24 0,0 0,-25 0,25 0,0 0,-1 0,1 0,0 0,0 25,0-25,0 0,-1 0,-24 0,25 0,0 0,0 0,0 0,-1 0,1 0,0 0,-25 0,0 0,25 0,0 0,-1 0,1 0,0 0,-25 0,0 0,0 0,25 0,-25 0,0 0,0 0,0 0,0 0,25 0,-25 0,0 0,0 0,0 0,0 0,0 0,0 0,0 0,0 0,0 0,0 0,0 0,0 0,0 0,0 0,0 0,0 0,0 0,0 0,0 0,0 0,0 0,0 0,0 0,0 0,0 0,0 0,0 0,0 0,0 0,0 0,0 0,0 0,0 0,0 0,0 0,0 0,0 0,0 0,0 0,0 0,0 0,0 0,0 0,0 0,0 0,0 0,0 0,0 0,0 0,0 0,0 0,0 0,0 0,0 0,0 0,0 0,-25 0</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50:41.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5069 3647,'0'0,"0"0,0 0,0 0,0 0,0 0,0 0,0 0,0 0,0 0,0 0,0 0,0 0,0 0,0 0,0 0,0 0,0 0,-24 0,24 0,0 0,0 0,0 0,0 0,0 0,0 0,0 0,0 0,0 0,0 0,-25 0,25 0,0 0,0 0,0 0,0 0,0 0,0 0,0 0,0 0,0 0,0 0,0 0,0 0,0 0,0 0,0 0,0 0,0 0,0 0,0 0,0 0,0 0,0 0,0-25,0 25,0 0,0 0,0 0,0 0,0 0,0 0,0 0,0 0,-25 0,25 0,0 0,0 0,0 0,0 0,0-24,0 24,0 0,0 0,0 0,0 0,0 0,0 0,0-25,0 25,0 0,0 0,0 0,0 0,0 0,0 0,0 0,0 0,0 0,0 0,0 0,0 0,0 0,0 0,0 0,0 0,0 0,0 0,0 0,0 0,0 0,0 0,0 0,0 0,0 0,0 0,0 0,0 0,0 0,0 0,0-25,0 25,0 0,0 0,0 0,0 0,0 0,0 0,0 0,0 0,0 0,0 0,0 0,0 0,0 0,0 0,0 0,0 0,0 0,0 0,0 0,0 0,0 0,0 0,0 0,0 0,0 0,0 0,0 0,0 0,0 0,0 0,0 0,0 0,0 0,0 0,0 0,0 0,0 0,0 0,0 0,0 0,0 25,25-25,-25 25,25-25,-25 0,0 0,0 0,0 0,0 0,0 0,0 24,0-24,0 0,0 0,0 0,0 0,0 0,0 0,0 0,0 0,0 0,0 0,0 0,0 0,0 0,0 0,0 0,0 0,0 0,0 0,0 0,0 0,0 0,0 25,0-25,0 0,0 0,0 0,0 0,0 0,0 0,0 0,0 0,0 0,0 0,0 0,0 0,0 0,0 0,0 0,0 0,0 0,0 0,0 0,0 0,0 0,0 0,0 0,0 0,0 0,0 0,0 0,0 0,0 0,0 0,0 0,0 0,0 0,0 0,-25 0,25 0,0-25,0 25,0 0,0 0,0 0,0 0,0 0,0 0,0 0,0 0,0 0,0 0,0 0,0 0,0 0,0 0,0 0,0 0,0 0,0 0,0 0,0 0,0 0,0 0,0 0,0 0,0 0,0 0,0 0,0 0,0 0,0 0,0 0,0 0,0-24,0-1,0-25,0 25,0-24,0-1,0 1,0-26,25 1,-25-1,0 1,0 24,0-24,0-50,0 25,0-1,0 51,0-26,0 1,0 24,0 1,0-1,0 25,0-24,0-1,0-24,0-25,0 24,0 1,0 49,0-50,0 26,0-26,0 26,0-1,0 25,0-24,0 24,0-25,0 1,0 24,0-25,0 26,0-1,0-25,0 25,0 1,0-1,0 0,0-25,0 1,0 24,0-25,0 1,0-1,0 0,0 1,0 24,0 0,0 25,0 0,0-25,0 25,0-24,0 24,0-25,0-25,0 25,0 1,0 24,0-25,0 0,0 0,0 0,0 25,0 0,0 0,0 0,0 0,0 0,0 0,0 0,0 0,0 0,0 0,0 0,0 0,0 0,0 0,0 0,0 0,0 0,0 0,0 0,0 0,0 0,0 0,0 0,0 0,0 0,0 0,0 0,0 0,0 0,0 0,0 0,0 0,0 0,0 0,0 0,0 0,0-24,0-1,0 25,0 0,0 0,0-25,0 25,0 0,0-25,0 0,0 1,0 24,0 0,0 0,0 0,0 0,0-25,0 25,0-25,0 25,0 0,0 0,0 0,0 0,0 0,0 0,0 0,0 0,0 0,0 0,0 0,0 0,0 0,0 0,0 0,0 0,0 0,0 0,0 0,0 0,0 0,0 0,0 0,0 0,0 0,0 0,0 0,0 0,0 0,0 0,0 0,0 0,0 0,0 0,0 0,0 0,0 0,0 0,0 0,0 0,0 0,0 0,0 0,0 0,0 0,0 0,0 0,0 0,0 0,0 0,0 0,0 0,24 0,-24 0,0 0,0 0,0 0,-24 0,-26 25,25-25,0 25,1-1,24-24,0 0,0 0,0 0,0 0,0 0,0 0,0 0,0 0,0 0,0 0,0 0,24 0,-24-24,25 24,-25 0,0 0,25 0,-25 0,0 0,0 0,0 0,0 0,0 0,0 0,0 0,0 0,0 0,0 0,0 0,0 0,0 0,0 0,0 0,0 0,0 0,0 0,0 0,0 0,0 0,0 0,0 0,0 0,0-25,0 25,0 0,0 0,0 0,0 0,0 0,0 0,0 0,0 0,0 0,0 0,0 0,0 0,0 0,0-25,0 25,0 0,0 0,0 0,0 0,0 0,0 0,-25 0,25 0,0 0,0 0,0 0,0 0,0 0,0 0,0 0,0 0,0 0,0 0,0 0,0 0,0 0,0 0,0 0,0 0,0 0,0 0,0 0,0 0,0 0,0 0,-25 0,25 0,0 0,-24 0,24 0,0 0,0-25,0 25,0 0,0 0,0 0,0 0,0 0,0 0,0 0,0 0,0 0,0 0,0 0,0 0,0 0,0 0,0 0,-25 0,25 0,0 0,0 0,0 0,0 0,0 0,0 0,-25 0,25 0,0 0,0 25</inkml:trace>
  <inkml:trace contextRef="#ctx0" brushRef="#br0" timeOffset="14313">5020 51,'0'0,"0"0,0 0,0 0,0 0,-25 0,25 0,0 0,-25 24,25-24,0 25,0 0,25-25,25 25,-26-50,1 0,0 0,-25 1,-25 24,25-25,-25 25,1 0,-1 0,0 0,0 49,0-24,50 25,25-25,-1-25,1 0,0-25,-50 0,24 0,-24-24,-49 24,-1 0,1 25,-1 50,50-1,0 1,25-25,0-1,24-24,1-24,-25-26,-25 25,-25-24,-25 24,1 25,-26 0,26 0,49 49,-25 1,74 0,1-26,0-24,-1-24,-24-1,-25-25,-25 1,-24-1,-1 50,-24 25,24 24,50 1,50 0,24-1,-24-49,-26 0,1-49,0-1,-25-24,0 49,-25 25,-24 49,-1 1,50-25,25 24,24-49,26-24,-75-1,-25-25,0 25,-24 25,24 0,25 50,25-25,-25-25,24 0,-24 0,0 0,0 0,0 0,0 0,0 0,0 0,0 0,0 0,0 0,0 0,0 0,0 0,0 0,0 0,0 0,0 0,0 0,0 0,0 0,0 0,0 0,0 0,0 0,0 0,0 0,0 0,0 0,0 0,0 0,0 0,0 0,0 0,0 0,0 0,0 0,0 0,0 0,0 0,-24 0,-1 0,25 0,-25 0,0 0,25 0,-25 0,25 0,0 0,0 0,0 0,0 0,0 0,0 0,0 0,0 0,0 0,0 0,0 0,0 0,0 0,0 0,0 0,0 0,0 0,0 0,0 0,0 0,0 0,0 0,0 0,0 0,0 0,0 0,0 0,0 0,0 0,0 0,0 0,0 0,0 0,0 0,0 0,0 0,0 0,0 0,0 0,0 0,0 0,0 0,0 0,0 0,0 0,0 0,0 0,0 0,0 0,0 0,0 0,0 0,0 0,0 0,-24 0,24 0,0 0,0 0,0 0,-25 0,25 0,-25 0,25 0,0 0,-25 0,25 0,0 0,0 0,0 0,0 0,0 0,-25 0,25 0,0 0,0 0,0 0,0 0,0 0,0 0,0 0,0 0,0 0,0 0,0 0,0 0,0 0,0 0,0 0,0 0,0 0,0 0,0 0,0 0,0 0,0 0,0 0,0 0,0 0,0 0,0 0,0 0,0 0,0 0,0 0,0 0,0 0,0 0,0 0,0 0,0 0,0 0,0 0,0 0,0 0,0 0,0 0,0 0,0 0,0 0,0 0,0 0,0 0,-24 0,24 0,0 0,0 0,0 0,0 0,0 0,0 0,0 0,0 0,-25 0,25 0,0 0,0 0,0 0,0 0,0 0,0 0,0 0,0 0,0-25,0 25,0 0,0 0,0 0,0 0,0 0,0 0,0 0,0 0,0 0,0 0,0 0,0 0,-25 0,25 0,0 0,0 0,0 0,-25 0,0 0,1 0,-26 0,-25 0,1 0,-25 0,24 0,-24 0,0 0,-25 0,0 0,25 0,0 0,-1-25,1 25,25 0,-26 0,26 0,0 0,-1 0,1 0,-1 0,-24 0,0 0,0 0,24 0,-24 0,0-25,0 25,-25 0,24 0,-24 0,50 0,24 0,-49 0,25 0,-25 0,24 0,1 0,-1-24,-24 24,25 0,-1 0,1 0,-1 0,1 0,0 0,24 0,0 0,26 0,-1 0,0 0,0 0,-24 0,24 0,0 0,0 0,-25 0,26 0,-26 0,25-25,-24 25,24 0,-25 0,1 0,49 0,0 0,-25 0,0 0,25 0,-25 0,25 0,-25 0,25 0,-24 0,24 0,0 0,0 0,0 0,0 0,0 0,0 0,0 0,0 0,24 0,1 0,0 0,25 0,-1 0,1 0,24 0,1 0,24 25,-25-25,26 0,-1 0,-25 0,25 0,-24 0,24 0,-25 0,50 0,-24 0,-1 0,0 24,0-24,1 0,-1 0,50 0,-25 0,24 0,1 0,-50 0,1 0,-1 25,0-25,0 0,1 0,24 0,0 0,-25 0,-25 0,25 0,-24 0,24 0,-24 0,-26 0,26 0,24 0,0 25,-25-25,-49 0,25 0,-1 0,-24 0,25 0,-25 0,-1 0,-24 0,0 0,0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1: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153 161,'0'0,"0"0,-24 0,24 0,0 0,0 0,0 0,0 0,0 0,0 0,0 0,0 0,0 0,0 0,0 0,0 0,0 0,0 0,0 0,0 25,0-25,24 0,1 0,-25-25,0 25,0-25,-25 25,1-25,24 25,-25 25,0-25,25 25,0-25,0 25,0 0,25-25,24 0,-24-25,0 0,-25 0,-25-24,0 24,1 25,-1 0,0 0,0 0,25 25,0-1,0 26,25-25,0-25,24 0,-24-25,0 0,-25 0,-25-24,-24 24,24 0,0 50,0 0,0 0,50 24,0-24,25 0,-26-25,26-50,-25 25,-25-24,-25 24,0 0,-24 25,24 0,0 50,25-25,0 24,25 1,0-25,24-25,1-50,-25 25,-50-24,-25-1,1 50,-1 0,0 25,50 24,25-24,25 0,-1-25,1-25,-50 0,-25 1,0-1,-24 25,-1 0,25 25,50-1,0 26,25-50,-1 0,-24-25,-25-24,-25 24,0 0,-24 25,-1 50,25-26,25 1,50-25,0 25,-1-25,-24-25,-25-24,-25 24,-24 0,-1 25,0 50,26-26,24 26,49-25,1-25,-1 25,1-50,-25-25,-25 1,-25-1,-25 25,-24 0,24 75,50-25,0 24,25-24,25 0,-25 0,-1-50,-24-25,0 1,-49 24,-1 0,25 50,1 49,24-24,49 0,1-50,-1 0,-49-50,0 25,-24 0,-1 1,0 24,0 24,0 1,50 0,25-25,-25 0,-1 0,1-25,-50 25,-24 0,-1 0,50 0,0 25,25-25</inkml:trace>
  <inkml:trace contextRef="#ctx0" brushRef="#br0" timeOffset="8937">650 186,'0'0,"0"0,0 0,0 0,0 0,0 0,0 0,0 0,0 0,0 0,0 0,0 0,0 0,0 0,0 0,0 0,0 0,0 0,0 0,0 0,0 0,0 0,0 0,0 0,0 0,0 0,0 0,0 0,0 0,0 0,0 0,0 0,0 0,0 0,0 0,0 0,0 0,0 0,0 0,0 0,0 0,0 0,0 0,0 0,0 0,0 0,0 0,-25 0,25 0,0 0,0 0,0 0,0 0,0 0,0 0,0 0,0 0,0 0,0 0,0 0,0 0,0 0,0 0,0 0,0 0,0 0,0 0,0 0,0 0,0 0,0 0,0 0,0 0,0 0,0 0,0 0,0 0,0 0,0 0,0 0,0 0,0 0,0 0,0 0,0 0</inkml:trace>
  <inkml:trace contextRef="#ctx0" brushRef="#br0" timeOffset="13671">674 186,'0'0,"0"0,-24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0,24 0,-24 0,25 0,-25 25,25-25,-25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0,-1 0,1 0,0 0,-25 0,25 0,0 0,-1 0,1 0,0 0,0 0,0 0,-1 0,1 0,0 0,25 0,24 0,25 0,-24 0,24 0,-25 24,-24-24,24 0,1 0,-1 0,1 0,-26 0,26 0,-26 0,26 0,-26 0,1 0,-25 0,-1 0,1 0,0 0,0 0,0 0,0 0,-1 0,26 0,0 0,-1 0,1 0,-1 25,26-25,-26 0,1 0,24 0,-49 0,25 0,-25 0,24 0,-24 0,25 0,-1 0,-24 0,25 0,-1 0,-24 0,0 0,0 0,-25 0,0 0,0 0,0 0,0 0,0 0,0 0,0 0,0 0,0 0,0 0,0 0,0 0,0 0,0 0,0 0,0 0,0 0,0 0,0 0,0 0,0 0,0 0,0 0,0 0,0 0,0 0,0 0,0 0,0 0,0 0,0 0,0 0,0 0,0 0,0 0,0 0,0 0,0 0,0 0,0 0,0 0,0 0,0 0,0 0,0 0,0 0,0 0,0 0,0 0,0 0,0 0,0 0,0 0,0 0,0 0,0 0,0 0,0 0,0 0,0 0,0 0,0 0,-25 0,0 0,25 0,0 0,0 0,0 0,0 0,0 0,0 0,0 0,0 0,0 0,0 0,0 0,0 0,0 0,0 0,0 0,0 0,0 0,0 0,-25 0,25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28.6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62,'25'-24,"-25"24,0 0,0 0,0 0,0 0,0 0,0 0,0 0,0 0,0 0,0 0,0 0,0 0,0 0,0 0,0 0,0 0,0 0,0 0,0 0,0 0,0 0,0 0,0 0,0 0,0 0,0 0,0 0,0 0,0 0,0 0,25 0,0 0,-1 0,26 0,-25 0,0 0,-1 0,26 0,-25 0,24 0,-24 0,0 0,25 0,-26 0,26 0,25 0,-26 0,1 0,-1 0,1 0,0 0,24 0,-24 0,-1 0,1 0,-1 0,26 0,-26 0,26 0,-26 0,26 0,-26 0,26 0,-1 0,-24 0,24 0,-24 0,24 0,1 0,-26 0,1 0,-25 0,24 0,-24 0,25 0,-25 0,24 0,-24 0,25 0,-26 0,1 0,0 0,0 0,0 0,24 0,-24 0,0 0,0 0,0 0,24 0,1 0,-25 0,-1 0,26 0,0 0,-26 0,26 24,0-24,-26 0,26 0,0 0,-1 0,-24 0,25 0,24 0,-24 0,-26 0,1 0,-25 0,75 0,-26 0,-24 0,49 0,-24 0,-25 0,0 0,24 0,-24 0,-25 0,0 0,25 0,0 0,24 0,-24 0,0 0,0 0,0 0,-1 0,26 0,-25 0,0 0,24 0,1 0,-1 0,-24 0,-25 0,0 0,0 0,0 0,0 0,0 0,0 0,0 0,0 0,25 0,0 0,0 25,-1-25,-24 0,25 0,-25 0,25 0,0 0,0 0,-25 0,24 0,-24 0,0 0,25 0,-25 0,0 0,0 0,0 0,0 0,0 0,0 0,0 0,0 0,0 0,0 0,0 0,0 0,0 0,0 0,0 0,0 0,0 0,0 0,0 0,0 0,0 0,0 0,0 0,0 0,0 0,0 0,0 0,0 0,0 0,0 0,0 0,0 0,0 0,0 0,0 0,0 0,0 0,0 0,0 0,0 0,0 0,-25 0,25 0,0 0,0 0,0 0,0 0,0 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35.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58,'0'-25,"25"25,-25 0,0 0,0 0,0 0,0 0,0 0,0 0,0 0,0 0,0 0,0 0,0 0,0 0,0 0,0 0,0 0,0 0,0 0,0 0,0 0,0 0,24 0,26 0,25 0,24 0,0 0,0 0,-24 0,-1 0,0 0,-24 0,0 0,-1 0,26 0,24 0,-25 0,1 0,-1 0,-24 0,-1 0,1 0,0 0,-26 0,26 0,-25 0,24 0,1 0,0 0,-26 0,26 0,0 0,-1 0,-24 0,0 0,0 0,-1 0,1 0,0 0,0 0,24 0,-24 0,0 0,-25 0,25 0,0 0,-1 0,1 0,0 0,0 25,0-25,0 0,-1 0,-24 0,25 0,0 0,0 0,0 0,-1 0,1 0,0 0,-25 0,0 0,25 0,0 0,-1 0,1 0,0 0,-25 0,0 0,0 0,25 0,-25 0,0 0,0 0,0 0,0 0,25 0,-25 0,0 0,0 0,0 0,0 0,0 0,0 0,0 0,0 0,0 0,0 0,0 0,0 0,0 0,0 0,0 0,0 0,0 0,0 0,0 0,0 0,0 0,0 0,0 0,0 0,0 0,0 0,0 0,0 0,0 0,0 0,0 0,0 0,0 0,0 0,0 0,0 0,0 0,0 0,0 0,0 0,0 0,0 0,0 0,0 0,0 0,0 0,0 0,0 0,0 0,0 0,0 0,0 0,0 0,0 0,0 0,0 0,-25 0</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42.31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 71,'0'-25,"0"0,0 25,0 0,0 0,0 0,0 0,0 0,0 0,0 0,0 0,0 0,0 0,0 0,0 0,0 0,0 0,0 0,0 0,0 0,0 0,0 0,0 0,0 0,0 0,0 0,0 0,0 25,0-25,0 0,24 0,-24 0,25 0,25 0,-1 0,1 0,-25 0,25 0,24 0,0 0,26 0,-26 0,25 0,-24 0,24 0,-25 0,25 0,1 0,-1 0,25 0,0 0,-25 0,25 0,0 0,0 0,-25 0,25 0,1 0,-1 0,0 0,0 0,-25 0,0 0,0 0,0 0,1 0,-1 0,-25 0,26 25,-26-25,0 0,1 0,-1 0,25 0,-24 0,24 0,-25 0,26 0,-26 0,0 0,1 0,-1 0,1 0,-1 0,1 0,-1 0,25 0,0 0,1 0,-26 0,25 0,25 0,-24 0,24 0,-25 0,0 0,-25 0,26 0,-26 0,25 0,0 0,1 0,-26 0,25 0,1 0,-1 0,0 0,0 0,0 0,-24 0,-1 0,25 0,-24 0,-1 0,-24 0,24 0,-24 0,0 0,-1 0,26 0,-26 0,1 0,-1 0,1 0,0 0,-1 0,-24 0,25 0,-1 0,-24 0,0 0,24 0,-24 0,25 0,-1 0,-24 0,25 0,-25 0,-1 0,1 0,0 0,0 0,0 0,0 0,-1 0,26 0,-25 0,24 0,-24 0,0 0,25 0,-1 0,-49 0,25 0,-25 0,0 0,0 0,0 0,0 0,0 0,0 0,0 0,0 0,0 0,0 0,0 0,0 0,0 0,0 0,0 0,0 0,0 0,0 0,0 0,0 0,0 0,0 0,0 0,0 0,0 0,0 0,0 0,0 0,0 0,0 0,-25 0,0 0,-24 0,-26 0,1 0,24 0,-24 0,-1 0,1 0,-25 25,-25-25,0 0,25 0,-25 0,49 0,-24 0,0 0,24 0,-24 0,0 0,24-25,1 25,0 0,-26 0,26 0,-25 0,24 0,-24 0,0 0,0 0,-25 0,0 0,0 0,-25 0,25 0,-25 0,-25 0,25 0,-24 0,24 0,0 0,25 0,-25 0,25 0,0 0,25 0,0 0,0 0,-1 0,1 0,0 0,25 0,-1 0,1 0,-25 0,24 0,-24 0,0 0,24 0,1 0,-25 0,24 0,1 0,-1 0,1 0,-25 0,24 0,-24 0,0 0,0 0,24 0,26 0,-26 0,1 0,-1 0,-24 0,25 0,-1 0,-24 0,25 0,-25 0,24 0,1 0,-1 0,1 0,-1 0,1 0,0 0,24 0,-24 0,49 0,25 0,0 0,0 0,0 0,0 0,-25 0,0 0,-24 0,24 0,-25 0,25-25,1 25,-1 0,0 0,25 0,-25 0,25 0,-25 0,1 0,-1 0,25 0,0 0,-25 0,25 0,-25 0,25 0,0 0,0 0,-25 0,25 0,0 0,0 0,0 0,0 0,0 0,0 0,0 0,0 0,0 0,0 0,-25 0,25 0,0 0,0 0,-24 0,-1 0,25 0,0 0,0 0,0 0,0 0,0 0,0 0,0 0,0 0,0 0,0 0,0 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0.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2679 0,'0'0,"0"0,0 0,0 0,0 0,-24 0,24 0,0 0,0 0,0 0,0 0,0 0,0 0,0 0,0 0,0 0,0 0,-25 0,25 0,-25 0,-25 0,26 0,-1 0,-50 0,26 0,-26 0,1 0,24 0,-24 0,-1 0,26 0,-1 0,1 0,24 0,-25 0,25 0,1 0,-1 0,-25 0,25 0,-24 0,24 0,-49 0,24 0,25 0,0 0,-24 0,-26 0,51 0,-26 0,25 0,-25 0,-24 0,24 0,1 0,-26 0,26 0,-1 0,1 0,24 0,-50 0,26 0,-26 0,26 0,-1 0,1 0,-1 0,50 0,0 0,0 0,-25 0,0 0,25 0,-24 0,24 0,0 0,0 0,0 0,0 0,0 0,0 0,0 0,0 0,0 0,-25 0,25 0,-25 0,0 0,25 0,0 0,0 0,0 0,0 0,0 0,-25 0,0 0,1 0,24 0,-25 0,25 0,0 0,0 0,-25 0,0 0,0 0,25 0,0 0,0 0,0 0,0 0,0 0,0 0,0 0,0 0,0 0,0 0,0 0,0 0,0 0,0 0,0 0,0 0,0 0,0 0,0 0,0 0</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4.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55,'0'0,"-25"0,25 0,0 0,0 0,-25 0,25 0,0 0,0 0,0 0,-24 0,24 0,0 0,0 0,0 0,0 0,0 0,0 0,0 0,0 0,0 0,0 0,0 0,-25 0,0 0,0 0,25 0,-25 0,-24 0,24 0,0 0,-24 0,24 0,0 0,0 0,25 0,-25 0,1 0,-1 0,0 0,0 0,-24 0,-26 0,1 0,-1 0,1 0,-1 0,1 0,-25 0,24 0,1 0,-25 0,24 0,-24 0,25 0,-1 0,1 0,0 0,24 0,-25 0,1 0,24-25,-24 25,0 0,24 0,0 0,1 0,-1 0,1 0,-1 0,0 0,1 0,24 0,-25 0,1 0,-1 0,1 0,-1 0,-24 0,24 0,-25 0,26 0,-1 0,-24 0,24 0,-24 0,24 0,-24 0,24 0,1 0,24 0,0 0,0 0,0 0,1 0,-1 0,0 0,0 0,0 0,-24 0,-1 0,1 0,24 0,0 0,0 0,0 0,0 0,1 0,24 0,-25 0,25 0,-25 0,25 0,0 0,0 0,0 0,0 0,0 0,0 0,-25 0,-24 0,24 0,0 0,0 0,25-24,0 24,-25 0,25 0,0 0,-24 0,24 0,0 0,0 0,0 0,-25 0,0 0,0 0,25 0,0 0,0 0,0 0,0 0,-25 0,1 0,-1 0,0 0,25 0,0 0,0 0,-25 0,0 0,25 0,0 0,0 0,0 0,0 0,0 0,0 0,0 0,-24 0,24 0,0 0,24 0,-24 0</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9.5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2828 48,'0'0,"-25"0,25 0,0 0,0 0,0 0,0 0,0 0,0 0,0 0,0 0,0 0,0 0,0 0,0 0,0 0,-25 0,25 0,0 0,0 0,0 0,0 0,0 0,0 0,-25 0,25 0,0 0,-25 0,25 0,-25 0,25 0,0 0,0 0,0 0,0 0,-24 0,24 0,0 0,0 0,-25 0,0 0,-25 0,1 0,-26 0,1 0,0 0,-1 0,1 0,-1 0,-24 0,0 0,25 0,-1 0,1 0,-1 0,1 0,24 0,1 0,24 0,0 0,-25 0,1 0,-1 0,-24 0,24 0,1-25,-1 25,25 0,0 0,1 0,-1 0,0 0,-25 0,26 0,-1 0,25 0,-25 0,25 0,0 0,0 0,0 0,0 0,0 0,0 0,0 0,0 0,0 0,-25 0,0 0,0 0,-24 0,24 0,0 0,0 0,1 0,24 0,-25 0,0 0,0 0,25 0,-25 0,1 0,-1 0,0 0,0 0,0 0,1 0,-1 0,25 0,0 0,0 0,0 0,-25 0,25 0,-25 0,0 0,1 0,-1 0,25 0,-25 0,25 0,-25 0,0 0,1 0,-1 0,0 0,25 0,0 0,0 0,0 0,0 0,0 0,0 0,0 0,0 0,0 0,25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4:14.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174 6275,'0'0,"0"0,0 0,0 0,0 0,0 0,0 0,0 0,0 0,0 0,0 0,0 0,0 0,0 0,0 0,0 0,0 0,0 0,-25 0,25 0,0 0,0 0,0 0,0 0,0 0,0 0,0 0,0 0,0 0,0 0,0 0,0 0,0 0,0 0,0 0,0 0,0 0,0 0,0 0,0 0,0 0,0 0,0 0,0 0,0 0,0 0,0 0,0 0,0 0,0 0,0 0,0 0,25 0,-25 25,0-25,0 0,0 0,0 0,0 0,0 0,0 0,0 0,0 0,0 0,0 0,0 0,0 0,0 0,25 0,-25 0,0 0,0 0,0 0,0 0,0 0,0 0,0 0,0 0,0 0,0 0,0 0,0 0,0 0,0 0,0 0,0 0,0 0,0 0,-25 0,25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9438">124 6077,'0'0,"0"0,0 0,0 0,0 0,0 0,0 0,0 25,0-25,0 0,0 0,0 0,0 0,0 0,0 0,0 0,0 0,0 0,0 0,0 0,0 0,0 0,0 0,0 0,0 0,0 0,0 0,0 0,0 0,0 0,0 0,0 0,0 0,0 0,0 0,0 0,0 0,0 0,0 0,0 0,0 0,0 0,0 0,0 0,0 0,0 0,0 0,0 0,0 0,0 0,0 0,0 0,0 0,0 0,0 0,0 0,0-25,0 25,0 0,0 0,0 0,0 0,0 0,0 0,0-25,0 0,0 0,0 1,0-1,0 0,0 0,0-24,0-1,0 25,0-24,0-1,0 0,0-24,0 24,0 1,0-1,0 1,0-1,0 0,0 1,0 24,0-25,0 25,0 1,0-1,0-25,0 1,0 24,0 0,0-25,0 26,0-51,0 50,0-24,0 24,0-25,0 1,0-1,0 1,0-1,0 25,0 25,0-49,0 24,0-25,0 25,0 0,0 1,0-1,0-25,0 1,0 24,0 25,0-25,0-25,0 26,0-26,0 25,0 0,0 1,0 24,0-50,0 25,0 0,0 1,0-26,0 25,0 0,0 1,0-1,0 0,0 0,0-24,0 49,0-25,0 0,0 0,0 25,0-25,0 25,0-24,0 24,0 0,0 0,0 0,0 0,0 0,0 0,0 0,0 0,0 0,0 0,0 0,0 0,0 0,0-25</inkml:trace>
  <inkml:trace contextRef="#ctx0" brushRef="#br0" timeOffset="16531">199 2331,'0'0,"0"0,-25 0,25 0,0 0,0 0,0 0,0 0,0 0,0 0,0 0,0 0,0 0,0 0,0 0,0 0,0 0,0 0,0 0,0 0,0 0,0 0,0 0,0 0,0 0,0 0,0 0,0 0,0 0,0 0,0 0,0 0,0 0,0 0,0 0,-25 0,25 0,0 0,0 0,0 0,0 0,0 0,0 0,0 0,0 0,0 0,0 0,0 0,0 0,0 0,0-24,0 24,0-25,0 25,0 0,0-25,0 25,0-25,0 25,0 0,0-25,0 25,0 0,0 0,0 0,0 0,0 0,0 0,0 0,0 0,0-24,0 24,0 0,0 0,0-25,0 25,0 0,0 0,0 25,0-25,0 0,0 24,0 1,0-25,-25 0</inkml:trace>
  <inkml:trace contextRef="#ctx0" brushRef="#br0" timeOffset="19188">0 2579,'0'0,"0"0</inkml:trace>
  <inkml:trace contextRef="#ctx0" brushRef="#br0" timeOffset="19328">0 2579</inkml:trace>
  <inkml:trace contextRef="#ctx0" brushRef="#br0" timeOffset="20844">75 2629,'0'0,"0"0,0 0</inkml:trace>
  <inkml:trace contextRef="#ctx0" brushRef="#br0" timeOffset="22172">149 2827,'0'0,"0"0,0 0,0 0,0 0,0 0,0 0,0 0,0 0,0 0,0 0,0 0,0 0,0 0,0 0,0 0,0 0,0 0,0-24,0-26,0 25,0 0,0 25,0-24,0-1,0-25,0 1,0 24,0-25,0 25,0 1,0-26,0 25,0-24,0 24,0 0,0 0,0 0,0 1,0-1,0-25,0 0,0 1,0-1,0 25,0-24,0 24,0 0,0-24,0-1,0 25,0 0,0 1,0-1,0 0,0 0,0-24,0 24,0 0,0 0,0 0,0-24,0 24,0 0,0 0,0 1,0-1,0 25,0-25,0 0,0 0,0 1,0-1,0-25,0 50,0-25,0 0,0 1,0-1,0 0,0 0,0 25,0-25,0 1,0-26,0 25,0-24,0 49,0-25,0 0,0 0,0 0,0 1,0-1,0 0,0 0,0 0,0 1,0-1,0 0,0 0,0 0,0 1,0-1,0 0,0 0,0 0,0 1,0-1,0-25,0 50,0-25,0 1,0-1,0 25,0-25,0 25,0-25,0 25,0 0,0-25,0 25,0 0,0 0,0 0,0 0,0 0,0 0,0 0,0 0,0 0,0 0,0 0,0 0,0 0,0 0,0 0,0 0,0 0,0 0,0 0,0 0,0 0,0 0,0 0,0 0,0 0,0 0,0 0,0 0,0 0,0 0,0 0,0 0,0 0,0 0,0 0,0 0,0 0,0 0,0 0,0 0,0 0,0 0,0 0,0 0,0 0,0-25,0 25,0 0,0 0,0-24,0 24,0 0,0 0,0 0,0 0,0 0,0 0,0 0,0 0,0 0,0 0,0 0,0 0,0 0,0 0,0 0,0 0,0 24,0 1,0 0,0 0,0 0,0 0,0-1,0 1,0 0,0 0,0-25,0 25,0-25,0 24,0-24,0 25,0 0,0-25,0 25,0-25,0 25,0-25,0 24,0-24,0 25,0-25,0 25,0-25,0 25,0 0,0-25,0 24,0 1,0-25,0 25,0 0,0 0,0-1,0-24,0 25,0 0,0 0,0 0,0-1,0 26,0-25,0 24,0-24,0 0,0-25,0 25,0 0,0-1,0 1,0-25,0 25,0-25,0 25,0-25,0 0,0 0</inkml:trace>
  <inkml:trace contextRef="#ctx0" brushRef="#br0" timeOffset="115453">149 3249,'0'0,"0"0,0 0,0 0,-25 25,25-25,-24 25,24-25,0 0,0 0,0 0,0 0,0 0,24 0,-24 0,0 0,0 0,0-25,-24 25,-1 25,25-25,-25 0,25 0,0 25,25-25,-25 0,25-25,-25 0,0 0,-25 0,0 50,25 0,0 0,25-25,0 0,-1-25,1 0,-25 25,0-25,-49 25,24 0,25 25,0 0,25 0,-1-25,26-25,-50-25,0 26,-50 24,26 24,24 1,0 0,24-25,1 0,0 0,0-25,-50 0,0 1,0 24,25 24,-24 1,24 0,24 0,1-25,-25 0,25 0,-50-25,0 0,1 25,-26 25,25 0,50 0,0-25,24-25,-24 0,-25-25,-49 50,24 25,0-25,25 25,50-25,-26-25,1 25,-25-25,-25 25,25 25,-24-25,24 0,0 0,0 0,0 0,0 0,0 25,0-25,0 0,0 0,0 0,0 0,0 0,0 0,0 0,0 0,0 0,0 0,0 0,0 0,0 0,0 0,0 0,0 0,0 0,0 0,0 0</inkml:trace>
  <inkml:trace contextRef="#ctx0" brushRef="#br0" timeOffset="121719">100 3224,'0'0,"0"0,0 0,0 0,0 0,0 0,0 0,0 0,0 0,0 0,0 0,0 0,0 0,0 0,0 0,0 0,0 0,0 0,0 0,0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0,0 0,0 0,0 0,0 0,0 0,0 0,0 0,0 0,0 0,0 0,0 0,0 0,0 0,0 0,0 0,0 0,0 0,0 0,0 0,0 0,0 0,-25 0,25 0,0 0,0 0,0 0,0 0,0 0,0 0,0 0,0 0,0 0,0 0,0 0,0 0,0 0,0 0,0 0,0 0,0 0,0 0,0 0,0 0,0 0,0 0,0 0,0 0,0 0,0 0,0 0,25 0,-25 0,24 0,-24 0,25 0,-25 0,25 0,0 0,0 0,-25 0,24 0,1 0,0 0,0 0,24 0,-24 0,0 0,-25 0,25 0,0 0,0 0,-25 0,24 0,1 0,0 0,0 0,-25 0,0 0,0 0,25 0,-25 0,0 0,0 0,0 0,0 0,24 0,-24 0,0 0,0 0,25 0,-25 0,25 0,-25 0,25 0,-25 0,25 0,-25 0,24 0,-24 0,0 0,25 0,-25 0,0 0,25 0,-25 0,0 0,0 0,0 0,-25 0,0 0,-24 0,-1 0,1 0,24 0,-25 0,1 0,-1 0,0 0,25 0,1 0,-1 0,-25 0,50 0,-25 0,25 0,0 0,0 0,0 0,0 0,0 0,0 0,0 0,0 0,25 0,-25 0</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43.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25,0-25,0 0,0 0,0 0,0 0,0 0,0 0,0 0,0 0,0 24,0-24,0 25,0-25,0 25,0 0,0 0,0-1,0 1,0-25,0 25,0 0,0 24,0-24,0 0,0 0,0 24,0-24,0 0,0 0,0 24,0-24,0 0,0 0,0 0,0-25,0 49,0-24,0 0,0 0,0-1,0 1,0 0,0 0,0 0,0-25,0 25,0-1,0 1,0 0,0 0,0 0,0-1,0 1,0 0,0-25,0 25,0 0,0-1,0 1,0 0,0 0,0 0,0-1,0 1,0 0,0 0,0 0,0-1,0 1,0 0,0 0,0 0,0-1,0 1,0-25,0 25,0 0,0 0,0 24,0-24,0 0,0 0,0-1,0 1,0 0,0 0,0 0,0-1,0 1,0 25,0-25,0 0,0-1,0-24,0 25,0 0,0 0,0 0,0-25,0 0,0 0,0 0,0 0,0 0,0 0,0-25,0 0,0-25,0 1,0 24,0 0,0-25,0 1,0-26,0 26,0 24,0-25,0 1,0-26,0 26,0-1,0 1,0-1,0-24,0-1,0 1,0-1,0 1,0 0,0 24,0-25,0 26,0 24,0 0,0-24,0-1,0 0,0 26,0-1,0-25,0 25,0 25,0-24,0 24,0-25,0 0,0 0,0 25,0-25,0 1,0 24,0-25,0 25,0 0,0-50,0 25,0 25,0 0,0 0,0 0,0 0,0 0,0 0,0 0,0-24,0 24,0 0,0 0,0 0,0 0,0 0,0 0,0 0,0 24</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42.31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 71,'0'-25,"0"0,0 25,0 0,0 0,0 0,0 0,0 0,0 0,0 0,0 0,0 0,0 0,0 0,0 0,0 0,0 0,0 0,0 0,0 0,0 0,0 0,0 0,0 0,0 0,0 0,0 0,0 25,0-25,0 0,24 0,-24 0,25 0,25 0,-1 0,1 0,-25 0,25 0,24 0,0 0,26 0,-26 0,25 0,-24 0,24 0,-25 0,25 0,1 0,-1 0,25 0,0 0,-25 0,25 0,0 0,0 0,-25 0,25 0,1 0,-1 0,0 0,0 0,-25 0,0 0,0 0,0 0,1 0,-1 0,-25 0,26 25,-26-25,0 0,1 0,-1 0,25 0,-24 0,24 0,-25 0,26 0,-26 0,0 0,1 0,-1 0,1 0,-1 0,1 0,-1 0,25 0,0 0,1 0,-26 0,25 0,25 0,-24 0,24 0,-25 0,0 0,-25 0,26 0,-26 0,25 0,0 0,1 0,-26 0,25 0,1 0,-1 0,0 0,0 0,0 0,-24 0,-1 0,25 0,-24 0,-1 0,-24 0,24 0,-24 0,0 0,-1 0,26 0,-26 0,1 0,-1 0,1 0,0 0,-1 0,-24 0,25 0,-1 0,-24 0,0 0,24 0,-24 0,25 0,-1 0,-24 0,25 0,-25 0,-1 0,1 0,0 0,0 0,0 0,0 0,-1 0,26 0,-25 0,24 0,-24 0,0 0,25 0,-1 0,-49 0,25 0,-25 0,0 0,0 0,0 0,0 0,0 0,0 0,0 0,0 0,0 0,0 0,0 0,0 0,0 0,0 0,0 0,0 0,0 0,0 0,0 0,0 0,0 0,0 0,0 0,0 0,0 0,0 0,0 0,0 0,0 0,0 0,-25 0,0 0,-24 0,-26 0,1 0,24 0,-24 0,-1 0,1 0,-25 25,-25-25,0 0,25 0,-25 0,49 0,-24 0,0 0,24 0,-24 0,0 0,24-25,1 25,0 0,-26 0,26 0,-25 0,24 0,-24 0,0 0,0 0,-25 0,0 0,0 0,-25 0,25 0,-25 0,-25 0,25 0,-24 0,24 0,0 0,25 0,-25 0,25 0,0 0,25 0,0 0,0 0,-1 0,1 0,0 0,25 0,-1 0,1 0,-25 0,24 0,-24 0,0 0,24 0,1 0,-25 0,24 0,1 0,-1 0,1 0,-25 0,24 0,-24 0,0 0,0 0,24 0,26 0,-26 0,1 0,-1 0,-24 0,25 0,-1 0,-24 0,25 0,-25 0,24 0,1 0,-1 0,1 0,-1 0,1 0,0 0,24 0,-24 0,49 0,25 0,0 0,0 0,0 0,0 0,-25 0,0 0,-24 0,24 0,-25 0,25-25,1 25,-1 0,0 0,25 0,-25 0,25 0,-25 0,1 0,-1 0,25 0,0 0,-25 0,25 0,-25 0,25 0,0 0,0 0,-25 0,25 0,0 0,0 0,0 0,0 0,0 0,0 0,0 0,0 0,0 0,0 0,-25 0,25 0,0 0,0 0,-24 0,-1 0,25 0,0 0,0 0,0 0,0 0,0 0,0 0,0 0,0 0,0 0,0 0,0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22.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0,0 0,0 0,0 0,0 0,0 0,0 0,0 0,0 0,0 0,0 0,0 0,0 0,0 0,0 24,0-24,0 25,0-25,0 0,0 0,0 25,0-25,0 0,0 25,0-25,0 0,0 25,0-1,0-24,0 25,0-25,0 25,0-25,0 25,0 0,0-25,0 24,0 1,0 0,0-25,0 25,0-25,0 25,0-25,0 0,0 24,0-24,0 0,0 25,0-25,0 0,0 25,0-25,0 25,0 0,0-25,0 24,0-24,0 25,0 0,0-25,0 25,0-25,0 25,0-1,0-24,0 25,0 0,0-25,0 25,0-25,0 25,0-25,0 24,0-24,0 0,0 25,0-25,0 0,0 25,0-25,0 25,0-25,0 25,0-25,0 24,0-24,0 25,0-25,0 0,0 25,0 0,0-25,0 25,0-1,0-24,0 25,0-25,0 25,0-25,0 25,0-25,0 0,0 25,0-25,0 0,0 0,0 25,0-25,0 0,0 24,0-24,0 0,0 0,0 25,0-25,0 25,0-25,0 0,0 25,0-25,0 0,0 25,0-25,0 0,0 0,0 0,0 0,0 0,0 0,0 0,0 24,0-24,0 0,0 0,0 0,0 0,0 0,0 0,0 0,0-24,0-1,0 0,0 0,0 0,0-24,0-1,0 25,0-24,0-1,0 0,0 26,0-26,0 0,0 26,0-26,0 0,0 1,0-1,0 25,0-24,0 24,0-25,0 26,0-1,0 0,0 0,0 0,0 25,0-24,0 24,0 0,0-25,0 25,0 0,0 0,0 0,0 0,0 0,0 0,0 0,0 0,0 0,0 0,0 0,0 0,0 0,0 0,0 0,0 0,0 0,0 0,0 0,0 0,0 0,0 0,0 0,0 0,0 0,0 0,0 0,0 0,0 0,0 25,0 24,0 1,0-1,0 1,0 24,0-24,0 0,0-1,0 26,0-51,0 26,0 0,0-26,0 26,0-25,0 0,0-1,0 1,0 0,0-25,0 25,0 0,0-25,0 25,0-1,0 1,0-25,0 25,0 0,0-25,0 25,0-1,0-24,0 25,0-25,0 25,0-25,0 0,0 0,0 0,0 0,0 0,0 25,0-25,0 0,0 0,0 0,0 0,0 0,0 0,0 0,0 25,0-25,0 0,0 0,0 0,0 0,0 0,0 0,0 0,0 0,0 0,0 0,0 0,0 0,0 0,0 0,0 0,0 0,0 0,0 0,0 0,0 0,0 0,0 0,0 0,0 0,0 0,0 0,0 0,0 0,0 0,0 0,0 0,0 0,0 0,0 0,0 0,0 0,0 0,0 0,0 0,0 0,0 0,0 0,0 0,0 0,0 0,0 0,0 0,0 0,0 0,0 0,0 0,0 0,0 0,0 0,0 0,0 0,0 0,0 0,0 0,0 0,0 0,0 0,0 0,0 0,0 0,0 0,0 0,0 0,0 0,0 0,0 0,0 0,0 0,0 0,0 0,0 0,0 24,0 1,0-25,0 25,0 0,0-25,0 25,0-1,0 1,0 25,0-1,0-24,0 0,0 0,0 0,0-1,0 1,0-25,0 25,0-25,0 25,0 0,0-1,0 1,0 0,0-25,0 50,0-50,0 24,0 1,0-25,0 25,0 0,0 0,0-25,0 25,0-25,0 24,0-24,0 0,0 0,0 0,0 0,0 0,0 25,0-25,0 0,0 0,0 0,0 0,0 0,0 0,0 0,0 0,0 0,0 0,0 0,0 0,0 0,0 0,0 0,0 0,0 0,0 0,0 0,0-25</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00:06.43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56 0,'0'0,"-25"0,25 0,0 0,0 0,0 0,0 0,0 0,0 0,0 0,0 0,0 0,0 0,0 0,0 0,0 0,0 0,0 0,0 0,0 0,0 0,0 0,0 0,0 0,0 0,0 0,0 0,0 0,0 0,0 0,0 0,0 0,0 0,0 25,25-25,-25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 0,0-1,0-24,0 25,0-25,0 25,0 25,0-26,0 1,0 0,0 25,0-26,0 1,0 0,0 0,0 0,0-1,0 1,-25 0,25 25,0-1,0 1,0-25,0 24,0 1,0-1,0-24,0 25,0-1,0 1,0 0,0-25,0 24,0 1,0-1,0 1,0 24,0-24,0 24,0-24,0 0,0 24,0-24,0-26,0 26,0 0,0-1,0 1,0-25,0 24,0-24,0 25,0-25,0 24,0-24,0 0,0 0,0-1,0 1,0 25,0-25,0-1,0 26,0 0,0-26,0 26,0 0,0-1,0 1,0-1,0-24,0 25,0-25,0 24,0 1,0-25,0 24,0-24,0 25,0-25,0-1,0 26,0-25,0 0,0 24,0-24,0-25,0 25,0 0,0-1,0 1,0 0,0 0,0 0,0 24,0-24,0 0,0 24,0-24,0 25,0-25,0-1,0 1,0 0,0 25,0-26,0 1,0 25,0-25,0 24,0-24,0 25,0-26,0 1,0 0,0 0,0 25,0-26,0 1,0 0,0 0,0 0,0 24,0-24,0 0,0 0,0-25,0 24,0-24,0 25,0-25,0 25,0-25,0 0,0 0,0 0,0 0,0 0,0 0,0 0,0 0,0-25,0 25,0 0,0 0,0 0,0 0,0 0,0 0,0-25,0 1,0-1,0 25,0-25,0 0,0-24,0-1,0 0,0 1,0-26,0 1,0-1,0 1,0-25,0 24,0-24,0 0,0 25,0-26,0 1,0 0,0-25,0 25,0-25,0 0,0 0,0 49,0-24,0 25,0-26,0 1,0 25,0 24,0-24,0 24,0-24,0 24,0-24,0 49,0-25,0 1,0-1,0 0,0 26,0-1,0 0,0 0,0-24,0 24,0 0,0 25,0-25,0 0,0 1,0 24,0-25,0 0,0 25,0 0,0-25,0-24,0 24,0 0,0 25,0-25,0 0,0-24,0 24,0 25,0-25,0 25,0-25,0-24,0 24,0 0,0 25,0 0,0-25,0 0,0-24,0 49,0 0,0-25,0 0,0 0,0 1,0-1,0 25,0-50,0 25,0 1,0-1,0 25,0-25,0 0,0 0,0 25,0 0,0 0,0 0,0-24,0-1,0 25,0 0,0 0,0 49,0-24</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5:40.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74 1588,'0'0,"0"0,0 0,0 0,0 0,0 0,-25 0,25 0,0 0,0 0,0 0,0 0,-24 0,24 0,0 24,0-24,0 25,0-25,0 0,24 0,-24-25,0 25,0 0,0-24,0 24,-24 0,24 0,0 24,0-24,0 0,0 25,24 0,-24-25,25 0,-25-25,0 0,0 1,-25 24,25 0,0 0,-24 0,24 24,0 1,24 0,-24 0,25-25,0 0,-25-25,0 0,-25 0,0 1,25 24,-24 0,24 24,0-24,0 25,24 0,-24-25,25 0,-25-25,0 0,-25 1,1-1,-1 25,25 0,0 25,0-1,25-24,-1 25,1-25,-25-25,0 1,0-1,-25 25,1 25,24-1,0 1,24-25,1 0,0 0,-25 0,0-25,-25 1,0 24,1 24,24 1,0 0,0 0,24-25,-24 0,25-25,-25 25,0 0,-25 0,1 0,24 0,0 25,0 0,24-25,1 0,-25-25,0 25,-25-25,25 25,-24 0,24 25,-25 0,25-25,25 0,-1 0,1-25,-25 25,-25 0,25-25,0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6094">49 1662,'0'0,"0"0,0 0,0 0,0 0,0 0,0 0,0 0,0 0,0 0,0 0,0 0,0 0,0 0,0 0,0 0,0 0,0 0,0 0,0 0,0 0,0 0,0 0,0 0,0 0,0 0,0 0,0 0,0-25,0 0,0 25,0-24,0 24,0-25,0 0,0 0,0 0,0 1,0-1,0 0,0 0,0 0,0 1,0-1,0 0,0 0,0 25,0-25,0 1,0-1,0 0,0-25,0 26,0-1,0-25,0 25,0-24,0 24,0 0,0 0,0-24,0 24,0 0,0-25,0 26,-24-26,24 25,0-24,0 24,0-25,0 25,0 1,0-1,0 0,0 0,0 0,0-24,0 49,0-25,0 0,0 0,0 1,0-1,0 0,0 25,0-25,0 25,0-25,0 1,0 24,0 0,0-25,0 0,0 25,0 0,0 0,0 0,0 0,0 0,0 0,0 0,0 0,0-25</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9.76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0,'-25'24,"25"-24,0 0,0 0,0 0,0 0,0 0,0 0,0 0,0 0,0 0,0 0,0 0,0 0,0 0,0 0,0 0,0 0,0 0,0 0,0 0,0 0,0 0,0 0,0 0,0 0,0 0,0 0,0 0,0 0,0 0,0 0,0 0,0 0,0 0,0 0,0 0,0 0,0 0,0 0,0 0,0 0,0 0,0 0,0 0,0 0,0 0,0 0,0 0,0 0,0 0,0 0,0 0,0 0,0 0,0 0,0 0,0 0,0 0,0 0,0 0,0 0,0 0,0 0,0 0,0 0,0 0,0 0,0 0,0 0,0 0,0 0,0 0,0 0,0 0,0 0,0 0,0 0,0 0,0 0,0 0,0 0,0 0,0 0,0 0,0 0,0 0,0 0,0 0,-24 0,24 0,-25 0,25 0,0 0,0 0,0 0,-25 0,25 0,0 0,0 0,0 0,0 0,0 0,0 0,0 0,0 0,0 0,0 0,0 0,0 0,0 0,0 0,0 0,0 0,0 0,0 0,0 0,0 0,0 0,0 0,0 0,0 0,0 0,0 0,0 0,0 0,0 0,0 0,0 0,0 0,0 0,0 0,0 0,0 0,0 0,0 0,0 0,0 0,0 0,0 0,0 0,0 0,0 0,0 0,0 0,0 0,0 0,0 0,0 0,0 0,0 0,0 0,0 0,0 0,0 0,0 0,0 0,0 0,0 0,0 0,0 0,0 0,0 0,0 0,0 0,0 0,0 0,-25 0,25 0,0 0,0 0,0 0,-25 0,-24 0,24 0,0 0,0 0,1 0,-26 0,25 0,-25 0,1 0,-1 0,25 0,-24 0,24 0,-25 0,-24 0,24 0,-24 0,24 0,1 0,-26 0,1 0,0 0,-1 0,1 0,-1 0,-24 0,0 0,-25 0,0 0,0 0,25 0,-1 0,1 0,0 0,24 0,-24 0,25 0,-25 0,-1 0,-24 0,25 0,0 0,25 0,-26 0,1 0,25 0,-1 0,1 0,-1 0,1 0,0 0,24 0,0 0,1 0,-1 0,1 0,24 0,0 0,-25 0,50 0,-24 0,24 0,-50 0,25 0,0 0,-24 0,24 0,25 0,-25 0,0 0,1 0,-1 0,-25 0,25-24,25 24,0 0,0 0,0 0,-25 0,25 0,0 0,0 0,0 0,0 0,0 0,0 0,0 0,0 0,0 0,0 0,0 0,0 0,0 0,0 0,0 0,0 0,0 0,0 0,0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02.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22 101,'0'0,"-25"0,0 25,25-25,0 0,25 0,-25 0,25 0,-1 0,1-25,-50 25,1 0,-1 0,25 0,25 0,-25 0,24 25,-24-25,25 0,0-25,-25 25,-25-25,0 0,1 50,24-25,0 25,24 0,1-25,0 0,0-25,-25 0,-25 0,0 25,-24 0,49 25,0 0,24 0,1-25,0 0,0-50,-25 25,0 0,-25 0,0 50,25 0,-25 0,50 0,0-25,0 0,0 0,-25-25,0-25,-50 25,25 25,-24 0,49 50,24 0,1-25,0-25,0 0,-25-25,0 0,-25 0,0 0,0 25,1 25,24 0,0 0,49 0,-24-25,0-25,-25 0,0-25,-50 25,25 25,1 50,24 0,24-25,26-25,-25-25,-25 0,-25-25,0 25,0 50,25 25,0 0,0-50,0 0,0 0,25 0,-25 0,0 0,0 0,0 0,0 0,0 0,0 0,-25 0,25 0,0 0,0 0,0 0,0 0,25 0,-25 0,25 0,-25 0,25 0,-25 0,25 0,-1 0,26 0,-25 0,0 0,-1 0,-24 0,25 0,0 0,25 0,-25 0,-1 0,26 0,-25 0,0 0,24 0,-24 0,25 0,-1 0,-24 0,25 0,-26 0,1 0,0 0,25 0,-1 0,-24 0,25 0,-26 0,26 0,-25 0,24 0,-24 0,25 0,-25 0,24 0,-24 0,25 0,-25 0,-1 0,1 0,0 0,25 0,-26 0,26 0,-25 0,24 0,-24 0,25 0,24 0,-24 24,-25-24,-1 0,1 0,0 0,0 0,24 0,-24 0,25 0,-1 0,1 0,-25 0,24 0,-24 0,0 0,0 0,0 0,0 0,24 0,-24 0,25 0,-1 0,1 0,-25 0,24 0,-24 0,0 0,24 0,1 0,-25 0,0 0,24 0,-24 0,25 0,-1 0,26 0,-51 0,1 0,0 0,-25 0,25 0,-25 0,25 0,-1 0,1 0,0 0,0 0,0 0,0 0,24 0,-24 0,25 0,-1 0,1 0,-25 0,-1 0,26 0,-25 0,24 0,1 0,-25 0,0 25,-1-25,26 0,-25 0,0 0,-1 0,-24 0,0 0,0 0,0 0,0 0,0 0,0 0,0 0,0 0,0 0,-24 0,-26 0,0 0,-24 0,-50 0,-25 0,0-25,25 25,0 0,-25 0,1 0,-1 0,0 0,25 0,0 0,25 0,49 0,-24 0,24 0,-24 0,-1 0,26 0,-1 0,25 0,0 0,1 0,-26 0,0 0,1 0,-1 0,1 0,-1 0,0 0,-24 0,24 0,1 0,-1 0,0-24,-24 24,0 0,-1 0,26 0,-26 0,26 0,-1 0,0 0,26 0,-26 0,25 0,0 0,1 0,-1 0,0 0,0 0,0 0,25 0,-24 0,24 0</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10.7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99 6896,'0'0,"0"0,0 0,0 0,0 0,0 0,0 0,0 0,0 0,0 0,0 0,-25 0,25-25,0 25,-25 0,25 25,0-25,0 50,25-26,-25-24,25 0,0-24,-25-1,-25 0,0 25,25-25,-25 25,25 25,0-25,0 25,0-25,50 25,-25-25,-25-25,0-25,-25 25,0 25,0 0,1 0,24 25,24 0,1 0,25-25,-50-25,25 0,-75 0,25 1,-24 48,49-24,0 25,49 0,-24-25,0 0,-25 0,0-25,-25 0,0 1,25 24,-25 49,25-24,25 0,0 0,0-25,0-25,-25 0,0 0,-25 0,0 25,0 25,0-25,25 25,0 0,50-25,-25 0,0 0,-25-25,-25-25,0 50,-25 0,26 0,24 50,24-25,1 0,0-25,0-25,-25 0,0-25,-25 50,0 0,0 25,25 0,0 0,25 0,25-50,-50 0,0 0,-25 0,0 25,0 0,1 25,24 25,0-50,49 25,-24-25,0-25,0 0,-50 25,0-25,0 25,-24 0,49 25,24 25,1-26,25-24,-50-49,0 24,-25 0,0 0,-24 50,49 0,0 0,24 0,26-25,0 0,-50-25,-25 0,-25 0,25 25,-24 0,49 25,49 0,1 0,-25-25,0-25,-75-25,25 50,-24 0,49 25,-25 25,74-26,1-24,0-24,-50-26,-25 25,0 25,0 0,0 25,50 0,0-25,-25 0,0 0,0 0,0 0,0 0,-25 0,25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0,0 0,0 0,0-25,0-25,0-24,0 24,0 1,0-1,-25 0,25 1,0-1,0-24,0-1,0-24,0 0,0-25,0 25,0-25,0-25,0 0,0 0,0 25,0 0,0 25,0-25,0 25,-25 24,25 26,0 24,0-25,0 1,0-1,0 0,0 26,0-1,0-25,0-24,0 24,0 25,0 25,0-24,0-1,0-25,0 1,0-1,0 25,0 0,0-24,0-1,0 25,0-24,0 24,0-25,0-24,0 24,0-24,0-1,0 26,0-26,0 1,0 0,0-1,0 1,0 24,0-24,0 24,0-24,0 24,0-24,0 24,0 0,0-24,-25 24,25-24,0 0,0 24,0-24,0 24,0-49,0 24,0-24,0 25,0-1,0 26,0-1,0-24,0 24,0 0,0 1,0-1,0-24,0-1,0 26,0-26,0 26,0-26,0 26,0-1,0 25,-24-24,24 24,0 0,0 0,0 0,0 1,0-1,0 0,0 0,0 0,0 25,0-24,0-1,0-25,0 50,0-25,0 25,0-24,0-1,0 0,0 0,0 0,0 1,0-1,0 0,0 0,0 0,0 1,0 24,0-25,0 0,0 0,0 25,0 0,0-25,0 25,0 0,0 0,0 0,0 25,0 25,0 24,0 1,0 24,0 0,0 25,0-25,0 0,0 26,0-1,0-25,0 25,24 0,-24-25,0 25,0-25,0 25,0 0,0 0,0 0,0-24,0 24,0 0,0 0,0-25,0 0,0 0,0 1,0-1,0-25,25 1,-25-1,0 0,0 1,0-1,0 1,0-1,0 0,0 1,0-26,0 26,0-25,0 24,0-24,0 24,0 0,0 26,0-1,0-25,0 25,0 1,0-1,0-25,0 1,0-1,0 1,0-26,0 1,0 24,0-24,0 24,0-24,0-1,0 1,0 0,0 24,0-24,0-26,0 26,0 0,0-1,0-24,0 0,0 25,0-26,0 1,0 25,0-25,0-1,0 26,0-25,0 0,0-1,0 1,0-25,0 25,0 0,0 0,0 24,0-24,0 0,0-25,0 25,0-1,0 1,0-25,25 25,-25 0,0 0,0-25,0 24,0-24,0 25,0 0,0 0,0 0,0-1,0 1,0-25,0 0,0 0,0 0,0 0,0 0,0 0,0-25,0-24,0-75,-25 25,25-50,0 25,0-50,0-24,0-26,0 1,0 25,0-1,0-49,0 0,0 0,0 25,0 24,0 1,0-25,0 0,0 24,0 25,0 26,0-26,0 25,-25-24,25 49,0 24,0 26,0 0,0-1,0 25,0 1,0 24,0 0,0 0,0-24,0 24,0 0,0 0,0 1,0-26,0-24,0 24,0-24,0-1,0 1,-24-1,24-24,0 25,0 24,0-24,0 49,0-25,0 25,0-24,0-1,0 25,0 25,0-24,0-1,0 0,0 0,0 25,0-25,0 25,0-24,0 24,0-25,0 25,0 0,0-25,0 0,0 0,0 25,0 0,0 0,0 0,0-24,0 24,0 0,0 0,0 0,0 0,0 0,0 0,0 0,0 0,0 0,0 0,0 0,0 0,0 0,0 0,0 0,0 0,0 0,0 0,0 0,0 0,0 0,0 0,0 0,0 0,0 0,0 0,0 0,0 0,0 0,0 0,0 0,0 0,0 0,0 0,-25 0</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1.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196 158,'0'0,"0"0,0 0,0 0,0 0,0 0,0 0,0 0,0 0,-25 25,25 0,25-25,-1 0,1-25,-25 0,0 0,-25 1,1 24,-1-25,0 25,25 0,0 25,0-1,25 1,0-25,-1-25,-24 1,-24-1,-1 25,-25 0,50 0,-25 25,25-25,25 24,25-24,-25 0,-1-24,-48-1,-1 0,0 25,0 25,0 24,50-24,0 0,0-25,0-25,-1 0,-24 1,-24-1,-1 25,-25 49,25 1,50-25,25 0,-1-50,-24 0,0 0,-50 0,0 1,-24 24,24 0,0 24,25 26,50-50,-25 0,-1-25,-24 0,-24 1,-26-1,0 25,50 25,-24 24,73-24,1-25,-1-50,-24 1,-25-1,-49 50,24 0,-25 50,25-1,50-49,25 0,24-24,-74-1,0 0,-49 25,-1 0,25 25,50 0,0-25,24 0,-24 0,-25-25,-25 0,1 25,-1 25,0 0,50 24,0-49,24-25,-49 1,0 24,-25-25,1 50,-1-1,25 26,49-50,1 0,-25 0,-25-50,0 26,-50 24,1 0,24 24,25-24,0 25,25 0,-25-25,24 0,1-25,-25 25,0-25,-25 25,1 25,24-25,0 25,0-25,24-25,-24 0,0 25,-24 0,-1 0,25 0,0 0,0 25,0-25,0 0,0 0,0 0,0 0,0 0,0 0,0 0,0 0,0 0,0 0,0 0,0 0,0 0,0 0,0 0,25 0,-25 0,0 0,0 0,0-25,0 25,0 0,0 0,0 0,0 0,0 0,0 0,0 0,0 0,0 0,0 0,0 0,0 0,-25 0,25 0,0 0,0 0,0 0,0 0,0 0,0 0,0 0,0 0,0 0,0 0,0 0,0 0,-25 0,25 0,0 0,-25 0,25-24,0 24,-25 0,25 0,-24 0,-1 0,0 0,25 0,0 0,-25 0,25 0,0 0,0 0,0 0,0 0,0 0,0 0,0 0,0 0,0 0,25 0,25 0,-1-25,-24 25,-25 0,25 0,-25 0,0 0,0 0,0 0,0 0,0 0,0 0,0 0,0 0,0 0,0 0,0 0,0 0,0 0,0 0,0 0,-25-25,0 25,0 25,1 0,24 24,24 1,1-25,25-25,-1 0,-24-50,-25 25,-25 0,25 1,0 24,-24 0,24-25,-25 25,0 25,25-1,-25 1,50 25,0-25,0-25,24-25,-24-25,-25 1,0 24,-25-25,-24 50,-1 0,0 25,26 0,24 24,24 1,26-25,0 0,-1-25,-24-25,0-25,-25-24,-50 24,1 25,-26 25,26 25,24 0,50 25,24-1,1-24,24-25,-24-25,-25-24,-50-1,0 0,-49 50,24 25,25 25,25-1,50-24,-25-25,-1 0,-24 0,0 0,0 0,0 0,0 0,0 0,0 0,0 0,0-25,0 25,-24 0,24 0,0 0,0 0,0 0,0 0,0 0,0 0,0 0,0 0,0 0,0 0,0 0,0 0,0 0,0 0,0 0,0 0,0 0,0 0,0 0,0 0,0 0,0 0,0 0,0 0,0 0,0 0,0 0,0 0,0 0,-50 0,0 25,1-25,24 0,0 0,25 0,0 0,0 0,0 0,0 0,0 0,0 0,0 0,0 0,0 0,0 0,25 0,-25 0,0 0,0 0,0 0,25 0,-25 0,0 0,0 0,0 0,0 0,0 0,0 0,25 0,-25 0,0 0,0 0,0 0,0 0,0 0,0 0,0 0,0 0,0 0,0 0,0 0,0 0,0 0,0 0,24 0,1 0</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2:17:51.92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4691 2042,'0'0,"-25"0,25 0,0 0,0 0,0 0,0 0,0 0,0 0,-25 0,25 25,0-25,0 0,25 25,0-25,-25-25,0 25,24 0,-24-25,-24 0,24 25,-25 0,25 25,0-25,0 25,25-25,24 0,-24-25,0 0,-50 1,0-1,-24 25,24 25,25-25,0 24,25 1,-1-25,1 0,0-25,0-24,-75-1,1 25,-1 50,50 0,0 25,25-1,0-49,24-25,-24 1,-25-26,-25 25,-24 25,24 25,0 0,50 24,0-49,-1 0,-24 0,0-24,0 24,0 0,-24 0,24 0,0 0,0 0,0 0,0 0,0 0,0 0,0 0,0 24,-25-24,50 0,-25 0,0 0,0 0,0 0,0 0,0 0,0 0,0 0,0 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0,0-24,0-1,0 0,0 0,0 0,0 1,0-26,0 25,-24 0,24 0,0 1,0-1,0-25,0 25,0 1,0-1,0-25,0 25,0 1,0-26,0 0,0 1,0-1,0 1,0-1,0 25,0-24,0-1,0 0,0 1,0-1,0 1,0 24,0-25,0 25,0-24,-25-1,25 25,0-24,0 24,0-25,0 25,0 25,0-24,0-26,0 25,0 25,0-25,0 1,0-1,0 0,0 25,0 0,0 0,0 0,0-25,0 25,0-25,0 25,0 0,0-24,0-1,0 25,0 0,0 0,0-25,0 0,0 25,0-25,0 25,0-24,0 24,0 0,0 0,0 0,0 0,0 0,0 0,0 0,0 0,0 0,0 0,0 0,0 0,0 0,0 0,0 0,0 0,0 0,0 0,0 0,0 0,0 0,-25 24,-25-24,26 0,24 0,0 0,0 0,24 0,-24 0,0 0,0 0</inkml:trace>
  <inkml:trace contextRef="#ctx0" brushRef="#br0" timeOffset="7454">4666 83,'0'0,"0"-25,0 25,0 0,0 0,0 0,0 25,0-1,25 1,-25-25,24-25,1 1,-50-1,1 0,-1 25,0 25,25 24,-25-24,25 0,25 0,0-50,24 0,-49-24,0 24,-49 25,-1 0,1 49,49-24,24 0,1-25,-25 0,50-25,-50-24,0-1,0 25,-25 25,0 25,0 25,50-1,0-49,0 0,0-25,-25-24,-25 24,0 25,0 25,0 0,50 24,0-49,0 0,-25-25,-25-24,25 49,0 0,0 0,0 0,0 25,0-1</inkml:trace>
  <inkml:trace contextRef="#ctx0" brushRef="#br0" timeOffset="11766">4666 33,'0'0,"0"0,0 0,0 0,-25 25,25-25,0 0,0 0,0 0,0 25,0-25,0 0,0 0,0 0,0 0,0 0,0 0,0 0,0 0,0 0,0 0,0 0,0 0,0 0,0 0,0 0,0 0,0 0,0 0,0 0,0 0,0 0,0 0,0 0,0 0,0 0,0 0,0 0,0 0,0 0,0 0,0 0,0 0,0 0,0 0,0 0,0 0,0 0,0 0,0 0,0 0,0 0,0 0,0 0,0 0,0 0,0 0,0 0,0 0,0 0,0 0,0 0,0 0,0 0,0 0,0-25,0 25,0 0,0 0,0 0,0 0,0 0,0 0,0 0,0 0,0 0,0 0,0 0,0 0,0 0,0 0,0 0,0 0,0 0,0 0,0 0,0 0,0 0,0 0,0 0,0 0,0 0,0 0,0 0,0 0,0 0,0 0,0 0,0 0,0 0,0 0,0 0,0 0,0 0,0 0,0 0,0 0</inkml:trace>
  <inkml:trace contextRef="#ctx0" brushRef="#br0" timeOffset="13907">4641 58,'0'0,"0"0,0 0,0 0,0 0,0 0,0 0,0 0,0 0,0 0,0 0,0 0,0 0,0 0</inkml:trace>
  <inkml:trace contextRef="#ctx0" brushRef="#br0" timeOffset="14188">4641 58,'0'0,"0"0,0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16797">4616 58,'0'0,"0"0,-25 0,1 0,-1 0,0 0,25 0,-25 0,0 0,-24 0,24 0,-25 0,26 0,-1 0,25 0,-25 0,-25 0,25 0,1 0,-1 0,-25 0,-24 0,24 0,1 0,-1 0,-24 0,-1 0,1 0,24 0,1 0,-1 0,0 0,-24 0,24 0,-24 0,-25 0,24 0,1 0,-1 0,1 0,0 0,-1 0,1 0,-1 0,1 0,49 0,-24 0</inkml:trace>
  <inkml:trace contextRef="#ctx0" brushRef="#br0" timeOffset="17735">2384 58,'-75'0,"1"0,24 0,1 0,-1 0,25 0,0 0,-24 0,-1-25,25 25,-24 0,24 0,0 0,-24 0,-1 0,0 0,1 0,-1 0,1 0,-1 0,25 0,-24 0,24 0,0 0,-25 0,1 0,-1 0,1 0,-1 0,25 0,-25 0,1 0,-1 0,25 0,1 0,-1 0,25 0,-25 0,25 0,-25 0,0 0,1 0,24 0,-25 0,25 0,-25 0,25 0,-25 0,0 0,25 0,-24 0,24 0,-25 0,-25 0,25 0,1-25,-1 25,0 0,0 0,0 0,1 0,-1 0,0 0,0 0,-24 0,-1 0,0 0,26 0,-26 0,0 0,25 0,1 0,24 0,-25 0,25 0,0 0,0 0,0 0,0 0,49 0,-24 0,25 0,24 0,1 0,-26 0,26 0,-1 0,25 0,25 25,25-25,-25 0,-25 0,-24 0,24 0,0 0,-24 0,-1 0,1 0,24 0,-25 0,25 0,25 0,-24 0,-1 0,0 0,-24 0,-1 0,0 25,26-25,-26 0,0 0,1 0,-1 0,1 0,-1 0,-24 0,-1 0,26 0,-1 0,25 0,-24 0,-26 0,1 0,24 0,-24 0,0 0,-26 0,-24 0,50 0,-25 0,0 0,-25 0,0 0,0 0,0 0,0 0</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1: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153 161,'0'0,"0"0,-24 0,24 0,0 0,0 0,0 0,0 0,0 0,0 0,0 0,0 0,0 0,0 0,0 0,0 0,0 0,0 0,0 0,0 25,0-25,24 0,1 0,-25-25,0 25,0-25,-25 25,1-25,24 25,-25 25,0-25,25 25,0-25,0 25,0 0,25-25,24 0,-24-25,0 0,-25 0,-25-24,0 24,1 25,-1 0,0 0,0 0,25 25,0-1,0 26,25-25,0-25,24 0,-24-25,0 0,-25 0,-25-24,-24 24,24 0,0 50,0 0,0 0,50 24,0-24,25 0,-26-25,26-50,-25 25,-25-24,-25 24,0 0,-24 25,24 0,0 50,25-25,0 24,25 1,0-25,24-25,1-50,-25 25,-50-24,-25-1,1 50,-1 0,0 25,50 24,25-24,25 0,-1-25,1-25,-50 0,-25 1,0-1,-24 25,-1 0,25 25,50-1,0 26,25-50,-1 0,-24-25,-25-24,-25 24,0 0,-24 25,-1 50,25-26,25 1,50-25,0 25,-1-25,-24-25,-25-24,-25 24,-24 0,-1 25,0 50,26-26,24 26,49-25,1-25,-1 25,1-50,-25-25,-25 1,-25-1,-25 25,-24 0,24 75,50-25,0 24,25-24,25 0,-25 0,-1-50,-24-25,0 1,-49 24,-1 0,25 50,1 49,24-24,49 0,1-50,-1 0,-49-50,0 25,-24 0,-1 1,0 24,0 24,0 1,50 0,25-25,-25 0,-1 0,1-25,-50 25,-24 0,-1 0,50 0,0 25,25-25</inkml:trace>
  <inkml:trace contextRef="#ctx0" brushRef="#br0" timeOffset="8937">650 186,'0'0,"0"0,0 0,0 0,0 0,0 0,0 0,0 0,0 0,0 0,0 0,0 0,0 0,0 0,0 0,0 0,0 0,0 0,0 0,0 0,0 0,0 0,0 0,0 0,0 0,0 0,0 0,0 0,0 0,0 0,0 0,0 0,0 0,0 0,0 0,0 0,0 0,0 0,0 0,0 0,0 0,0 0,0 0,0 0,0 0,0 0,0 0,-25 0,25 0,0 0,0 0,0 0,0 0,0 0,0 0,0 0,0 0,0 0,0 0,0 0,0 0,0 0,0 0,0 0,0 0,0 0,0 0,0 0,0 0,0 0,0 0,0 0,0 0,0 0,0 0,0 0,0 0,0 0,0 0,0 0,0 0,0 0,0 0,0 0,0 0</inkml:trace>
  <inkml:trace contextRef="#ctx0" brushRef="#br0" timeOffset="13671">674 186,'0'0,"0"0,-24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0,24 0,-24 0,25 0,-25 25,25-25,-25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0,-1 0,1 0,0 0,-25 0,25 0,0 0,-1 0,1 0,0 0,0 0,0 0,-1 0,1 0,0 0,25 0,24 0,25 0,-24 0,24 0,-25 24,-24-24,24 0,1 0,-1 0,1 0,-26 0,26 0,-26 0,26 0,-26 0,1 0,-25 0,-1 0,1 0,0 0,0 0,0 0,0 0,-1 0,26 0,0 0,-1 0,1 0,-1 25,26-25,-26 0,1 0,24 0,-49 0,25 0,-25 0,24 0,-24 0,25 0,-1 0,-24 0,25 0,-1 0,-24 0,0 0,0 0,-25 0,0 0,0 0,0 0,0 0,0 0,0 0,0 0,0 0,0 0,0 0,0 0,0 0,0 0,0 0,0 0,0 0,0 0,0 0,0 0,0 0,0 0,0 0,0 0,0 0,0 0,0 0,0 0,0 0,0 0,0 0,0 0,0 0,0 0,0 0,0 0,0 0,0 0,0 0,0 0,0 0,0 0,0 0,0 0,0 0,0 0,0 0,0 0,0 0,0 0,0 0,0 0,0 0,0 0,0 0,0 0,0 0,0 0,0 0,0 0,0 0,0 0,0 0,-25 0,0 0,25 0,0 0,0 0,0 0,0 0,0 0,0 0,0 0,0 0,0 0,0 0,0 0,0 0,0 0,0 0,0 0,0 0,0 0,0 0,-25 0,25 0</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28.6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62,'25'-24,"-25"24,0 0,0 0,0 0,0 0,0 0,0 0,0 0,0 0,0 0,0 0,0 0,0 0,0 0,0 0,0 0,0 0,0 0,0 0,0 0,0 0,0 0,0 0,0 0,0 0,0 0,0 0,0 0,0 0,0 0,0 0,25 0,0 0,-1 0,26 0,-25 0,0 0,-1 0,26 0,-25 0,24 0,-24 0,0 0,25 0,-26 0,26 0,25 0,-26 0,1 0,-1 0,1 0,0 0,24 0,-24 0,-1 0,1 0,-1 0,26 0,-26 0,26 0,-26 0,26 0,-26 0,26 0,-1 0,-24 0,24 0,-24 0,24 0,1 0,-26 0,1 0,-25 0,24 0,-24 0,25 0,-25 0,24 0,-24 0,25 0,-26 0,1 0,0 0,0 0,0 0,24 0,-24 0,0 0,0 0,0 0,24 0,1 0,-25 0,-1 0,26 0,0 0,-26 0,26 24,0-24,-26 0,26 0,0 0,-1 0,-24 0,25 0,24 0,-24 0,-26 0,1 0,-25 0,75 0,-26 0,-24 0,49 0,-24 0,-25 0,0 0,24 0,-24 0,-25 0,0 0,25 0,0 0,24 0,-24 0,0 0,0 0,0 0,-1 0,26 0,-25 0,0 0,24 0,1 0,-1 0,-24 0,-25 0,0 0,0 0,0 0,0 0,0 0,0 0,0 0,0 0,25 0,0 0,0 25,-1-25,-24 0,25 0,-25 0,25 0,0 0,0 0,-25 0,24 0,-24 0,0 0,25 0,-25 0,0 0,0 0,0 0,0 0,0 0,0 0,0 0,0 0,0 0,0 0,0 0,0 0,0 0,0 0,0 0,0 0,0 0,0 0,0 0,0 0,0 0,0 0,0 0,0 0,0 0,0 0,0 0,0 0,0 0,0 0,0 0,0 0,0 0,0 0,0 0,0 0,0 0,0 0,0 0,0 0,0 0,-25 0,25 0,0 0,0 0,0 0,0 0,0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0.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2679 0,'0'0,"0"0,0 0,0 0,0 0,-24 0,24 0,0 0,0 0,0 0,0 0,0 0,0 0,0 0,0 0,0 0,0 0,-25 0,25 0,-25 0,-25 0,26 0,-1 0,-50 0,26 0,-26 0,1 0,24 0,-24 0,-1 0,26 0,-1 0,1 0,24 0,-25 0,25 0,1 0,-1 0,-25 0,25 0,-24 0,24 0,-49 0,24 0,25 0,0 0,-24 0,-26 0,51 0,-26 0,25 0,-25 0,-24 0,24 0,1 0,-26 0,26 0,-1 0,1 0,24 0,-50 0,26 0,-26 0,26 0,-1 0,1 0,-1 0,50 0,0 0,0 0,-25 0,0 0,25 0,-24 0,24 0,0 0,0 0,0 0,0 0,0 0,0 0,0 0,0 0,0 0,-25 0,25 0,-25 0,0 0,25 0,0 0,0 0,0 0,0 0,0 0,-25 0,0 0,1 0,24 0,-25 0,25 0,0 0,0 0,-25 0,0 0,0 0,25 0,0 0,0 0,0 0,0 0,0 0,0 0,0 0,0 0,0 0,0 0,0 0,0 0,0 0,0 0,0 0,0 0,0 0,0 0,0 0,0 0</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35.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58,'0'-25,"25"25,-25 0,0 0,0 0,0 0,0 0,0 0,0 0,0 0,0 0,0 0,0 0,0 0,0 0,0 0,0 0,0 0,0 0,0 0,0 0,0 0,0 0,24 0,26 0,25 0,24 0,0 0,0 0,-24 0,-1 0,0 0,-24 0,0 0,-1 0,26 0,24 0,-25 0,1 0,-1 0,-24 0,-1 0,1 0,0 0,-26 0,26 0,-25 0,24 0,1 0,0 0,-26 0,26 0,0 0,-1 0,-24 0,0 0,0 0,-1 0,1 0,0 0,0 0,24 0,-24 0,0 0,-25 0,25 0,0 0,-1 0,1 0,0 0,0 25,0-25,0 0,-1 0,-24 0,25 0,0 0,0 0,0 0,-1 0,1 0,0 0,-25 0,0 0,25 0,0 0,-1 0,1 0,0 0,-25 0,0 0,0 0,25 0,-25 0,0 0,0 0,0 0,0 0,25 0,-25 0,0 0,0 0,0 0,0 0,0 0,0 0,0 0,0 0,0 0,0 0,0 0,0 0,0 0,0 0,0 0,0 0,0 0,0 0,0 0,0 0,0 0,0 0,0 0,0 0,0 0,0 0,0 0,0 0,0 0,0 0,0 0,0 0,0 0,0 0,0 0,0 0,0 0,0 0,0 0,0 0,0 0,0 0,0 0,0 0,0 0,0 0,0 0,0 0,0 0,0 0,0 0,0 0,0 0,0 0,0 0,0 0,-25 0</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42.31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 71,'0'-25,"0"0,0 25,0 0,0 0,0 0,0 0,0 0,0 0,0 0,0 0,0 0,0 0,0 0,0 0,0 0,0 0,0 0,0 0,0 0,0 0,0 0,0 0,0 0,0 0,0 0,0 0,0 25,0-25,0 0,24 0,-24 0,25 0,25 0,-1 0,1 0,-25 0,25 0,24 0,0 0,26 0,-26 0,25 0,-24 0,24 0,-25 0,25 0,1 0,-1 0,25 0,0 0,-25 0,25 0,0 0,0 0,-25 0,25 0,1 0,-1 0,0 0,0 0,-25 0,0 0,0 0,0 0,1 0,-1 0,-25 0,26 25,-26-25,0 0,1 0,-1 0,25 0,-24 0,24 0,-25 0,26 0,-26 0,0 0,1 0,-1 0,1 0,-1 0,1 0,-1 0,25 0,0 0,1 0,-26 0,25 0,25 0,-24 0,24 0,-25 0,0 0,-25 0,26 0,-26 0,25 0,0 0,1 0,-26 0,25 0,1 0,-1 0,0 0,0 0,0 0,-24 0,-1 0,25 0,-24 0,-1 0,-24 0,24 0,-24 0,0 0,-1 0,26 0,-26 0,1 0,-1 0,1 0,0 0,-1 0,-24 0,25 0,-1 0,-24 0,0 0,24 0,-24 0,25 0,-1 0,-24 0,25 0,-25 0,-1 0,1 0,0 0,0 0,0 0,0 0,-1 0,26 0,-25 0,24 0,-24 0,0 0,25 0,-1 0,-49 0,25 0,-25 0,0 0,0 0,0 0,0 0,0 0,0 0,0 0,0 0,0 0,0 0,0 0,0 0,0 0,0 0,0 0,0 0,0 0,0 0,0 0,0 0,0 0,0 0,0 0,0 0,0 0,0 0,0 0,0 0,0 0,0 0,-25 0,0 0,-24 0,-26 0,1 0,24 0,-24 0,-1 0,1 0,-25 25,-25-25,0 0,25 0,-25 0,49 0,-24 0,0 0,24 0,-24 0,0 0,24-25,1 25,0 0,-26 0,26 0,-25 0,24 0,-24 0,0 0,0 0,-25 0,0 0,0 0,-25 0,25 0,-25 0,-25 0,25 0,-24 0,24 0,0 0,25 0,-25 0,25 0,0 0,25 0,0 0,0 0,-1 0,1 0,0 0,25 0,-1 0,1 0,-25 0,24 0,-24 0,0 0,24 0,1 0,-25 0,24 0,1 0,-1 0,1 0,-25 0,24 0,-24 0,0 0,0 0,24 0,26 0,-26 0,1 0,-1 0,-24 0,25 0,-1 0,-24 0,25 0,-25 0,24 0,1 0,-1 0,1 0,-1 0,1 0,0 0,24 0,-24 0,49 0,25 0,0 0,0 0,0 0,0 0,-25 0,0 0,-24 0,24 0,-25 0,25-25,1 25,-1 0,0 0,25 0,-25 0,25 0,-25 0,1 0,-1 0,25 0,0 0,-25 0,25 0,-25 0,25 0,0 0,0 0,-25 0,25 0,0 0,0 0,0 0,0 0,0 0,0 0,0 0,0 0,0 0,0 0,-25 0,25 0,0 0,0 0,-24 0,-1 0,25 0,0 0,0 0,0 0,0 0,0 0,0 0,0 0,0 0,0 0,0 0,0 0</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0.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2679 0,'0'0,"0"0,0 0,0 0,0 0,-24 0,24 0,0 0,0 0,0 0,0 0,0 0,0 0,0 0,0 0,0 0,0 0,-25 0,25 0,-25 0,-25 0,26 0,-1 0,-50 0,26 0,-26 0,1 0,24 0,-24 0,-1 0,26 0,-1 0,1 0,24 0,-25 0,25 0,1 0,-1 0,-25 0,25 0,-24 0,24 0,-49 0,24 0,25 0,0 0,-24 0,-26 0,51 0,-26 0,25 0,-25 0,-24 0,24 0,1 0,-26 0,26 0,-1 0,1 0,24 0,-50 0,26 0,-26 0,26 0,-1 0,1 0,-1 0,50 0,0 0,0 0,-25 0,0 0,25 0,-24 0,24 0,0 0,0 0,0 0,0 0,0 0,0 0,0 0,0 0,0 0,-25 0,25 0,-25 0,0 0,25 0,0 0,0 0,0 0,0 0,0 0,-25 0,0 0,1 0,24 0,-25 0,25 0,0 0,0 0,-25 0,0 0,0 0,25 0,0 0,0 0,0 0,0 0,0 0,0 0,0 0,0 0,0 0,0 0,0 0,0 0,0 0,0 0,0 0,0 0,0 0,0 0,0 0,0 0</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4.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55,'0'0,"-25"0,25 0,0 0,0 0,-25 0,25 0,0 0,0 0,0 0,-24 0,24 0,0 0,0 0,0 0,0 0,0 0,0 0,0 0,0 0,0 0,0 0,0 0,-25 0,0 0,0 0,25 0,-25 0,-24 0,24 0,0 0,-24 0,24 0,0 0,0 0,25 0,-25 0,1 0,-1 0,0 0,0 0,-24 0,-26 0,1 0,-1 0,1 0,-1 0,1 0,-25 0,24 0,1 0,-25 0,24 0,-24 0,25 0,-1 0,1 0,0 0,24 0,-25 0,1 0,24-25,-24 25,0 0,24 0,0 0,1 0,-1 0,1 0,-1 0,0 0,1 0,24 0,-25 0,1 0,-1 0,1 0,-1 0,-24 0,24 0,-25 0,26 0,-1 0,-24 0,24 0,-24 0,24 0,-24 0,24 0,1 0,24 0,0 0,0 0,0 0,1 0,-1 0,0 0,0 0,0 0,-24 0,-1 0,1 0,24 0,0 0,0 0,0 0,0 0,1 0,24 0,-25 0,25 0,-25 0,25 0,0 0,0 0,0 0,0 0,0 0,0 0,-25 0,-24 0,24 0,0 0,0 0,25-24,0 24,-25 0,25 0,0 0,-24 0,24 0,0 0,0 0,0 0,-25 0,0 0,0 0,25 0,0 0,0 0,0 0,0 0,-25 0,1 0,-1 0,0 0,25 0,0 0,0 0,-25 0,0 0,25 0,0 0,0 0,0 0,0 0,0 0,0 0,0 0,-24 0,24 0,0 0,24 0,-24 0</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9.5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2828 48,'0'0,"-25"0,25 0,0 0,0 0,0 0,0 0,0 0,0 0,0 0,0 0,0 0,0 0,0 0,0 0,0 0,-25 0,25 0,0 0,0 0,0 0,0 0,0 0,0 0,-25 0,25 0,0 0,-25 0,25 0,-25 0,25 0,0 0,0 0,0 0,0 0,-24 0,24 0,0 0,0 0,-25 0,0 0,-25 0,1 0,-26 0,1 0,0 0,-1 0,1 0,-1 0,-24 0,0 0,25 0,-1 0,1 0,-1 0,1 0,24 0,1 0,24 0,0 0,-25 0,1 0,-1 0,-24 0,24 0,1-25,-1 25,25 0,0 0,1 0,-1 0,0 0,-25 0,26 0,-1 0,25 0,-25 0,25 0,0 0,0 0,0 0,0 0,0 0,0 0,0 0,0 0,0 0,-25 0,0 0,0 0,-24 0,24 0,0 0,0 0,1 0,24 0,-25 0,0 0,0 0,25 0,-25 0,1 0,-1 0,0 0,0 0,0 0,1 0,-1 0,25 0,0 0,0 0,0 0,-25 0,25 0,-25 0,0 0,1 0,-1 0,25 0,-25 0,25 0,-25 0,0 0,1 0,-1 0,0 0,25 0,0 0,0 0,0 0,0 0,0 0,0 0,0 0,0 0,0 0,25 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4:14.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174 6275,'0'0,"0"0,0 0,0 0,0 0,0 0,0 0,0 0,0 0,0 0,0 0,0 0,0 0,0 0,0 0,0 0,0 0,0 0,-25 0,25 0,0 0,0 0,0 0,0 0,0 0,0 0,0 0,0 0,0 0,0 0,0 0,0 0,0 0,0 0,0 0,0 0,0 0,0 0,0 0,0 0,0 0,0 0,0 0,0 0,0 0,0 0,0 0,0 0,0 0,0 0,0 0,0 0,25 0,-25 25,0-25,0 0,0 0,0 0,0 0,0 0,0 0,0 0,0 0,0 0,0 0,0 0,0 0,0 0,25 0,-25 0,0 0,0 0,0 0,0 0,0 0,0 0,0 0,0 0,0 0,0 0,0 0,0 0,0 0,0 0,0 0,0 0,0 0,0 0,-25 0,25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9438">124 6077,'0'0,"0"0,0 0,0 0,0 0,0 0,0 0,0 25,0-25,0 0,0 0,0 0,0 0,0 0,0 0,0 0,0 0,0 0,0 0,0 0,0 0,0 0,0 0,0 0,0 0,0 0,0 0,0 0,0 0,0 0,0 0,0 0,0 0,0 0,0 0,0 0,0 0,0 0,0 0,0 0,0 0,0 0,0 0,0 0,0 0,0 0,0 0,0 0,0 0,0 0,0 0,0 0,0 0,0 0,0 0,0 0,0-25,0 25,0 0,0 0,0 0,0 0,0 0,0 0,0-25,0 0,0 0,0 1,0-1,0 0,0 0,0-24,0-1,0 25,0-24,0-1,0 0,0-24,0 24,0 1,0-1,0 1,0-1,0 0,0 1,0 24,0-25,0 25,0 1,0-1,0-25,0 1,0 24,0 0,0-25,0 26,0-51,0 50,0-24,0 24,0-25,0 1,0-1,0 1,0-1,0 25,0 25,0-49,0 24,0-25,0 25,0 0,0 1,0-1,0-25,0 1,0 24,0 25,0-25,0-25,0 26,0-26,0 25,0 0,0 1,0 24,0-50,0 25,0 0,0 1,0-26,0 25,0 0,0 1,0-1,0 0,0 0,0-24,0 49,0-25,0 0,0 0,0 25,0-25,0 25,0-24,0 24,0 0,0 0,0 0,0 0,0 0,0 0,0 0,0 0,0 0,0 0,0 0,0 0,0 0,0-25</inkml:trace>
  <inkml:trace contextRef="#ctx0" brushRef="#br0" timeOffset="16531">199 2331,'0'0,"0"0,-25 0,25 0,0 0,0 0,0 0,0 0,0 0,0 0,0 0,0 0,0 0,0 0,0 0,0 0,0 0,0 0,0 0,0 0,0 0,0 0,0 0,0 0,0 0,0 0,0 0,0 0,0 0,0 0,0 0,0 0,0 0,0 0,0 0,-25 0,25 0,0 0,0 0,0 0,0 0,0 0,0 0,0 0,0 0,0 0,0 0,0 0,0 0,0 0,0-24,0 24,0-25,0 25,0 0,0-25,0 25,0-25,0 25,0 0,0-25,0 25,0 0,0 0,0 0,0 0,0 0,0 0,0 0,0 0,0-24,0 24,0 0,0 0,0-25,0 25,0 0,0 0,0 25,0-25,0 0,0 24,0 1,0-25,-25 0</inkml:trace>
  <inkml:trace contextRef="#ctx0" brushRef="#br0" timeOffset="19188">0 2579,'0'0,"0"0</inkml:trace>
  <inkml:trace contextRef="#ctx0" brushRef="#br0" timeOffset="19328">0 2579</inkml:trace>
  <inkml:trace contextRef="#ctx0" brushRef="#br0" timeOffset="20844">75 2629,'0'0,"0"0,0 0</inkml:trace>
  <inkml:trace contextRef="#ctx0" brushRef="#br0" timeOffset="22172">149 2827,'0'0,"0"0,0 0,0 0,0 0,0 0,0 0,0 0,0 0,0 0,0 0,0 0,0 0,0 0,0 0,0 0,0 0,0 0,0-24,0-26,0 25,0 0,0 25,0-24,0-1,0-25,0 1,0 24,0-25,0 25,0 1,0-26,0 25,0-24,0 24,0 0,0 0,0 0,0 1,0-1,0-25,0 0,0 1,0-1,0 25,0-24,0 24,0 0,0-24,0-1,0 25,0 0,0 1,0-1,0 0,0 0,0-24,0 24,0 0,0 0,0 0,0-24,0 24,0 0,0 0,0 1,0-1,0 25,0-25,0 0,0 0,0 1,0-1,0-25,0 50,0-25,0 0,0 1,0-1,0 0,0 0,0 25,0-25,0 1,0-26,0 25,0-24,0 49,0-25,0 0,0 0,0 0,0 1,0-1,0 0,0 0,0 0,0 1,0-1,0 0,0 0,0 0,0 1,0-1,0 0,0 0,0 0,0 1,0-1,0-25,0 50,0-25,0 1,0-1,0 25,0-25,0 25,0-25,0 25,0 0,0-25,0 25,0 0,0 0,0 0,0 0,0 0,0 0,0 0,0 0,0 0,0 0,0 0,0 0,0 0,0 0,0 0,0 0,0 0,0 0,0 0,0 0,0 0,0 0,0 0,0 0,0 0,0 0,0 0,0 0,0 0,0 0,0 0,0 0,0 0,0 0,0 0,0 0,0 0,0 0,0 0,0 0,0 0,0 0,0 0,0 0,0 0,0-25,0 25,0 0,0 0,0-24,0 24,0 0,0 0,0 0,0 0,0 0,0 0,0 0,0 0,0 0,0 0,0 0,0 0,0 0,0 0,0 0,0 0,0 24,0 1,0 0,0 0,0 0,0 0,0-1,0 1,0 0,0 0,0-25,0 25,0-25,0 24,0-24,0 25,0 0,0-25,0 25,0-25,0 25,0-25,0 24,0-24,0 25,0-25,0 25,0-25,0 25,0 0,0-25,0 24,0 1,0-25,0 25,0 0,0 0,0-1,0-24,0 25,0 0,0 0,0 0,0-1,0 26,0-25,0 24,0-24,0 0,0-25,0 25,0 0,0-1,0 1,0-25,0 25,0-25,0 25,0-25,0 0,0 0</inkml:trace>
  <inkml:trace contextRef="#ctx0" brushRef="#br0" timeOffset="115453">149 3249,'0'0,"0"0,0 0,0 0,-25 25,25-25,-24 25,24-25,0 0,0 0,0 0,0 0,0 0,24 0,-24 0,0 0,0 0,0-25,-24 25,-1 25,25-25,-25 0,25 0,0 25,25-25,-25 0,25-25,-25 0,0 0,-25 0,0 50,25 0,0 0,25-25,0 0,-1-25,1 0,-25 25,0-25,-49 25,24 0,25 25,0 0,25 0,-1-25,26-25,-50-25,0 26,-50 24,26 24,24 1,0 0,24-25,1 0,0 0,0-25,-50 0,0 1,0 24,25 24,-24 1,24 0,24 0,1-25,-25 0,25 0,-50-25,0 0,1 25,-26 25,25 0,50 0,0-25,24-25,-24 0,-25-25,-49 50,24 25,0-25,25 25,50-25,-26-25,1 25,-25-25,-25 25,25 25,-24-25,24 0,0 0,0 0,0 0,0 0,0 25,0-25,0 0,0 0,0 0,0 0,0 0,0 0,0 0,0 0,0 0,0 0,0 0,0 0,0 0,0 0,0 0,0 0,0 0,0 0,0 0</inkml:trace>
  <inkml:trace contextRef="#ctx0" brushRef="#br0" timeOffset="121719">100 3224,'0'0,"0"0,0 0,0 0,0 0,0 0,0 0,0 0,0 0,0 0,0 0,0 0,0 0,0 0,0 0,0 0,0 0,0 0,0 0,0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0,0 0,0 0,0 0,0 0,0 0,0 0,0 0,0 0,0 0,0 0,0 0,0 0,0 0,0 0,0 0,0 0,0 0,0 0,0 0,0 0,0 0,-25 0,25 0,0 0,0 0,0 0,0 0,0 0,0 0,0 0,0 0,0 0,0 0,0 0,0 0,0 0,0 0,0 0,0 0,0 0,0 0,0 0,0 0,0 0,0 0,0 0,0 0,0 0,0 0,0 0,25 0,-25 0,24 0,-24 0,25 0,-25 0,25 0,0 0,0 0,-25 0,24 0,1 0,0 0,0 0,24 0,-24 0,0 0,-25 0,25 0,0 0,0 0,-25 0,24 0,1 0,0 0,0 0,-25 0,0 0,0 0,25 0,-25 0,0 0,0 0,0 0,0 0,24 0,-24 0,0 0,0 0,25 0,-25 0,25 0,-25 0,25 0,-25 0,25 0,-25 0,24 0,-24 0,0 0,25 0,-25 0,0 0,25 0,-25 0,0 0,0 0,0 0,-25 0,0 0,-24 0,-1 0,1 0,24 0,-25 0,1 0,-1 0,0 0,25 0,1 0,-1 0,-25 0,50 0,-25 0,25 0,0 0,0 0,0 0,0 0,0 0,0 0,0 0,0 0,25 0,-25 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43.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25,0-25,0 0,0 0,0 0,0 0,0 0,0 0,0 0,0 0,0 24,0-24,0 25,0-25,0 25,0 0,0 0,0-1,0 1,0-25,0 25,0 0,0 24,0-24,0 0,0 0,0 24,0-24,0 0,0 0,0 24,0-24,0 0,0 0,0 0,0-25,0 49,0-24,0 0,0 0,0-1,0 1,0 0,0 0,0 0,0-25,0 25,0-1,0 1,0 0,0 0,0 0,0-1,0 1,0 0,0-25,0 25,0 0,0-1,0 1,0 0,0 0,0 0,0-1,0 1,0 0,0 0,0 0,0-1,0 1,0 0,0 0,0 0,0-1,0 1,0-25,0 25,0 0,0 0,0 24,0-24,0 0,0 0,0-1,0 1,0 0,0 0,0 0,0-1,0 1,0 25,0-25,0 0,0-1,0-24,0 25,0 0,0 0,0 0,0-25,0 0,0 0,0 0,0 0,0 0,0 0,0-25,0 0,0-25,0 1,0 24,0 0,0-25,0 1,0-26,0 26,0 24,0-25,0 1,0-26,0 26,0-1,0 1,0-1,0-24,0-1,0 1,0-1,0 1,0 0,0 24,0-25,0 26,0 24,0 0,0-24,0-1,0 0,0 26,0-1,0-25,0 25,0 25,0-24,0 24,0-25,0 0,0 0,0 25,0-25,0 1,0 24,0-25,0 25,0 0,0-50,0 25,0 25,0 0,0 0,0 0,0 0,0 0,0 0,0 0,0-24,0 24,0 0,0 0,0 0,0 0,0 0,0 0,0 0,0 24</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22.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0,0 0,0 0,0 0,0 0,0 0,0 0,0 0,0 0,0 0,0 0,0 0,0 0,0 0,0 24,0-24,0 25,0-25,0 0,0 0,0 25,0-25,0 0,0 25,0-25,0 0,0 25,0-1,0-24,0 25,0-25,0 25,0-25,0 25,0 0,0-25,0 24,0 1,0 0,0-25,0 25,0-25,0 25,0-25,0 0,0 24,0-24,0 0,0 25,0-25,0 0,0 25,0-25,0 25,0 0,0-25,0 24,0-24,0 25,0 0,0-25,0 25,0-25,0 25,0-1,0-24,0 25,0 0,0-25,0 25,0-25,0 25,0-25,0 24,0-24,0 0,0 25,0-25,0 0,0 25,0-25,0 25,0-25,0 25,0-25,0 24,0-24,0 25,0-25,0 0,0 25,0 0,0-25,0 25,0-1,0-24,0 25,0-25,0 25,0-25,0 25,0-25,0 0,0 25,0-25,0 0,0 0,0 25,0-25,0 0,0 24,0-24,0 0,0 0,0 25,0-25,0 25,0-25,0 0,0 25,0-25,0 0,0 25,0-25,0 0,0 0,0 0,0 0,0 0,0 0,0 0,0 24,0-24,0 0,0 0,0 0,0 0,0 0,0 0,0 0,0-24,0-1,0 0,0 0,0 0,0-24,0-1,0 25,0-24,0-1,0 0,0 26,0-26,0 0,0 26,0-26,0 0,0 1,0-1,0 25,0-24,0 24,0-25,0 26,0-1,0 0,0 0,0 0,0 25,0-24,0 24,0 0,0-25,0 25,0 0,0 0,0 0,0 0,0 0,0 0,0 0,0 0,0 0,0 0,0 0,0 0,0 0,0 0,0 0,0 0,0 0,0 0,0 0,0 0,0 0,0 0,0 0,0 0,0 0,0 0,0 0,0 0,0 0,0 25,0 24,0 1,0-1,0 1,0 24,0-24,0 0,0-1,0 26,0-51,0 26,0 0,0-26,0 26,0-25,0 0,0-1,0 1,0 0,0-25,0 25,0 0,0-25,0 25,0-1,0 1,0-25,0 25,0 0,0-25,0 25,0-1,0-24,0 25,0-25,0 25,0-25,0 0,0 0,0 0,0 0,0 0,0 25,0-25,0 0,0 0,0 0,0 0,0 0,0 0,0 0,0 25,0-25,0 0,0 0,0 0,0 0,0 0,0 0,0 0,0 0,0 0,0 0,0 0,0 0,0 0,0 0,0 0,0 0,0 0,0 0,0 0,0 0,0 0,0 0,0 0,0 0,0 0,0 0,0 0,0 0,0 0,0 0,0 0,0 0,0 0,0 0,0 0,0 0,0 0,0 0,0 0,0 0,0 0,0 0,0 0,0 0,0 0,0 0,0 0,0 0,0 0,0 0,0 0,0 0,0 0,0 0,0 0,0 0,0 0,0 0,0 0,0 0,0 0,0 0,0 0,0 0,0 0,0 0,0 0,0 0,0 0,0 0,0 0,0 0,0 0,0 0,0 0,0 0,0 24,0 1,0-25,0 25,0 0,0-25,0 25,0-1,0 1,0 25,0-1,0-24,0 0,0 0,0 0,0-1,0 1,0-25,0 25,0-25,0 25,0 0,0-1,0 1,0 0,0-25,0 50,0-50,0 24,0 1,0-25,0 25,0 0,0 0,0-25,0 25,0-25,0 24,0-24,0 0,0 0,0 0,0 0,0 0,0 25,0-25,0 0,0 0,0 0,0 0,0 0,0 0,0 0,0 0,0 0,0 0,0 0,0 0,0 0,0 0,0 0,0 0,0 0,0 0,0 0,0-25</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00:06.43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56 0,'0'0,"-25"0,25 0,0 0,0 0,0 0,0 0,0 0,0 0,0 0,0 0,0 0,0 0,0 0,0 0,0 0,0 0,0 0,0 0,0 0,0 0,0 0,0 0,0 0,0 0,0 0,0 0,0 0,0 0,0 0,0 0,0 0,0 0,0 25,25-25,-25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 0,0-1,0-24,0 25,0-25,0 25,0 25,0-26,0 1,0 0,0 25,0-26,0 1,0 0,0 0,0 0,0-1,0 1,-25 0,25 25,0-1,0 1,0-25,0 24,0 1,0-1,0-24,0 25,0-1,0 1,0 0,0-25,0 24,0 1,0-1,0 1,0 24,0-24,0 24,0-24,0 0,0 24,0-24,0-26,0 26,0 0,0-1,0 1,0-25,0 24,0-24,0 25,0-25,0 24,0-24,0 0,0 0,0-1,0 1,0 25,0-25,0-1,0 26,0 0,0-26,0 26,0 0,0-1,0 1,0-1,0-24,0 25,0-25,0 24,0 1,0-25,0 24,0-24,0 25,0-25,0-1,0 26,0-25,0 0,0 24,0-24,0-25,0 25,0 0,0-1,0 1,0 0,0 0,0 0,0 24,0-24,0 0,0 24,0-24,0 25,0-25,0-1,0 1,0 0,0 25,0-26,0 1,0 25,0-25,0 24,0-24,0 25,0-26,0 1,0 0,0 0,0 25,0-26,0 1,0 0,0 0,0 0,0 24,0-24,0 0,0 0,0-25,0 24,0-24,0 25,0-25,0 25,0-25,0 0,0 0,0 0,0 0,0 0,0 0,0 0,0 0,0-25,0 25,0 0,0 0,0 0,0 0,0 0,0 0,0-25,0 1,0-1,0 25,0-25,0 0,0-24,0-1,0 0,0 1,0-26,0 1,0-1,0 1,0-25,0 24,0-24,0 0,0 25,0-26,0 1,0 0,0-25,0 25,0-25,0 0,0 0,0 49,0-24,0 25,0-26,0 1,0 25,0 24,0-24,0 24,0-24,0 24,0-24,0 49,0-25,0 1,0-1,0 0,0 26,0-1,0 0,0 0,0-24,0 24,0 0,0 25,0-25,0 0,0 1,0 24,0-25,0 0,0 25,0 0,0-25,0-24,0 24,0 0,0 25,0-25,0 0,0-24,0 24,0 25,0-25,0 25,0-25,0-24,0 24,0 0,0 25,0 0,0-25,0 0,0-24,0 49,0 0,0-25,0 0,0 0,0 1,0-1,0 25,0-50,0 25,0 1,0-1,0 25,0-25,0 0,0 0,0 25,0 0,0 0,0 0,0-24,0-1,0 25,0 0,0 0,0 49,0-24</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5:40.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74 1588,'0'0,"0"0,0 0,0 0,0 0,0 0,-25 0,25 0,0 0,0 0,0 0,0 0,-24 0,24 0,0 24,0-24,0 25,0-25,0 0,24 0,-24-25,0 25,0 0,0-24,0 24,-24 0,24 0,0 24,0-24,0 0,0 25,24 0,-24-25,25 0,-25-25,0 0,0 1,-25 24,25 0,0 0,-24 0,24 24,0 1,24 0,-24 0,25-25,0 0,-25-25,0 0,-25 0,0 1,25 24,-24 0,24 24,0-24,0 25,24 0,-24-25,25 0,-25-25,0 0,-25 1,1-1,-1 25,25 0,0 25,0-1,25-24,-1 25,1-25,-25-25,0 1,0-1,-25 25,1 25,24-1,0 1,24-25,1 0,0 0,-25 0,0-25,-25 1,0 24,1 24,24 1,0 0,0 0,24-25,-24 0,25-25,-25 25,0 0,-25 0,1 0,24 0,0 25,0 0,24-25,1 0,-25-25,0 25,-25-25,25 25,-24 0,24 25,-25 0,25-25,25 0,-1 0,1-25,-25 25,-25 0,25-25,0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6094">49 1662,'0'0,"0"0,0 0,0 0,0 0,0 0,0 0,0 0,0 0,0 0,0 0,0 0,0 0,0 0,0 0,0 0,0 0,0 0,0 0,0 0,0 0,0 0,0 0,0 0,0 0,0 0,0 0,0 0,0-25,0 0,0 25,0-24,0 24,0-25,0 0,0 0,0 0,0 1,0-1,0 0,0 0,0 0,0 1,0-1,0 0,0 0,0 25,0-25,0 1,0-1,0 0,0-25,0 26,0-1,0-25,0 25,0-24,0 24,0 0,0 0,0-24,0 24,0 0,0-25,0 26,-24-26,24 25,0-24,0 24,0-25,0 25,0 1,0-1,0 0,0 0,0 0,0-24,0 49,0-25,0 0,0 0,0 1,0-1,0 0,0 25,0-25,0 25,0-25,0 1,0 24,0 0,0-25,0 0,0 25,0 0,0 0,0 0,0 0,0 0,0 0,0 0,0 0,0-25</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4.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55,'0'0,"-25"0,25 0,0 0,0 0,-25 0,25 0,0 0,0 0,0 0,-24 0,24 0,0 0,0 0,0 0,0 0,0 0,0 0,0 0,0 0,0 0,0 0,0 0,-25 0,0 0,0 0,25 0,-25 0,-24 0,24 0,0 0,-24 0,24 0,0 0,0 0,25 0,-25 0,1 0,-1 0,0 0,0 0,-24 0,-26 0,1 0,-1 0,1 0,-1 0,1 0,-25 0,24 0,1 0,-25 0,24 0,-24 0,25 0,-1 0,1 0,0 0,24 0,-25 0,1 0,24-25,-24 25,0 0,24 0,0 0,1 0,-1 0,1 0,-1 0,0 0,1 0,24 0,-25 0,1 0,-1 0,1 0,-1 0,-24 0,24 0,-25 0,26 0,-1 0,-24 0,24 0,-24 0,24 0,-24 0,24 0,1 0,24 0,0 0,0 0,0 0,1 0,-1 0,0 0,0 0,0 0,-24 0,-1 0,1 0,24 0,0 0,0 0,0 0,0 0,1 0,24 0,-25 0,25 0,-25 0,25 0,0 0,0 0,0 0,0 0,0 0,0 0,-25 0,-24 0,24 0,0 0,0 0,25-24,0 24,-25 0,25 0,0 0,-24 0,24 0,0 0,0 0,0 0,-25 0,0 0,0 0,25 0,0 0,0 0,0 0,0 0,-25 0,1 0,-1 0,0 0,25 0,0 0,0 0,-25 0,0 0,25 0,0 0,0 0,0 0,0 0,0 0,0 0,0 0,-24 0,24 0,0 0,24 0,-24 0</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9.76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0,'-25'24,"25"-24,0 0,0 0,0 0,0 0,0 0,0 0,0 0,0 0,0 0,0 0,0 0,0 0,0 0,0 0,0 0,0 0,0 0,0 0,0 0,0 0,0 0,0 0,0 0,0 0,0 0,0 0,0 0,0 0,0 0,0 0,0 0,0 0,0 0,0 0,0 0,0 0,0 0,0 0,0 0,0 0,0 0,0 0,0 0,0 0,0 0,0 0,0 0,0 0,0 0,0 0,0 0,0 0,0 0,0 0,0 0,0 0,0 0,0 0,0 0,0 0,0 0,0 0,0 0,0 0,0 0,0 0,0 0,0 0,0 0,0 0,0 0,0 0,0 0,0 0,0 0,0 0,0 0,0 0,0 0,0 0,0 0,0 0,0 0,0 0,0 0,0 0,0 0,-24 0,24 0,-25 0,25 0,0 0,0 0,0 0,-25 0,25 0,0 0,0 0,0 0,0 0,0 0,0 0,0 0,0 0,0 0,0 0,0 0,0 0,0 0,0 0,0 0,0 0,0 0,0 0,0 0,0 0,0 0,0 0,0 0,0 0,0 0,0 0,0 0,0 0,0 0,0 0,0 0,0 0,0 0,0 0,0 0,0 0,0 0,0 0,0 0,0 0,0 0,0 0,0 0,0 0,0 0,0 0,0 0,0 0,0 0,0 0,0 0,0 0,0 0,0 0,0 0,0 0,0 0,0 0,0 0,0 0,0 0,0 0,0 0,0 0,0 0,0 0,0 0,0 0,0 0,-25 0,25 0,0 0,0 0,0 0,-25 0,-24 0,24 0,0 0,0 0,1 0,-26 0,25 0,-25 0,1 0,-1 0,25 0,-24 0,24 0,-25 0,-24 0,24 0,-24 0,24 0,1 0,-26 0,1 0,0 0,-1 0,1 0,-1 0,-24 0,0 0,-25 0,0 0,0 0,25 0,-1 0,1 0,0 0,24 0,-24 0,25 0,-25 0,-1 0,-24 0,25 0,0 0,25 0,-26 0,1 0,25 0,-1 0,1 0,-1 0,1 0,0 0,24 0,0 0,1 0,-1 0,1 0,24 0,0 0,-25 0,50 0,-24 0,24 0,-50 0,25 0,0 0,-24 0,24 0,25 0,-25 0,0 0,1 0,-1 0,-25 0,25-24,25 24,0 0,0 0,0 0,-25 0,25 0,0 0,0 0,0 0,0 0,0 0,0 0,0 0,0 0,0 0,0 0,0 0,0 0,0 0,0 0,0 0,0 0,0 0,0 0,0 0</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02.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22 101,'0'0,"-25"0,0 25,25-25,0 0,25 0,-25 0,25 0,-1 0,1-25,-50 25,1 0,-1 0,25 0,25 0,-25 0,24 25,-24-25,25 0,0-25,-25 25,-25-25,0 0,1 50,24-25,0 25,24 0,1-25,0 0,0-25,-25 0,-25 0,0 25,-24 0,49 25,0 0,24 0,1-25,0 0,0-50,-25 25,0 0,-25 0,0 50,25 0,-25 0,50 0,0-25,0 0,0 0,-25-25,0-25,-50 25,25 25,-24 0,49 50,24 0,1-25,0-25,0 0,-25-25,0 0,-25 0,0 0,0 25,1 25,24 0,0 0,49 0,-24-25,0-25,-25 0,0-25,-50 25,25 25,1 50,24 0,24-25,26-25,-25-25,-25 0,-25-25,0 25,0 50,25 25,0 0,0-50,0 0,0 0,25 0,-25 0,0 0,0 0,0 0,0 0,0 0,0 0,-25 0,25 0,0 0,0 0,0 0,0 0,25 0,-25 0,25 0,-25 0,25 0,-25 0,25 0,-1 0,26 0,-25 0,0 0,-1 0,-24 0,25 0,0 0,25 0,-25 0,-1 0,26 0,-25 0,0 0,24 0,-24 0,25 0,-1 0,-24 0,25 0,-26 0,1 0,0 0,25 0,-1 0,-24 0,25 0,-26 0,26 0,-25 0,24 0,-24 0,25 0,-25 0,24 0,-24 0,25 0,-25 0,-1 0,1 0,0 0,25 0,-26 0,26 0,-25 0,24 0,-24 0,25 0,24 0,-24 24,-25-24,-1 0,1 0,0 0,0 0,24 0,-24 0,25 0,-1 0,1 0,-25 0,24 0,-24 0,0 0,0 0,0 0,0 0,24 0,-24 0,25 0,-1 0,1 0,-25 0,24 0,-24 0,0 0,24 0,1 0,-25 0,0 0,24 0,-24 0,25 0,-1 0,26 0,-51 0,1 0,0 0,-25 0,25 0,-25 0,25 0,-1 0,1 0,0 0,0 0,0 0,0 0,24 0,-24 0,25 0,-1 0,1 0,-25 0,-1 0,26 0,-25 0,24 0,1 0,-25 0,0 25,-1-25,26 0,-25 0,0 0,-1 0,-24 0,0 0,0 0,0 0,0 0,0 0,0 0,0 0,0 0,0 0,-24 0,-26 0,0 0,-24 0,-50 0,-25 0,0-25,25 25,0 0,-25 0,1 0,-1 0,0 0,25 0,0 0,25 0,49 0,-24 0,24 0,-24 0,-1 0,26 0,-1 0,25 0,0 0,1 0,-26 0,0 0,1 0,-1 0,1 0,-1 0,0 0,-24 0,24 0,1 0,-1 0,0-24,-24 24,0 0,-1 0,26 0,-26 0,26 0,-1 0,0 0,26 0,-26 0,25 0,0 0,1 0,-1 0,0 0,0 0,0 0,25 0,-24 0,24 0</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10.7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99 6896,'0'0,"0"0,0 0,0 0,0 0,0 0,0 0,0 0,0 0,0 0,0 0,-25 0,25-25,0 25,-25 0,25 25,0-25,0 50,25-26,-25-24,25 0,0-24,-25-1,-25 0,0 25,25-25,-25 25,25 25,0-25,0 25,0-25,50 25,-25-25,-25-25,0-25,-25 25,0 25,0 0,1 0,24 25,24 0,1 0,25-25,-50-25,25 0,-75 0,25 1,-24 48,49-24,0 25,49 0,-24-25,0 0,-25 0,0-25,-25 0,0 1,25 24,-25 49,25-24,25 0,0 0,0-25,0-25,-25 0,0 0,-25 0,0 25,0 25,0-25,25 25,0 0,50-25,-25 0,0 0,-25-25,-25-25,0 50,-25 0,26 0,24 50,24-25,1 0,0-25,0-25,-25 0,0-25,-25 50,0 0,0 25,25 0,0 0,25 0,25-50,-50 0,0 0,-25 0,0 25,0 0,1 25,24 25,0-50,49 25,-24-25,0-25,0 0,-50 25,0-25,0 25,-24 0,49 25,24 25,1-26,25-24,-50-49,0 24,-25 0,0 0,-24 50,49 0,0 0,24 0,26-25,0 0,-50-25,-25 0,-25 0,25 25,-24 0,49 25,49 0,1 0,-25-25,0-25,-75-25,25 50,-24 0,49 25,-25 25,74-26,1-24,0-24,-50-26,-25 25,0 25,0 0,0 25,50 0,0-25,-25 0,0 0,0 0,0 0,0 0,-25 0,25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0,0 0,0 0,0-25,0-25,0-24,0 24,0 1,0-1,-25 0,25 1,0-1,0-24,0-1,0-24,0 0,0-25,0 25,0-25,0-25,0 0,0 0,0 25,0 0,0 25,0-25,0 25,-25 24,25 26,0 24,0-25,0 1,0-1,0 0,0 26,0-1,0-25,0-24,0 24,0 25,0 25,0-24,0-1,0-25,0 1,0-1,0 25,0 0,0-24,0-1,0 25,0-24,0 24,0-25,0-24,0 24,0-24,0-1,0 26,0-26,0 1,0 0,0-1,0 1,0 24,0-24,0 24,0-24,0 24,0-24,0 24,0 0,0-24,-25 24,25-24,0 0,0 24,0-24,0 24,0-49,0 24,0-24,0 25,0-1,0 26,0-1,0-24,0 24,0 0,0 1,0-1,0-24,0-1,0 26,0-26,0 26,0-26,0 26,0-1,0 25,-24-24,24 24,0 0,0 0,0 0,0 1,0-1,0 0,0 0,0 0,0 25,0-24,0-1,0-25,0 50,0-25,0 25,0-24,0-1,0 0,0 0,0 0,0 1,0-1,0 0,0 0,0 0,0 1,0 24,0-25,0 0,0 0,0 25,0 0,0-25,0 25,0 0,0 0,0 0,0 25,0 25,0 24,0 1,0 24,0 0,0 25,0-25,0 0,0 26,0-1,0-25,0 25,24 0,-24-25,0 25,0-25,0 25,0 0,0 0,0 0,0-24,0 24,0 0,0 0,0-25,0 0,0 0,0 1,0-1,0-25,25 1,-25-1,0 0,0 1,0-1,0 1,0-1,0 0,0 1,0-26,0 26,0-25,0 24,0-24,0 24,0 0,0 26,0-1,0-25,0 25,0 1,0-1,0-25,0 1,0-1,0 1,0-26,0 1,0 24,0-24,0 24,0-24,0-1,0 1,0 0,0 24,0-24,0-26,0 26,0 0,0-1,0-24,0 0,0 25,0-26,0 1,0 25,0-25,0-1,0 26,0-25,0 0,0-1,0 1,0-25,0 25,0 0,0 0,0 24,0-24,0 0,0-25,0 25,0-1,0 1,0-25,25 25,-25 0,0 0,0-25,0 24,0-24,0 25,0 0,0 0,0 0,0-1,0 1,0-25,0 0,0 0,0 0,0 0,0 0,0 0,0-25,0-24,0-75,-25 25,25-50,0 25,0-50,0-24,0-26,0 1,0 25,0-1,0-49,0 0,0 0,0 25,0 24,0 1,0-25,0 0,0 24,0 25,0 26,0-26,0 25,-25-24,25 49,0 24,0 26,0 0,0-1,0 25,0 1,0 24,0 0,0 0,0-24,0 24,0 0,0 0,0 1,0-26,0-24,0 24,0-24,0-1,0 1,-24-1,24-24,0 25,0 24,0-24,0 49,0-25,0 25,0-24,0-1,0 25,0 25,0-24,0-1,0 0,0 0,0 25,0-25,0 25,0-24,0 24,0-25,0 25,0 0,0-25,0 0,0 0,0 25,0 0,0 0,0 0,0-24,0 24,0 0,0 0,0 0,0 0,0 0,0 0,0 0,0 0,0 0,0 0,0 0,0 0,0 0,0 0,0 0,0 0,0 0,0 0,0 0,0 0,0 0,0 0,0 0,0 0,0 0,0 0,0 0,0 0,0 0,0 0,0 0,0 0,0 0,0 0,-25 0</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1.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196 158,'0'0,"0"0,0 0,0 0,0 0,0 0,0 0,0 0,0 0,-25 25,25 0,25-25,-1 0,1-25,-25 0,0 0,-25 1,1 24,-1-25,0 25,25 0,0 25,0-1,25 1,0-25,-1-25,-24 1,-24-1,-1 25,-25 0,50 0,-25 25,25-25,25 24,25-24,-25 0,-1-24,-48-1,-1 0,0 25,0 25,0 24,50-24,0 0,0-25,0-25,-1 0,-24 1,-24-1,-1 25,-25 49,25 1,50-25,25 0,-1-50,-24 0,0 0,-50 0,0 1,-24 24,24 0,0 24,25 26,50-50,-25 0,-1-25,-24 0,-24 1,-26-1,0 25,50 25,-24 24,73-24,1-25,-1-50,-24 1,-25-1,-49 50,24 0,-25 50,25-1,50-49,25 0,24-24,-74-1,0 0,-49 25,-1 0,25 25,50 0,0-25,24 0,-24 0,-25-25,-25 0,1 25,-1 25,0 0,50 24,0-49,24-25,-49 1,0 24,-25-25,1 50,-1-1,25 26,49-50,1 0,-25 0,-25-50,0 26,-50 24,1 0,24 24,25-24,0 25,25 0,-25-25,24 0,1-25,-25 25,0-25,-25 25,1 25,24-25,0 25,0-25,24-25,-24 0,0 25,-24 0,-1 0,25 0,0 0,0 25,0-25,0 0,0 0,0 0,0 0,0 0,0 0,0 0,0 0,0 0,0 0,0 0,0 0,0 0,0 0,0 0,25 0,-25 0,0 0,0 0,0-25,0 25,0 0,0 0,0 0,0 0,0 0,0 0,0 0,0 0,0 0,0 0,0 0,0 0,-25 0,25 0,0 0,0 0,0 0,0 0,0 0,0 0,0 0,0 0,0 0,0 0,0 0,0 0,-25 0,25 0,0 0,-25 0,25-24,0 24,-25 0,25 0,-24 0,-1 0,0 0,25 0,0 0,-25 0,25 0,0 0,0 0,0 0,0 0,0 0,0 0,0 0,0 0,0 0,25 0,25 0,-1-25,-24 25,-25 0,25 0,-25 0,0 0,0 0,0 0,0 0,0 0,0 0,0 0,0 0,0 0,0 0,0 0,0 0,0 0,0 0,0 0,-25-25,0 25,0 25,1 0,24 24,24 1,1-25,25-25,-1 0,-24-50,-25 25,-25 0,25 1,0 24,-24 0,24-25,-25 25,0 25,25-1,-25 1,50 25,0-25,0-25,24-25,-24-25,-25 1,0 24,-25-25,-24 50,-1 0,0 25,26 0,24 24,24 1,26-25,0 0,-1-25,-24-25,0-25,-25-24,-50 24,1 25,-26 25,26 25,24 0,50 25,24-1,1-24,24-25,-24-25,-25-24,-50-1,0 0,-49 50,24 25,25 25,25-1,50-24,-25-25,-1 0,-24 0,0 0,0 0,0 0,0 0,0 0,0 0,0 0,0-25,0 25,-24 0,24 0,0 0,0 0,0 0,0 0,0 0,0 0,0 0,0 0,0 0,0 0,0 0,0 0,0 0,0 0,0 0,0 0,0 0,0 0,0 0,0 0,0 0,0 0,0 0,0 0,0 0,0 0,0 0,0 0,0 0,-50 0,0 25,1-25,24 0,0 0,25 0,0 0,0 0,0 0,0 0,0 0,0 0,0 0,0 0,0 0,0 0,25 0,-25 0,0 0,0 0,0 0,25 0,-25 0,0 0,0 0,0 0,0 0,0 0,0 0,25 0,-25 0,0 0,0 0,0 0,0 0,0 0,0 0,0 0,0 0,0 0,0 0,0 0,0 0,0 0,0 0,24 0,1 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41:33.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893 1977,'0'0,"0"0,0 0,0 0,0 0,0 0,0 0,0 0,0 0,0 0,0 0,0-25,0 25,-24-25,24 25,0-25,0 1,0-1,24 0,-24 25,0-25,0 0,0 1,-24-1,24-25,24 25,-24 1,0-1,0 0,0 0,0-24,0 24,25 0,-25-25,0 26,0-1,0-25,0 25,0-24,25-1,-25 25,0 1,0-1,0-25,0 25,0-24,0-1,0 25,0-24,0 24,0-25,25 1,-25-1,0 25,0-24,0-1,0 0,0 26,0-26,0 25,0-24,0 24,0-25,0 25,0 1,0-1,0 0,0 0,0 0,0 1,0-1,0 25,0-25,0 25,0 0,0 0,0 0,0 0,0 0,0-25,-25 25,25 0,0 0,-25 0,25 0,-25 0,25-25,-24 25,-1 0,0 0,-25 25,1-25,24 0,0-25,0 25,-24 0,-1 0,-24 0,24 0,25 0,0 0,1 0,-1 0,-25 0,25 0,25 0,0 0,-24 0,-1 0,0 0,0 0,25 0,0 0,-25 0,1 0,-1 25,25-25,0 0,-25-25,0 25,25 0,0 0,0 0,0 0,-25 0,25 0,0 0,0 0,0 0,0 0,0 0,0 0,0 0,0 0</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1: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153 161,'0'0,"0"0,-24 0,24 0,0 0,0 0,0 0,0 0,0 0,0 0,0 0,0 0,0 0,0 0,0 0,0 0,0 0,0 0,0 0,0 25,0-25,24 0,1 0,-25-25,0 25,0-25,-25 25,1-25,24 25,-25 25,0-25,25 25,0-25,0 25,0 0,25-25,24 0,-24-25,0 0,-25 0,-25-24,0 24,1 25,-1 0,0 0,0 0,25 25,0-1,0 26,25-25,0-25,24 0,-24-25,0 0,-25 0,-25-24,-24 24,24 0,0 50,0 0,0 0,50 24,0-24,25 0,-26-25,26-50,-25 25,-25-24,-25 24,0 0,-24 25,24 0,0 50,25-25,0 24,25 1,0-25,24-25,1-50,-25 25,-50-24,-25-1,1 50,-1 0,0 25,50 24,25-24,25 0,-1-25,1-25,-50 0,-25 1,0-1,-24 25,-1 0,25 25,50-1,0 26,25-50,-1 0,-24-25,-25-24,-25 24,0 0,-24 25,-1 50,25-26,25 1,50-25,0 25,-1-25,-24-25,-25-24,-25 24,-24 0,-1 25,0 50,26-26,24 26,49-25,1-25,-1 25,1-50,-25-25,-25 1,-25-1,-25 25,-24 0,24 75,50-25,0 24,25-24,25 0,-25 0,-1-50,-24-25,0 1,-49 24,-1 0,25 50,1 49,24-24,49 0,1-50,-1 0,-49-50,0 25,-24 0,-1 1,0 24,0 24,0 1,50 0,25-25,-25 0,-1 0,1-25,-50 25,-24 0,-1 0,50 0,0 25,25-25</inkml:trace>
  <inkml:trace contextRef="#ctx0" brushRef="#br0" timeOffset="8937">650 186,'0'0,"0"0,0 0,0 0,0 0,0 0,0 0,0 0,0 0,0 0,0 0,0 0,0 0,0 0,0 0,0 0,0 0,0 0,0 0,0 0,0 0,0 0,0 0,0 0,0 0,0 0,0 0,0 0,0 0,0 0,0 0,0 0,0 0,0 0,0 0,0 0,0 0,0 0,0 0,0 0,0 0,0 0,0 0,0 0,0 0,0 0,0 0,-25 0,25 0,0 0,0 0,0 0,0 0,0 0,0 0,0 0,0 0,0 0,0 0,0 0,0 0,0 0,0 0,0 0,0 0,0 0,0 0,0 0,0 0,0 0,0 0,0 0,0 0,0 0,0 0,0 0,0 0,0 0,0 0,0 0,0 0,0 0,0 0,0 0,0 0</inkml:trace>
  <inkml:trace contextRef="#ctx0" brushRef="#br0" timeOffset="13671">674 186,'0'0,"0"0,-24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0,24 0,-24 0,25 0,-25 25,25-25,-25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0,-1 0,1 0,0 0,-25 0,25 0,0 0,-1 0,1 0,0 0,0 0,0 0,-1 0,1 0,0 0,25 0,24 0,25 0,-24 0,24 0,-25 24,-24-24,24 0,1 0,-1 0,1 0,-26 0,26 0,-26 0,26 0,-26 0,1 0,-25 0,-1 0,1 0,0 0,0 0,0 0,0 0,-1 0,26 0,0 0,-1 0,1 0,-1 25,26-25,-26 0,1 0,24 0,-49 0,25 0,-25 0,24 0,-24 0,25 0,-1 0,-24 0,25 0,-1 0,-24 0,0 0,0 0,-25 0,0 0,0 0,0 0,0 0,0 0,0 0,0 0,0 0,0 0,0 0,0 0,0 0,0 0,0 0,0 0,0 0,0 0,0 0,0 0,0 0,0 0,0 0,0 0,0 0,0 0,0 0,0 0,0 0,0 0,0 0,0 0,0 0,0 0,0 0,0 0,0 0,0 0,0 0,0 0,0 0,0 0,0 0,0 0,0 0,0 0,0 0,0 0,0 0,0 0,0 0,0 0,0 0,0 0,0 0,0 0,0 0,0 0,0 0,0 0,0 0,0 0,0 0,-25 0,0 0,25 0,0 0,0 0,0 0,0 0,0 0,0 0,0 0,0 0,0 0,0 0,0 0,0 0,0 0,0 0,0 0,0 0,0 0,0 0,-25 0,25 0</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28.6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62,'25'-24,"-25"24,0 0,0 0,0 0,0 0,0 0,0 0,0 0,0 0,0 0,0 0,0 0,0 0,0 0,0 0,0 0,0 0,0 0,0 0,0 0,0 0,0 0,0 0,0 0,0 0,0 0,0 0,0 0,0 0,0 0,0 0,25 0,0 0,-1 0,26 0,-25 0,0 0,-1 0,26 0,-25 0,24 0,-24 0,0 0,25 0,-26 0,26 0,25 0,-26 0,1 0,-1 0,1 0,0 0,24 0,-24 0,-1 0,1 0,-1 0,26 0,-26 0,26 0,-26 0,26 0,-26 0,26 0,-1 0,-24 0,24 0,-24 0,24 0,1 0,-26 0,1 0,-25 0,24 0,-24 0,25 0,-25 0,24 0,-24 0,25 0,-26 0,1 0,0 0,0 0,0 0,24 0,-24 0,0 0,0 0,0 0,24 0,1 0,-25 0,-1 0,26 0,0 0,-26 0,26 24,0-24,-26 0,26 0,0 0,-1 0,-24 0,25 0,24 0,-24 0,-26 0,1 0,-25 0,75 0,-26 0,-24 0,49 0,-24 0,-25 0,0 0,24 0,-24 0,-25 0,0 0,25 0,0 0,24 0,-24 0,0 0,0 0,0 0,-1 0,26 0,-25 0,0 0,24 0,1 0,-1 0,-24 0,-25 0,0 0,0 0,0 0,0 0,0 0,0 0,0 0,0 0,25 0,0 0,0 25,-1-25,-24 0,25 0,-25 0,25 0,0 0,0 0,-25 0,24 0,-24 0,0 0,25 0,-25 0,0 0,0 0,0 0,0 0,0 0,0 0,0 0,0 0,0 0,0 0,0 0,0 0,0 0,0 0,0 0,0 0,0 0,0 0,0 0,0 0,0 0,0 0,0 0,0 0,0 0,0 0,0 0,0 0,0 0,0 0,0 0,0 0,0 0,0 0,0 0,0 0,0 0,0 0,0 0,0 0,0 0,-25 0,25 0,0 0,0 0,0 0,0 0,0 0</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35.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58,'0'-25,"25"25,-25 0,0 0,0 0,0 0,0 0,0 0,0 0,0 0,0 0,0 0,0 0,0 0,0 0,0 0,0 0,0 0,0 0,0 0,0 0,0 0,0 0,24 0,26 0,25 0,24 0,0 0,0 0,-24 0,-1 0,0 0,-24 0,0 0,-1 0,26 0,24 0,-25 0,1 0,-1 0,-24 0,-1 0,1 0,0 0,-26 0,26 0,-25 0,24 0,1 0,0 0,-26 0,26 0,0 0,-1 0,-24 0,0 0,0 0,-1 0,1 0,0 0,0 0,24 0,-24 0,0 0,-25 0,25 0,0 0,-1 0,1 0,0 0,0 25,0-25,0 0,-1 0,-24 0,25 0,0 0,0 0,0 0,-1 0,1 0,0 0,-25 0,0 0,25 0,0 0,-1 0,1 0,0 0,-25 0,0 0,0 0,25 0,-25 0,0 0,0 0,0 0,0 0,25 0,-25 0,0 0,0 0,0 0,0 0,0 0,0 0,0 0,0 0,0 0,0 0,0 0,0 0,0 0,0 0,0 0,0 0,0 0,0 0,0 0,0 0,0 0,0 0,0 0,0 0,0 0,0 0,0 0,0 0,0 0,0 0,0 0,0 0,0 0,0 0,0 0,0 0,0 0,0 0,0 0,0 0,0 0,0 0,0 0,0 0,0 0,0 0,0 0,0 0,0 0,0 0,0 0,0 0,0 0,0 0,0 0,0 0,-25 0</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42.31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 71,'0'-25,"0"0,0 25,0 0,0 0,0 0,0 0,0 0,0 0,0 0,0 0,0 0,0 0,0 0,0 0,0 0,0 0,0 0,0 0,0 0,0 0,0 0,0 0,0 0,0 0,0 0,0 0,0 25,0-25,0 0,24 0,-24 0,25 0,25 0,-1 0,1 0,-25 0,25 0,24 0,0 0,26 0,-26 0,25 0,-24 0,24 0,-25 0,25 0,1 0,-1 0,25 0,0 0,-25 0,25 0,0 0,0 0,-25 0,25 0,1 0,-1 0,0 0,0 0,-25 0,0 0,0 0,0 0,1 0,-1 0,-25 0,26 25,-26-25,0 0,1 0,-1 0,25 0,-24 0,24 0,-25 0,26 0,-26 0,0 0,1 0,-1 0,1 0,-1 0,1 0,-1 0,25 0,0 0,1 0,-26 0,25 0,25 0,-24 0,24 0,-25 0,0 0,-25 0,26 0,-26 0,25 0,0 0,1 0,-26 0,25 0,1 0,-1 0,0 0,0 0,0 0,-24 0,-1 0,25 0,-24 0,-1 0,-24 0,24 0,-24 0,0 0,-1 0,26 0,-26 0,1 0,-1 0,1 0,0 0,-1 0,-24 0,25 0,-1 0,-24 0,0 0,24 0,-24 0,25 0,-1 0,-24 0,25 0,-25 0,-1 0,1 0,0 0,0 0,0 0,0 0,-1 0,26 0,-25 0,24 0,-24 0,0 0,25 0,-1 0,-49 0,25 0,-25 0,0 0,0 0,0 0,0 0,0 0,0 0,0 0,0 0,0 0,0 0,0 0,0 0,0 0,0 0,0 0,0 0,0 0,0 0,0 0,0 0,0 0,0 0,0 0,0 0,0 0,0 0,0 0,0 0,0 0,0 0,-25 0,0 0,-24 0,-26 0,1 0,24 0,-24 0,-1 0,1 0,-25 25,-25-25,0 0,25 0,-25 0,49 0,-24 0,0 0,24 0,-24 0,0 0,24-25,1 25,0 0,-26 0,26 0,-25 0,24 0,-24 0,0 0,0 0,-25 0,0 0,0 0,-25 0,25 0,-25 0,-25 0,25 0,-24 0,24 0,0 0,25 0,-25 0,25 0,0 0,25 0,0 0,0 0,-1 0,1 0,0 0,25 0,-1 0,1 0,-25 0,24 0,-24 0,0 0,24 0,1 0,-25 0,24 0,1 0,-1 0,1 0,-25 0,24 0,-24 0,0 0,0 0,24 0,26 0,-26 0,1 0,-1 0,-24 0,25 0,-1 0,-24 0,25 0,-25 0,24 0,1 0,-1 0,1 0,-1 0,1 0,0 0,24 0,-24 0,49 0,25 0,0 0,0 0,0 0,0 0,-25 0,0 0,-24 0,24 0,-25 0,25-25,1 25,-1 0,0 0,25 0,-25 0,25 0,-25 0,1 0,-1 0,25 0,0 0,-25 0,25 0,-25 0,25 0,0 0,0 0,-25 0,25 0,0 0,0 0,0 0,0 0,0 0,0 0,0 0,0 0,0 0,0 0,-25 0,25 0,0 0,0 0,-24 0,-1 0,25 0,0 0,0 0,0 0,0 0,0 0,0 0,0 0,0 0,0 0,0 0,0 0</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0.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2679 0,'0'0,"0"0,0 0,0 0,0 0,-24 0,24 0,0 0,0 0,0 0,0 0,0 0,0 0,0 0,0 0,0 0,0 0,-25 0,25 0,-25 0,-25 0,26 0,-1 0,-50 0,26 0,-26 0,1 0,24 0,-24 0,-1 0,26 0,-1 0,1 0,24 0,-25 0,25 0,1 0,-1 0,-25 0,25 0,-24 0,24 0,-49 0,24 0,25 0,0 0,-24 0,-26 0,51 0,-26 0,25 0,-25 0,-24 0,24 0,1 0,-26 0,26 0,-1 0,1 0,24 0,-50 0,26 0,-26 0,26 0,-1 0,1 0,-1 0,50 0,0 0,0 0,-25 0,0 0,25 0,-24 0,24 0,0 0,0 0,0 0,0 0,0 0,0 0,0 0,0 0,0 0,-25 0,25 0,-25 0,0 0,25 0,0 0,0 0,0 0,0 0,0 0,-25 0,0 0,1 0,24 0,-25 0,25 0,0 0,0 0,-25 0,0 0,0 0,25 0,0 0,0 0,0 0,0 0,0 0,0 0,0 0,0 0,0 0,0 0,0 0,0 0,0 0,0 0,0 0,0 0,0 0,0 0,0 0,0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9.5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2828 48,'0'0,"-25"0,25 0,0 0,0 0,0 0,0 0,0 0,0 0,0 0,0 0,0 0,0 0,0 0,0 0,0 0,-25 0,25 0,0 0,0 0,0 0,0 0,0 0,0 0,-25 0,25 0,0 0,-25 0,25 0,-25 0,25 0,0 0,0 0,0 0,0 0,-24 0,24 0,0 0,0 0,-25 0,0 0,-25 0,1 0,-26 0,1 0,0 0,-1 0,1 0,-1 0,-24 0,0 0,25 0,-1 0,1 0,-1 0,1 0,24 0,1 0,24 0,0 0,-25 0,1 0,-1 0,-24 0,24 0,1-25,-1 25,25 0,0 0,1 0,-1 0,0 0,-25 0,26 0,-1 0,25 0,-25 0,25 0,0 0,0 0,0 0,0 0,0 0,0 0,0 0,0 0,0 0,-25 0,0 0,0 0,-24 0,24 0,0 0,0 0,1 0,24 0,-25 0,0 0,0 0,25 0,-25 0,1 0,-1 0,0 0,0 0,0 0,1 0,-1 0,25 0,0 0,0 0,0 0,-25 0,25 0,-25 0,0 0,1 0,-1 0,25 0,-25 0,25 0,-25 0,0 0,1 0,-1 0,0 0,25 0,0 0,0 0,0 0,0 0,0 0,0 0,0 0,0 0,0 0,25 0</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4.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55,'0'0,"-25"0,25 0,0 0,0 0,-25 0,25 0,0 0,0 0,0 0,-24 0,24 0,0 0,0 0,0 0,0 0,0 0,0 0,0 0,0 0,0 0,0 0,0 0,-25 0,0 0,0 0,25 0,-25 0,-24 0,24 0,0 0,-24 0,24 0,0 0,0 0,25 0,-25 0,1 0,-1 0,0 0,0 0,-24 0,-26 0,1 0,-1 0,1 0,-1 0,1 0,-25 0,24 0,1 0,-25 0,24 0,-24 0,25 0,-1 0,1 0,0 0,24 0,-25 0,1 0,24-25,-24 25,0 0,24 0,0 0,1 0,-1 0,1 0,-1 0,0 0,1 0,24 0,-25 0,1 0,-1 0,1 0,-1 0,-24 0,24 0,-25 0,26 0,-1 0,-24 0,24 0,-24 0,24 0,-24 0,24 0,1 0,24 0,0 0,0 0,0 0,1 0,-1 0,0 0,0 0,0 0,-24 0,-1 0,1 0,24 0,0 0,0 0,0 0,0 0,1 0,24 0,-25 0,25 0,-25 0,25 0,0 0,0 0,0 0,0 0,0 0,0 0,-25 0,-24 0,24 0,0 0,0 0,25-24,0 24,-25 0,25 0,0 0,-24 0,24 0,0 0,0 0,0 0,-25 0,0 0,0 0,25 0,0 0,0 0,0 0,0 0,-25 0,1 0,-1 0,0 0,25 0,0 0,0 0,-25 0,0 0,25 0,0 0,0 0,0 0,0 0,0 0,0 0,0 0,-24 0,24 0,0 0,24 0,-24 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9.5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2828 48,'0'0,"-25"0,25 0,0 0,0 0,0 0,0 0,0 0,0 0,0 0,0 0,0 0,0 0,0 0,0 0,0 0,-25 0,25 0,0 0,0 0,0 0,0 0,0 0,0 0,-25 0,25 0,0 0,-25 0,25 0,-25 0,25 0,0 0,0 0,0 0,0 0,-24 0,24 0,0 0,0 0,-25 0,0 0,-25 0,1 0,-26 0,1 0,0 0,-1 0,1 0,-1 0,-24 0,0 0,25 0,-1 0,1 0,-1 0,1 0,24 0,1 0,24 0,0 0,-25 0,1 0,-1 0,-24 0,24 0,1-25,-1 25,25 0,0 0,1 0,-1 0,0 0,-25 0,26 0,-1 0,25 0,-25 0,25 0,0 0,0 0,0 0,0 0,0 0,0 0,0 0,0 0,0 0,-25 0,0 0,0 0,-24 0,24 0,0 0,0 0,1 0,24 0,-25 0,0 0,0 0,25 0,-25 0,1 0,-1 0,0 0,0 0,0 0,1 0,-1 0,25 0,0 0,0 0,0 0,-25 0,25 0,-25 0,0 0,1 0,-1 0,25 0,-25 0,25 0,-25 0,0 0,1 0,-1 0,0 0,25 0,0 0,0 0,0 0,0 0,0 0,0 0,0 0,0 0,0 0,25 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4:14.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174 6275,'0'0,"0"0,0 0,0 0,0 0,0 0,0 0,0 0,0 0,0 0,0 0,0 0,0 0,0 0,0 0,0 0,0 0,0 0,-25 0,25 0,0 0,0 0,0 0,0 0,0 0,0 0,0 0,0 0,0 0,0 0,0 0,0 0,0 0,0 0,0 0,0 0,0 0,0 0,0 0,0 0,0 0,0 0,0 0,0 0,0 0,0 0,0 0,0 0,0 0,0 0,0 0,0 0,25 0,-25 25,0-25,0 0,0 0,0 0,0 0,0 0,0 0,0 0,0 0,0 0,0 0,0 0,0 0,0 0,25 0,-25 0,0 0,0 0,0 0,0 0,0 0,0 0,0 0,0 0,0 0,0 0,0 0,0 0,0 0,0 0,0 0,0 0,0 0,0 0,-25 0,25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9438">124 6077,'0'0,"0"0,0 0,0 0,0 0,0 0,0 0,0 25,0-25,0 0,0 0,0 0,0 0,0 0,0 0,0 0,0 0,0 0,0 0,0 0,0 0,0 0,0 0,0 0,0 0,0 0,0 0,0 0,0 0,0 0,0 0,0 0,0 0,0 0,0 0,0 0,0 0,0 0,0 0,0 0,0 0,0 0,0 0,0 0,0 0,0 0,0 0,0 0,0 0,0 0,0 0,0 0,0 0,0 0,0 0,0 0,0-25,0 25,0 0,0 0,0 0,0 0,0 0,0 0,0-25,0 0,0 0,0 1,0-1,0 0,0 0,0-24,0-1,0 25,0-24,0-1,0 0,0-24,0 24,0 1,0-1,0 1,0-1,0 0,0 1,0 24,0-25,0 25,0 1,0-1,0-25,0 1,0 24,0 0,0-25,0 26,0-51,0 50,0-24,0 24,0-25,0 1,0-1,0 1,0-1,0 25,0 25,0-49,0 24,0-25,0 25,0 0,0 1,0-1,0-25,0 1,0 24,0 25,0-25,0-25,0 26,0-26,0 25,0 0,0 1,0 24,0-50,0 25,0 0,0 1,0-26,0 25,0 0,0 1,0-1,0 0,0 0,0-24,0 49,0-25,0 0,0 0,0 25,0-25,0 25,0-24,0 24,0 0,0 0,0 0,0 0,0 0,0 0,0 0,0 0,0 0,0 0,0 0,0 0,0 0,0-25</inkml:trace>
  <inkml:trace contextRef="#ctx0" brushRef="#br0" timeOffset="16531">199 2331,'0'0,"0"0,-25 0,25 0,0 0,0 0,0 0,0 0,0 0,0 0,0 0,0 0,0 0,0 0,0 0,0 0,0 0,0 0,0 0,0 0,0 0,0 0,0 0,0 0,0 0,0 0,0 0,0 0,0 0,0 0,0 0,0 0,0 0,0 0,0 0,-25 0,25 0,0 0,0 0,0 0,0 0,0 0,0 0,0 0,0 0,0 0,0 0,0 0,0 0,0 0,0-24,0 24,0-25,0 25,0 0,0-25,0 25,0-25,0 25,0 0,0-25,0 25,0 0,0 0,0 0,0 0,0 0,0 0,0 0,0 0,0-24,0 24,0 0,0 0,0-25,0 25,0 0,0 0,0 25,0-25,0 0,0 24,0 1,0-25,-25 0</inkml:trace>
  <inkml:trace contextRef="#ctx0" brushRef="#br0" timeOffset="19188">0 2579,'0'0,"0"0</inkml:trace>
  <inkml:trace contextRef="#ctx0" brushRef="#br0" timeOffset="19328">0 2579</inkml:trace>
  <inkml:trace contextRef="#ctx0" brushRef="#br0" timeOffset="20844">75 2629,'0'0,"0"0,0 0</inkml:trace>
  <inkml:trace contextRef="#ctx0" brushRef="#br0" timeOffset="22172">149 2827,'0'0,"0"0,0 0,0 0,0 0,0 0,0 0,0 0,0 0,0 0,0 0,0 0,0 0,0 0,0 0,0 0,0 0,0 0,0-24,0-26,0 25,0 0,0 25,0-24,0-1,0-25,0 1,0 24,0-25,0 25,0 1,0-26,0 25,0-24,0 24,0 0,0 0,0 0,0 1,0-1,0-25,0 0,0 1,0-1,0 25,0-24,0 24,0 0,0-24,0-1,0 25,0 0,0 1,0-1,0 0,0 0,0-24,0 24,0 0,0 0,0 0,0-24,0 24,0 0,0 0,0 1,0-1,0 25,0-25,0 0,0 0,0 1,0-1,0-25,0 50,0-25,0 0,0 1,0-1,0 0,0 0,0 25,0-25,0 1,0-26,0 25,0-24,0 49,0-25,0 0,0 0,0 0,0 1,0-1,0 0,0 0,0 0,0 1,0-1,0 0,0 0,0 0,0 1,0-1,0 0,0 0,0 0,0 1,0-1,0-25,0 50,0-25,0 1,0-1,0 25,0-25,0 25,0-25,0 25,0 0,0-25,0 25,0 0,0 0,0 0,0 0,0 0,0 0,0 0,0 0,0 0,0 0,0 0,0 0,0 0,0 0,0 0,0 0,0 0,0 0,0 0,0 0,0 0,0 0,0 0,0 0,0 0,0 0,0 0,0 0,0 0,0 0,0 0,0 0,0 0,0 0,0 0,0 0,0 0,0 0,0 0,0 0,0 0,0 0,0 0,0 0,0 0,0-25,0 25,0 0,0 0,0-24,0 24,0 0,0 0,0 0,0 0,0 0,0 0,0 0,0 0,0 0,0 0,0 0,0 0,0 0,0 0,0 0,0 0,0 24,0 1,0 0,0 0,0 0,0 0,0-1,0 1,0 0,0 0,0-25,0 25,0-25,0 24,0-24,0 25,0 0,0-25,0 25,0-25,0 25,0-25,0 24,0-24,0 25,0-25,0 25,0-25,0 25,0 0,0-25,0 24,0 1,0-25,0 25,0 0,0 0,0-1,0-24,0 25,0 0,0 0,0 0,0-1,0 26,0-25,0 24,0-24,0 0,0-25,0 25,0 0,0-1,0 1,0-25,0 25,0-25,0 25,0-25,0 0,0 0</inkml:trace>
  <inkml:trace contextRef="#ctx0" brushRef="#br0" timeOffset="115453">149 3249,'0'0,"0"0,0 0,0 0,-25 25,25-25,-24 25,24-25,0 0,0 0,0 0,0 0,0 0,24 0,-24 0,0 0,0 0,0-25,-24 25,-1 25,25-25,-25 0,25 0,0 25,25-25,-25 0,25-25,-25 0,0 0,-25 0,0 50,25 0,0 0,25-25,0 0,-1-25,1 0,-25 25,0-25,-49 25,24 0,25 25,0 0,25 0,-1-25,26-25,-50-25,0 26,-50 24,26 24,24 1,0 0,24-25,1 0,0 0,0-25,-50 0,0 1,0 24,25 24,-24 1,24 0,24 0,1-25,-25 0,25 0,-50-25,0 0,1 25,-26 25,25 0,50 0,0-25,24-25,-24 0,-25-25,-49 50,24 25,0-25,25 25,50-25,-26-25,1 25,-25-25,-25 25,25 25,-24-25,24 0,0 0,0 0,0 0,0 0,0 25,0-25,0 0,0 0,0 0,0 0,0 0,0 0,0 0,0 0,0 0,0 0,0 0,0 0,0 0,0 0,0 0,0 0,0 0,0 0,0 0</inkml:trace>
  <inkml:trace contextRef="#ctx0" brushRef="#br0" timeOffset="121719">100 3224,'0'0,"0"0,0 0,0 0,0 0,0 0,0 0,0 0,0 0,0 0,0 0,0 0,0 0,0 0,0 0,0 0,0 0,0 0,0 0,0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0,0 0,0 0,0 0,0 0,0 0,0 0,0 0,0 0,0 0,0 0,0 0,0 0,0 0,0 0,0 0,0 0,0 0,0 0,0 0,0 0,0 0,-25 0,25 0,0 0,0 0,0 0,0 0,0 0,0 0,0 0,0 0,0 0,0 0,0 0,0 0,0 0,0 0,0 0,0 0,0 0,0 0,0 0,0 0,0 0,0 0,0 0,0 0,0 0,0 0,0 0,25 0,-25 0,24 0,-24 0,25 0,-25 0,25 0,0 0,0 0,-25 0,24 0,1 0,0 0,0 0,24 0,-24 0,0 0,-25 0,25 0,0 0,0 0,-25 0,24 0,1 0,0 0,0 0,-25 0,0 0,0 0,25 0,-25 0,0 0,0 0,0 0,0 0,24 0,-24 0,0 0,0 0,25 0,-25 0,25 0,-25 0,25 0,-25 0,25 0,-25 0,24 0,-24 0,0 0,25 0,-25 0,0 0,25 0,-25 0,0 0,0 0,0 0,-25 0,0 0,-24 0,-1 0,1 0,24 0,-25 0,1 0,-1 0,0 0,25 0,1 0,-1 0,-25 0,50 0,-25 0,25 0,0 0,0 0,0 0,0 0,0 0,0 0,0 0,0 0,25 0,-25 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43.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25,0-25,0 0,0 0,0 0,0 0,0 0,0 0,0 0,0 0,0 24,0-24,0 25,0-25,0 25,0 0,0 0,0-1,0 1,0-25,0 25,0 0,0 24,0-24,0 0,0 0,0 24,0-24,0 0,0 0,0 24,0-24,0 0,0 0,0 0,0-25,0 49,0-24,0 0,0 0,0-1,0 1,0 0,0 0,0 0,0-25,0 25,0-1,0 1,0 0,0 0,0 0,0-1,0 1,0 0,0-25,0 25,0 0,0-1,0 1,0 0,0 0,0 0,0-1,0 1,0 0,0 0,0 0,0-1,0 1,0 0,0 0,0 0,0-1,0 1,0-25,0 25,0 0,0 0,0 24,0-24,0 0,0 0,0-1,0 1,0 0,0 0,0 0,0-1,0 1,0 25,0-25,0 0,0-1,0-24,0 25,0 0,0 0,0 0,0-25,0 0,0 0,0 0,0 0,0 0,0 0,0-25,0 0,0-25,0 1,0 24,0 0,0-25,0 1,0-26,0 26,0 24,0-25,0 1,0-26,0 26,0-1,0 1,0-1,0-24,0-1,0 1,0-1,0 1,0 0,0 24,0-25,0 26,0 24,0 0,0-24,0-1,0 0,0 26,0-1,0-25,0 25,0 25,0-24,0 24,0-25,0 0,0 0,0 25,0-25,0 1,0 24,0-25,0 25,0 0,0-50,0 25,0 25,0 0,0 0,0 0,0 0,0 0,0 0,0 0,0-24,0 24,0 0,0 0,0 0,0 0,0 0,0 0,0 0,0 24</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22.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0,'0'0,"0"0,0 0,0 0,0 0,0 0,0 0,0 0,0 0,0 0,0 0,0 0,0 0,0 0,0 0,0 0,0 0,0 0,0 0,0 0,0 0,0 0,0 0,0 0,0 24,0-24,0 25,0-25,0 0,0 0,0 25,0-25,0 0,0 25,0-25,0 0,0 25,0-1,0-24,0 25,0-25,0 25,0-25,0 25,0 0,0-25,0 24,0 1,0 0,0-25,0 25,0-25,0 25,0-25,0 0,0 24,0-24,0 0,0 25,0-25,0 0,0 25,0-25,0 25,0 0,0-25,0 24,0-24,0 25,0 0,0-25,0 25,0-25,0 25,0-1,0-24,0 25,0 0,0-25,0 25,0-25,0 25,0-25,0 24,0-24,0 0,0 25,0-25,0 0,0 25,0-25,0 25,0-25,0 25,0-25,0 24,0-24,0 25,0-25,0 0,0 25,0 0,0-25,0 25,0-1,0-24,0 25,0-25,0 25,0-25,0 25,0-25,0 0,0 25,0-25,0 0,0 0,0 25,0-25,0 0,0 24,0-24,0 0,0 0,0 25,0-25,0 25,0-25,0 0,0 25,0-25,0 0,0 25,0-25,0 0,0 0,0 0,0 0,0 0,0 0,0 0,0 24,0-24,0 0,0 0,0 0,0 0,0 0,0 0,0 0,0-24,0-1,0 0,0 0,0 0,0-24,0-1,0 25,0-24,0-1,0 0,0 26,0-26,0 0,0 26,0-26,0 0,0 1,0-1,0 25,0-24,0 24,0-25,0 26,0-1,0 0,0 0,0 0,0 25,0-24,0 24,0 0,0-25,0 25,0 0,0 0,0 0,0 0,0 0,0 0,0 0,0 0,0 0,0 0,0 0,0 0,0 0,0 0,0 0,0 0,0 0,0 0,0 0,0 0,0 0,0 0,0 0,0 0,0 0,0 0,0 0,0 0,0 0,0 25,0 24,0 1,0-1,0 1,0 24,0-24,0 0,0-1,0 26,0-51,0 26,0 0,0-26,0 26,0-25,0 0,0-1,0 1,0 0,0-25,0 25,0 0,0-25,0 25,0-1,0 1,0-25,0 25,0 0,0-25,0 25,0-1,0-24,0 25,0-25,0 25,0-25,0 0,0 0,0 0,0 0,0 0,0 25,0-25,0 0,0 0,0 0,0 0,0 0,0 0,0 0,0 25,0-25,0 0,0 0,0 0,0 0,0 0,0 0,0 0,0 0,0 0,0 0,0 0,0 0,0 0,0 0,0 0,0 0,0 0,0 0,0 0,0 0,0 0,0 0,0 0,0 0,0 0,0 0,0 0,0 0,0 0,0 0,0 0,0 0,0 0,0 0,0 0,0 0,0 0,0 0,0 0,0 0,0 0,0 0,0 0,0 0,0 0,0 0,0 0,0 0,0 0,0 0,0 0,0 0,0 0,0 0,0 0,0 0,0 0,0 0,0 0,0 0,0 0,0 0,0 0,0 0,0 0,0 0,0 0,0 0,0 0,0 0,0 0,0 0,0 0,0 0,0 0,0 0,0 24,0 1,0-25,0 25,0 0,0-25,0 25,0-1,0 1,0 25,0-1,0-24,0 0,0 0,0 0,0-1,0 1,0-25,0 25,0-25,0 25,0 0,0-1,0 1,0 0,0-25,0 50,0-50,0 24,0 1,0-25,0 25,0 0,0 0,0-25,0 25,0-25,0 24,0-24,0 0,0 0,0 0,0 0,0 0,0 25,0-25,0 0,0 0,0 0,0 0,0 0,0 0,0 0,0 0,0 0,0 0,0 0,0 0,0 0,0 0,0 0,0 0,0 0,0 0,0 0,0-25</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00:06.43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56 0,'0'0,"-25"0,25 0,0 0,0 0,0 0,0 0,0 0,0 0,0 0,0 0,0 0,0 0,0 0,0 0,0 0,0 0,0 0,0 0,0 0,0 0,0 0,0 0,0 0,0 0,0 0,0 0,0 0,0 0,0 0,0 0,0 0,0 0,0 25,25-25,-25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 0,0-1,0-24,0 25,0-25,0 25,0 25,0-26,0 1,0 0,0 25,0-26,0 1,0 0,0 0,0 0,0-1,0 1,-25 0,25 25,0-1,0 1,0-25,0 24,0 1,0-1,0-24,0 25,0-1,0 1,0 0,0-25,0 24,0 1,0-1,0 1,0 24,0-24,0 24,0-24,0 0,0 24,0-24,0-26,0 26,0 0,0-1,0 1,0-25,0 24,0-24,0 25,0-25,0 24,0-24,0 0,0 0,0-1,0 1,0 25,0-25,0-1,0 26,0 0,0-26,0 26,0 0,0-1,0 1,0-1,0-24,0 25,0-25,0 24,0 1,0-25,0 24,0-24,0 25,0-25,0-1,0 26,0-25,0 0,0 24,0-24,0-25,0 25,0 0,0-1,0 1,0 0,0 0,0 0,0 24,0-24,0 0,0 24,0-24,0 25,0-25,0-1,0 1,0 0,0 25,0-26,0 1,0 25,0-25,0 24,0-24,0 25,0-26,0 1,0 0,0 0,0 25,0-26,0 1,0 0,0 0,0 0,0 24,0-24,0 0,0 0,0-25,0 24,0-24,0 25,0-25,0 25,0-25,0 0,0 0,0 0,0 0,0 0,0 0,0 0,0 0,0-25,0 25,0 0,0 0,0 0,0 0,0 0,0 0,0-25,0 1,0-1,0 25,0-25,0 0,0-24,0-1,0 0,0 1,0-26,0 1,0-1,0 1,0-25,0 24,0-24,0 0,0 25,0-26,0 1,0 0,0-25,0 25,0-25,0 0,0 0,0 49,0-24,0 25,0-26,0 1,0 25,0 24,0-24,0 24,0-24,0 24,0-24,0 49,0-25,0 1,0-1,0 0,0 26,0-1,0 0,0 0,0-24,0 24,0 0,0 25,0-25,0 0,0 1,0 24,0-25,0 0,0 25,0 0,0-25,0-24,0 24,0 0,0 25,0-25,0 0,0-24,0 24,0 25,0-25,0 25,0-25,0-24,0 24,0 0,0 25,0 0,0-25,0 0,0-24,0 49,0 0,0-25,0 0,0 0,0 1,0-1,0 25,0-50,0 25,0 1,0-1,0 25,0-25,0 0,0 0,0 25,0 0,0 0,0 0,0-24,0-1,0 25,0 0,0 0,0 49,0-24</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5:40.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74 1588,'0'0,"0"0,0 0,0 0,0 0,0 0,-25 0,25 0,0 0,0 0,0 0,0 0,-24 0,24 0,0 24,0-24,0 25,0-25,0 0,24 0,-24-25,0 25,0 0,0-24,0 24,-24 0,24 0,0 24,0-24,0 0,0 25,24 0,-24-25,25 0,-25-25,0 0,0 1,-25 24,25 0,0 0,-24 0,24 24,0 1,24 0,-24 0,25-25,0 0,-25-25,0 0,-25 0,0 1,25 24,-24 0,24 24,0-24,0 25,24 0,-24-25,25 0,-25-25,0 0,-25 1,1-1,-1 25,25 0,0 25,0-1,25-24,-1 25,1-25,-25-25,0 1,0-1,-25 25,1 25,24-1,0 1,24-25,1 0,0 0,-25 0,0-25,-25 1,0 24,1 24,24 1,0 0,0 0,24-25,-24 0,25-25,-25 25,0 0,-25 0,1 0,24 0,0 25,0 0,24-25,1 0,-25-25,0 25,-25-25,25 25,-24 0,24 25,-25 0,25-25,25 0,-1 0,1-25,-25 25,-25 0,25-25,0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6094">49 1662,'0'0,"0"0,0 0,0 0,0 0,0 0,0 0,0 0,0 0,0 0,0 0,0 0,0 0,0 0,0 0,0 0,0 0,0 0,0 0,0 0,0 0,0 0,0 0,0 0,0 0,0 0,0 0,0 0,0-25,0 0,0 25,0-24,0 24,0-25,0 0,0 0,0 0,0 1,0-1,0 0,0 0,0 0,0 1,0-1,0 0,0 0,0 25,0-25,0 1,0-1,0 0,0-25,0 26,0-1,0-25,0 25,0-24,0 24,0 0,0 0,0-24,0 24,0 0,0-25,0 26,-24-26,24 25,0-24,0 24,0-25,0 25,0 1,0-1,0 0,0 0,0 0,0-24,0 49,0-25,0 0,0 0,0 1,0-1,0 0,0 25,0-25,0 25,0-25,0 1,0 24,0 0,0-25,0 0,0 25,0 0,0 0,0 0,0 0,0 0,0 0,0 0,0 0,0-25</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9.76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4614 0,'-25'24,"25"-24,0 0,0 0,0 0,0 0,0 0,0 0,0 0,0 0,0 0,0 0,0 0,0 0,0 0,0 0,0 0,0 0,0 0,0 0,0 0,0 0,0 0,0 0,0 0,0 0,0 0,0 0,0 0,0 0,0 0,0 0,0 0,0 0,0 0,0 0,0 0,0 0,0 0,0 0,0 0,0 0,0 0,0 0,0 0,0 0,0 0,0 0,0 0,0 0,0 0,0 0,0 0,0 0,0 0,0 0,0 0,0 0,0 0,0 0,0 0,0 0,0 0,0 0,0 0,0 0,0 0,0 0,0 0,0 0,0 0,0 0,0 0,0 0,0 0,0 0,0 0,0 0,0 0,0 0,0 0,0 0,0 0,0 0,0 0,0 0,0 0,0 0,0 0,-24 0,24 0,-25 0,25 0,0 0,0 0,0 0,-25 0,25 0,0 0,0 0,0 0,0 0,0 0,0 0,0 0,0 0,0 0,0 0,0 0,0 0,0 0,0 0,0 0,0 0,0 0,0 0,0 0,0 0,0 0,0 0,0 0,0 0,0 0,0 0,0 0,0 0,0 0,0 0,0 0,0 0,0 0,0 0,0 0,0 0,0 0,0 0,0 0,0 0,0 0,0 0,0 0,0 0,0 0,0 0,0 0,0 0,0 0,0 0,0 0,0 0,0 0,0 0,0 0,0 0,0 0,0 0,0 0,0 0,0 0,0 0,0 0,0 0,0 0,0 0,0 0,0 0,0 0,-25 0,25 0,0 0,0 0,0 0,-25 0,-24 0,24 0,0 0,0 0,1 0,-26 0,25 0,-25 0,1 0,-1 0,25 0,-24 0,24 0,-25 0,-24 0,24 0,-24 0,24 0,1 0,-26 0,1 0,0 0,-1 0,1 0,-1 0,-24 0,0 0,-25 0,0 0,0 0,25 0,-1 0,1 0,0 0,24 0,-24 0,25 0,-25 0,-1 0,-24 0,25 0,0 0,25 0,-26 0,1 0,25 0,-1 0,1 0,-1 0,1 0,0 0,24 0,0 0,1 0,-1 0,1 0,24 0,0 0,-25 0,50 0,-24 0,24 0,-50 0,25 0,0 0,-24 0,24 0,25 0,-25 0,0 0,1 0,-1 0,-25 0,25-24,25 24,0 0,0 0,0 0,-25 0,25 0,0 0,0 0,0 0,0 0,0 0,0 0,0 0,0 0,0 0,0 0,0 0,0 0,0 0,0 0,0 0,0 0,0 0,0 0,0 0</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02.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22 101,'0'0,"-25"0,0 25,25-25,0 0,25 0,-25 0,25 0,-1 0,1-25,-50 25,1 0,-1 0,25 0,25 0,-25 0,24 25,-24-25,25 0,0-25,-25 25,-25-25,0 0,1 50,24-25,0 25,24 0,1-25,0 0,0-25,-25 0,-25 0,0 25,-24 0,49 25,0 0,24 0,1-25,0 0,0-50,-25 25,0 0,-25 0,0 50,25 0,-25 0,50 0,0-25,0 0,0 0,-25-25,0-25,-50 25,25 25,-24 0,49 50,24 0,1-25,0-25,0 0,-25-25,0 0,-25 0,0 0,0 25,1 25,24 0,0 0,49 0,-24-25,0-25,-25 0,0-25,-50 25,25 25,1 50,24 0,24-25,26-25,-25-25,-25 0,-25-25,0 25,0 50,25 25,0 0,0-50,0 0,0 0,25 0,-25 0,0 0,0 0,0 0,0 0,0 0,0 0,-25 0,25 0,0 0,0 0,0 0,0 0,25 0,-25 0,25 0,-25 0,25 0,-25 0,25 0,-1 0,26 0,-25 0,0 0,-1 0,-24 0,25 0,0 0,25 0,-25 0,-1 0,26 0,-25 0,0 0,24 0,-24 0,25 0,-1 0,-24 0,25 0,-26 0,1 0,0 0,25 0,-1 0,-24 0,25 0,-26 0,26 0,-25 0,24 0,-24 0,25 0,-25 0,24 0,-24 0,25 0,-25 0,-1 0,1 0,0 0,25 0,-26 0,26 0,-25 0,24 0,-24 0,25 0,24 0,-24 24,-25-24,-1 0,1 0,0 0,0 0,24 0,-24 0,25 0,-1 0,1 0,-25 0,24 0,-24 0,0 0,0 0,0 0,0 0,24 0,-24 0,25 0,-1 0,1 0,-25 0,24 0,-24 0,0 0,24 0,1 0,-25 0,0 0,24 0,-24 0,25 0,-1 0,26 0,-51 0,1 0,0 0,-25 0,25 0,-25 0,25 0,-1 0,1 0,0 0,0 0,0 0,0 0,24 0,-24 0,25 0,-1 0,1 0,-25 0,-1 0,26 0,-25 0,24 0,1 0,-25 0,0 25,-1-25,26 0,-25 0,0 0,-1 0,-24 0,0 0,0 0,0 0,0 0,0 0,0 0,0 0,0 0,0 0,-24 0,-26 0,0 0,-24 0,-50 0,-25 0,0-25,25 25,0 0,-25 0,1 0,-1 0,0 0,25 0,0 0,25 0,49 0,-24 0,24 0,-24 0,-1 0,26 0,-1 0,25 0,0 0,1 0,-26 0,0 0,1 0,-1 0,1 0,-1 0,0 0,-24 0,24 0,1 0,-1 0,0-24,-24 24,0 0,-1 0,26 0,-26 0,26 0,-1 0,0 0,26 0,-26 0,25 0,0 0,1 0,-1 0,0 0,0 0,0 0,25 0,-24 0,24 0</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10.7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99 6896,'0'0,"0"0,0 0,0 0,0 0,0 0,0 0,0 0,0 0,0 0,0 0,-25 0,25-25,0 25,-25 0,25 25,0-25,0 50,25-26,-25-24,25 0,0-24,-25-1,-25 0,0 25,25-25,-25 25,25 25,0-25,0 25,0-25,50 25,-25-25,-25-25,0-25,-25 25,0 25,0 0,1 0,24 25,24 0,1 0,25-25,-50-25,25 0,-75 0,25 1,-24 48,49-24,0 25,49 0,-24-25,0 0,-25 0,0-25,-25 0,0 1,25 24,-25 49,25-24,25 0,0 0,0-25,0-25,-25 0,0 0,-25 0,0 25,0 25,0-25,25 25,0 0,50-25,-25 0,0 0,-25-25,-25-25,0 50,-25 0,26 0,24 50,24-25,1 0,0-25,0-25,-25 0,0-25,-25 50,0 0,0 25,25 0,0 0,25 0,25-50,-50 0,0 0,-25 0,0 25,0 0,1 25,24 25,0-50,49 25,-24-25,0-25,0 0,-50 25,0-25,0 25,-24 0,49 25,24 25,1-26,25-24,-50-49,0 24,-25 0,0 0,-24 50,49 0,0 0,24 0,26-25,0 0,-50-25,-25 0,-25 0,25 25,-24 0,49 25,49 0,1 0,-25-25,0-25,-75-25,25 50,-24 0,49 25,-25 25,74-26,1-24,0-24,-50-26,-25 25,0 25,0 0,0 25,50 0,0-25,-25 0,0 0,0 0,0 0,0 0,-25 0,25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0,0 0,0 0,0-25,0-25,0-24,0 24,0 1,0-1,-25 0,25 1,0-1,0-24,0-1,0-24,0 0,0-25,0 25,0-25,0-25,0 0,0 0,0 25,0 0,0 25,0-25,0 25,-25 24,25 26,0 24,0-25,0 1,0-1,0 0,0 26,0-1,0-25,0-24,0 24,0 25,0 25,0-24,0-1,0-25,0 1,0-1,0 25,0 0,0-24,0-1,0 25,0-24,0 24,0-25,0-24,0 24,0-24,0-1,0 26,0-26,0 1,0 0,0-1,0 1,0 24,0-24,0 24,0-24,0 24,0-24,0 24,0 0,0-24,-25 24,25-24,0 0,0 24,0-24,0 24,0-49,0 24,0-24,0 25,0-1,0 26,0-1,0-24,0 24,0 0,0 1,0-1,0-24,0-1,0 26,0-26,0 26,0-26,0 26,0-1,0 25,-24-24,24 24,0 0,0 0,0 0,0 1,0-1,0 0,0 0,0 0,0 25,0-24,0-1,0-25,0 50,0-25,0 25,0-24,0-1,0 0,0 0,0 0,0 1,0-1,0 0,0 0,0 0,0 1,0 24,0-25,0 0,0 0,0 25,0 0,0-25,0 25,0 0,0 0,0 0,0 25,0 25,0 24,0 1,0 24,0 0,0 25,0-25,0 0,0 26,0-1,0-25,0 25,24 0,-24-25,0 25,0-25,0 25,0 0,0 0,0 0,0-24,0 24,0 0,0 0,0-25,0 0,0 0,0 1,0-1,0-25,25 1,-25-1,0 0,0 1,0-1,0 1,0-1,0 0,0 1,0-26,0 26,0-25,0 24,0-24,0 24,0 0,0 26,0-1,0-25,0 25,0 1,0-1,0-25,0 1,0-1,0 1,0-26,0 1,0 24,0-24,0 24,0-24,0-1,0 1,0 0,0 24,0-24,0-26,0 26,0 0,0-1,0-24,0 0,0 25,0-26,0 1,0 25,0-25,0-1,0 26,0-25,0 0,0-1,0 1,0-25,0 25,0 0,0 0,0 24,0-24,0 0,0-25,0 25,0-1,0 1,0-25,25 25,-25 0,0 0,0-25,0 24,0-24,0 25,0 0,0 0,0 0,0-1,0 1,0-25,0 0,0 0,0 0,0 0,0 0,0 0,0-25,0-24,0-75,-25 25,25-50,0 25,0-50,0-24,0-26,0 1,0 25,0-1,0-49,0 0,0 0,0 25,0 24,0 1,0-25,0 0,0 24,0 25,0 26,0-26,0 25,-25-24,25 49,0 24,0 26,0 0,0-1,0 25,0 1,0 24,0 0,0 0,0-24,0 24,0 0,0 0,0 1,0-26,0-24,0 24,0-24,0-1,0 1,-24-1,24-24,0 25,0 24,0-24,0 49,0-25,0 25,0-24,0-1,0 25,0 25,0-24,0-1,0 0,0 0,0 25,0-25,0 25,0-24,0 24,0-25,0 25,0 0,0-25,0 0,0 0,0 25,0 0,0 0,0 0,0-24,0 24,0 0,0 0,0 0,0 0,0 0,0 0,0 0,0 0,0 0,0 0,0 0,0 0,0 0,0 0,0 0,0 0,0 0,0 0,0 0,0 0,0 0,0 0,0 0,0 0,0 0,0 0,0 0,0 0,0 0,0 0,0 0,0 0,0 0,0 0,-25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4:14.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174 6275,'0'0,"0"0,0 0,0 0,0 0,0 0,0 0,0 0,0 0,0 0,0 0,0 0,0 0,0 0,0 0,0 0,0 0,0 0,-25 0,25 0,0 0,0 0,0 0,0 0,0 0,0 0,0 0,0 0,0 0,0 0,0 0,0 0,0 0,0 0,0 0,0 0,0 0,0 0,0 0,0 0,0 0,0 0,0 0,0 0,0 0,0 0,0 0,0 0,0 0,0 0,0 0,0 0,25 0,-25 25,0-25,0 0,0 0,0 0,0 0,0 0,0 0,0 0,0 0,0 0,0 0,0 0,0 0,0 0,25 0,-25 0,0 0,0 0,0 0,0 0,0 0,0 0,0 0,0 0,0 0,0 0,0 0,0 0,0 0,0 0,0 0,0 0,0 0,0 0,-25 0,25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9438">124 6077,'0'0,"0"0,0 0,0 0,0 0,0 0,0 0,0 25,0-25,0 0,0 0,0 0,0 0,0 0,0 0,0 0,0 0,0 0,0 0,0 0,0 0,0 0,0 0,0 0,0 0,0 0,0 0,0 0,0 0,0 0,0 0,0 0,0 0,0 0,0 0,0 0,0 0,0 0,0 0,0 0,0 0,0 0,0 0,0 0,0 0,0 0,0 0,0 0,0 0,0 0,0 0,0 0,0 0,0 0,0 0,0 0,0-25,0 25,0 0,0 0,0 0,0 0,0 0,0 0,0-25,0 0,0 0,0 1,0-1,0 0,0 0,0-24,0-1,0 25,0-24,0-1,0 0,0-24,0 24,0 1,0-1,0 1,0-1,0 0,0 1,0 24,0-25,0 25,0 1,0-1,0-25,0 1,0 24,0 0,0-25,0 26,0-51,0 50,0-24,0 24,0-25,0 1,0-1,0 1,0-1,0 25,0 25,0-49,0 24,0-25,0 25,0 0,0 1,0-1,0-25,0 1,0 24,0 25,0-25,0-25,0 26,0-26,0 25,0 0,0 1,0 24,0-50,0 25,0 0,0 1,0-26,0 25,0 0,0 1,0-1,0 0,0 0,0-24,0 49,0-25,0 0,0 0,0 25,0-25,0 25,0-24,0 24,0 0,0 0,0 0,0 0,0 0,0 0,0 0,0 0,0 0,0 0,0 0,0 0,0 0,0-25</inkml:trace>
  <inkml:trace contextRef="#ctx0" brushRef="#br0" timeOffset="16531">199 2331,'0'0,"0"0,-25 0,25 0,0 0,0 0,0 0,0 0,0 0,0 0,0 0,0 0,0 0,0 0,0 0,0 0,0 0,0 0,0 0,0 0,0 0,0 0,0 0,0 0,0 0,0 0,0 0,0 0,0 0,0 0,0 0,0 0,0 0,0 0,0 0,-25 0,25 0,0 0,0 0,0 0,0 0,0 0,0 0,0 0,0 0,0 0,0 0,0 0,0 0,0 0,0-24,0 24,0-25,0 25,0 0,0-25,0 25,0-25,0 25,0 0,0-25,0 25,0 0,0 0,0 0,0 0,0 0,0 0,0 0,0 0,0-24,0 24,0 0,0 0,0-25,0 25,0 0,0 0,0 25,0-25,0 0,0 24,0 1,0-25,-25 0</inkml:trace>
  <inkml:trace contextRef="#ctx0" brushRef="#br0" timeOffset="19188">0 2579,'0'0,"0"0</inkml:trace>
  <inkml:trace contextRef="#ctx0" brushRef="#br0" timeOffset="19328">0 2579</inkml:trace>
  <inkml:trace contextRef="#ctx0" brushRef="#br0" timeOffset="20844">75 2629,'0'0,"0"0,0 0</inkml:trace>
  <inkml:trace contextRef="#ctx0" brushRef="#br0" timeOffset="22172">149 2827,'0'0,"0"0,0 0,0 0,0 0,0 0,0 0,0 0,0 0,0 0,0 0,0 0,0 0,0 0,0 0,0 0,0 0,0 0,0-24,0-26,0 25,0 0,0 25,0-24,0-1,0-25,0 1,0 24,0-25,0 25,0 1,0-26,0 25,0-24,0 24,0 0,0 0,0 0,0 1,0-1,0-25,0 0,0 1,0-1,0 25,0-24,0 24,0 0,0-24,0-1,0 25,0 0,0 1,0-1,0 0,0 0,0-24,0 24,0 0,0 0,0 0,0-24,0 24,0 0,0 0,0 1,0-1,0 25,0-25,0 0,0 0,0 1,0-1,0-25,0 50,0-25,0 0,0 1,0-1,0 0,0 0,0 25,0-25,0 1,0-26,0 25,0-24,0 49,0-25,0 0,0 0,0 0,0 1,0-1,0 0,0 0,0 0,0 1,0-1,0 0,0 0,0 0,0 1,0-1,0 0,0 0,0 0,0 1,0-1,0-25,0 50,0-25,0 1,0-1,0 25,0-25,0 25,0-25,0 25,0 0,0-25,0 25,0 0,0 0,0 0,0 0,0 0,0 0,0 0,0 0,0 0,0 0,0 0,0 0,0 0,0 0,0 0,0 0,0 0,0 0,0 0,0 0,0 0,0 0,0 0,0 0,0 0,0 0,0 0,0 0,0 0,0 0,0 0,0 0,0 0,0 0,0 0,0 0,0 0,0 0,0 0,0 0,0 0,0 0,0 0,0 0,0 0,0-25,0 25,0 0,0 0,0-24,0 24,0 0,0 0,0 0,0 0,0 0,0 0,0 0,0 0,0 0,0 0,0 0,0 0,0 0,0 0,0 0,0 0,0 24,0 1,0 0,0 0,0 0,0 0,0-1,0 1,0 0,0 0,0-25,0 25,0-25,0 24,0-24,0 25,0 0,0-25,0 25,0-25,0 25,0-25,0 24,0-24,0 25,0-25,0 25,0-25,0 25,0 0,0-25,0 24,0 1,0-25,0 25,0 0,0 0,0-1,0-24,0 25,0 0,0 0,0 0,0-1,0 26,0-25,0 24,0-24,0 0,0-25,0 25,0 0,0-1,0 1,0-25,0 25,0-25,0 25,0-25,0 0,0 0</inkml:trace>
  <inkml:trace contextRef="#ctx0" brushRef="#br0" timeOffset="115453">149 3249,'0'0,"0"0,0 0,0 0,-25 25,25-25,-24 25,24-25,0 0,0 0,0 0,0 0,0 0,24 0,-24 0,0 0,0 0,0-25,-24 25,-1 25,25-25,-25 0,25 0,0 25,25-25,-25 0,25-25,-25 0,0 0,-25 0,0 50,25 0,0 0,25-25,0 0,-1-25,1 0,-25 25,0-25,-49 25,24 0,25 25,0 0,25 0,-1-25,26-25,-50-25,0 26,-50 24,26 24,24 1,0 0,24-25,1 0,0 0,0-25,-50 0,0 1,0 24,25 24,-24 1,24 0,24 0,1-25,-25 0,25 0,-50-25,0 0,1 25,-26 25,25 0,50 0,0-25,24-25,-24 0,-25-25,-49 50,24 25,0-25,25 25,50-25,-26-25,1 25,-25-25,-25 25,25 25,-24-25,24 0,0 0,0 0,0 0,0 0,0 25,0-25,0 0,0 0,0 0,0 0,0 0,0 0,0 0,0 0,0 0,0 0,0 0,0 0,0 0,0 0,0 0,0 0,0 0,0 0,0 0</inkml:trace>
  <inkml:trace contextRef="#ctx0" brushRef="#br0" timeOffset="121719">100 3224,'0'0,"0"0,0 0,0 0,0 0,0 0,0 0,0 0,0 0,0 0,0 0,0 0,0 0,0 0,0 0,0 0,0 0,0 0,0 0,0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0,0 0,0 0,0 0,0 0,0 0,0 0,0 0,0 0,0 0,0 0,0 0,0 0,0 0,0 0,0 0,0 0,0 0,0 0,0 0,0 0,0 0,-25 0,25 0,0 0,0 0,0 0,0 0,0 0,0 0,0 0,0 0,0 0,0 0,0 0,0 0,0 0,0 0,0 0,0 0,0 0,0 0,0 0,0 0,0 0,0 0,0 0,0 0,0 0,0 0,0 0,25 0,-25 0,24 0,-24 0,25 0,-25 0,25 0,0 0,0 0,-25 0,24 0,1 0,0 0,0 0,24 0,-24 0,0 0,-25 0,25 0,0 0,0 0,-25 0,24 0,1 0,0 0,0 0,-25 0,0 0,0 0,25 0,-25 0,0 0,0 0,0 0,0 0,24 0,-24 0,0 0,0 0,25 0,-25 0,25 0,-25 0,25 0,-25 0,25 0,-25 0,24 0,-24 0,0 0,25 0,-25 0,0 0,25 0,-25 0,0 0,0 0,0 0,-25 0,0 0,-24 0,-1 0,1 0,24 0,-25 0,1 0,-1 0,0 0,25 0,1 0,-1 0,-25 0,50 0,-25 0,25 0,0 0,0 0,0 0,0 0,0 0,0 0,0 0,0 0,25 0,-25 0</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1.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196 158,'0'0,"0"0,0 0,0 0,0 0,0 0,0 0,0 0,0 0,-25 25,25 0,25-25,-1 0,1-25,-25 0,0 0,-25 1,1 24,-1-25,0 25,25 0,0 25,0-1,25 1,0-25,-1-25,-24 1,-24-1,-1 25,-25 0,50 0,-25 25,25-25,25 24,25-24,-25 0,-1-24,-48-1,-1 0,0 25,0 25,0 24,50-24,0 0,0-25,0-25,-1 0,-24 1,-24-1,-1 25,-25 49,25 1,50-25,25 0,-1-50,-24 0,0 0,-50 0,0 1,-24 24,24 0,0 24,25 26,50-50,-25 0,-1-25,-24 0,-24 1,-26-1,0 25,50 25,-24 24,73-24,1-25,-1-50,-24 1,-25-1,-49 50,24 0,-25 50,25-1,50-49,25 0,24-24,-74-1,0 0,-49 25,-1 0,25 25,50 0,0-25,24 0,-24 0,-25-25,-25 0,1 25,-1 25,0 0,50 24,0-49,24-25,-49 1,0 24,-25-25,1 50,-1-1,25 26,49-50,1 0,-25 0,-25-50,0 26,-50 24,1 0,24 24,25-24,0 25,25 0,-25-25,24 0,1-25,-25 25,0-25,-25 25,1 25,24-25,0 25,0-25,24-25,-24 0,0 25,-24 0,-1 0,25 0,0 0,0 25,0-25,0 0,0 0,0 0,0 0,0 0,0 0,0 0,0 0,0 0,0 0,0 0,0 0,0 0,0 0,0 0,25 0,-25 0,0 0,0 0,0-25,0 25,0 0,0 0,0 0,0 0,0 0,0 0,0 0,0 0,0 0,0 0,0 0,0 0,-25 0,25 0,0 0,0 0,0 0,0 0,0 0,0 0,0 0,0 0,0 0,0 0,0 0,0 0,-25 0,25 0,0 0,-25 0,25-24,0 24,-25 0,25 0,-24 0,-1 0,0 0,25 0,0 0,-25 0,25 0,0 0,0 0,0 0,0 0,0 0,0 0,0 0,0 0,0 0,25 0,25 0,-1-25,-24 25,-25 0,25 0,-25 0,0 0,0 0,0 0,0 0,0 0,0 0,0 0,0 0,0 0,0 0,0 0,0 0,0 0,0 0,0 0,-25-25,0 25,0 25,1 0,24 24,24 1,1-25,25-25,-1 0,-24-50,-25 25,-25 0,25 1,0 24,-24 0,24-25,-25 25,0 25,25-1,-25 1,50 25,0-25,0-25,24-25,-24-25,-25 1,0 24,-25-25,-24 50,-1 0,0 25,26 0,24 24,24 1,26-25,0 0,-1-25,-24-25,0-25,-25-24,-50 24,1 25,-26 25,26 25,24 0,50 25,24-1,1-24,24-25,-24-25,-25-24,-50-1,0 0,-49 50,24 25,25 25,25-1,50-24,-25-25,-1 0,-24 0,0 0,0 0,0 0,0 0,0 0,0 0,0 0,0-25,0 25,-24 0,24 0,0 0,0 0,0 0,0 0,0 0,0 0,0 0,0 0,0 0,0 0,0 0,0 0,0 0,0 0,0 0,0 0,0 0,0 0,0 0,0 0,0 0,0 0,0 0,0 0,0 0,0 0,0 0,0 0,0 0,-50 0,0 25,1-25,24 0,0 0,25 0,0 0,0 0,0 0,0 0,0 0,0 0,0 0,0 0,0 0,0 0,25 0,-25 0,0 0,0 0,0 0,25 0,-25 0,0 0,0 0,0 0,0 0,0 0,0 0,25 0,-25 0,0 0,0 0,0 0,0 0,0 0,0 0,0 0,0 0,0 0,0 0,0 0,0 0,0 0,0 0,24 0,1 0</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30:33.671"/>
    </inkml:context>
    <inkml:brush xml:id="br0">
      <inkml:brushProperty name="width" value="0.09701" units="cm"/>
      <inkml:brushProperty name="height" value="0.09701" units="cm"/>
      <inkml:brushProperty name="fitToCurve" value="1"/>
    </inkml:brush>
  </inkml:definitions>
  <inkml:trace contextRef="#ctx0" brushRef="#br0">1327 4469,'0'0,"0"0,0 0,0 25,0-25,0 0,0 0,0 0,0 0,0 0,0 0,0 0,0 0,0 0,0 0,0 0,-24 0,24-25,0 25,-25 0,0 25,0 0,25 0,0-25,25 0,25 0,-26-25,-24 0,0 0,-24 25,-1-24,0 24,25 0,0 24,0-24,0 25,25-25,0 0,-1-25,-24 1,-24-1,-1 25,-25 0,25 25,25-1,25 1,-25-25,25 25,-25-25,25-25,-25 0,0 1,0-1,-25 50,25-1,0 1,0 0,25 0,0-25,-1-25,1 0,-25 0,0 1,-25 24,1-25,-1 50,25-1,0 1,25 0,-1-25,1 0,0-25,-25 0,-25 1,0-1,-24 25,49 0,0 25,0-1,25 1,-1-25,1 0,-25-25,0 1,0-1,-49 0,24 50,0 0,25 24,0-24,50-25,-26 0,1-25,-25 0,0 1,0-1,-25 25,1 25,-1-1,25 1,0-25,25 0,-25 0,0 25,0-25,-25 0,25 0,0 0,0 0,0 0,0 0,0-25,0 25,0 0,0 0,0 0,0 0,0 0,0 0,0 0,0 0,0 0,0 0,0 0,0 0,25 0,-25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0,-25 0,25 0,0-25,0 25,0 0,0 0,0 0,0 0,0 0,0 0,0 0,0 0,0 0,0 0,-25 0,25 0,0 0,0 0,0 0,0 0,0-24,0 24,0 0,0 0,0 0,0 0,0 0,0 0,0 0,0 0,0 0,0 0,0 0,0 0,0 0,0 0,0 0,0 0,0 0,0 0,0 0,0 0,0 0,0 0,0 0,0 0,0 0,25 0,-25 0,0 0,0 0,0 0,0 0,0 0,0 0,0 0,0 0,0 0,0 0,0 0,0 0,0 0,0 0,0 0,25 0,-25 24,0-24,0 0,25 0,-25 0,0 0,0 0,0 0,0 0,0 0,0 0,0 0,0 0,0 0,0 0,0 0,0 0,0 0,0 0,0 0,0 0,0 0,0 0,0 0,0 0,0 0,0 0,0 0,0 0,0 0,0 0,0 0,0 0,0 0,0 0,0 0,0 0,0 0,0 0,0 0,0 0,0 0,0 0,0 0,0 0,-25 0,25 0,0 0,0 0,0 0,0 0,0 0,0 0,0 0,0 0,0 0,0 0,0 0,0 0,0 0,0 0,0 0,0 0,0 0,0 0,0 0,0 0,0 0,0 0,0 0,0 0,0 0,0 0,0 0,0 0,0 0,0-24,0 24,0-25,0 25,0-25,0 0,0 0,0 25,0-24,0-1,0 25,0-25,0 0,0 0,0 1,0-1,0 0,0 0,0 0,0 1,0-1,0 25,0-25,0 25,0 0,0 0,0 0,0 0,0 0,0 0,0 0,0-25,0 25,0 0,0 0,0 0,0 0,0 0,0 0,0 0,0 0,0 0,0 0,0 0,0 0,0 0,0 0,0 0,0 0,0 0,0 0,0 0,0 0,0 0,0 0,0 0,0 0,0 0,0 0,0 0,0 0,0 0,0 0,0 0,0 0,0 0,0 0,0 0,0 0,0 0,0 0,0 0,0 0,0 0,0 0,0 0,0 0,0 0,0 0,0 0,0 0,0 0,0 0,0 0,0 0,0 0,0 0,0 0,0 0,0 0,0 0,0 0,0 0,0 0,0 0,0 0,0 0,0 0,0 0,0 0,0 0,0 0,0 0,0 0,0 0,0 0,0 0,0-25,0 1,0-1,0 25,0-25,0 0,0 0,0 1,0-26,0 25,0 0,0-24,0 24,0-25,0 1,0 24,0-25,0 1,0-1,0 0,0 26,0-26,0 0,0 1,0-1,0-24,0-1,0 1,0 24,0 1,0-26,0 1,0-1,-25 26,25 24,0 0,0 0,0-24,0 24,0 0,0 25,0-49,0 24,0-25,0 1,0 24,0 0,0 0,0 0,0 1,0-26,0 25,0 25,0 0,0-25,0 25,0-24,0 24,0-25,0 25,0-25,0 0,0 0,0 1,0-1,0 0,0 0,0 0,0 1,0-1,0 25,0-25,0 25,0 0,0 0,0 0,0 0,0 50,0 24,0 25,0 25,0 0,0 0,0 0,0 25,0-25,0 25,0-25,0-25,0 0,0-24,0-1,0-49,0 0,0 24,0 1,0-25,25 24,-25 1,0 0,0-26,0 26,0 0,0-1,0 1,0 0,0-26,0 26,0-25,0 0,0-1,0 1,0 25,0-25,0-1,0-24,0 25,0 0,0-25,0 25,0-25,0 0,0 0,0 25,0-25,0 0,0 0,0 0,0 0,0 0,0 0,0 0,0 0,0-25,0 0,0 0,0 0,0 1,0-1,0-25,0 1,0-26,0 26,0-26,0 1,0-1,0 1,0-1,0 1,0 0,0-1,0 1,-25 24,25-24,0 24,0 1,0-1,0 0,0 1,0-1,0-24,0 24,0 0,0 1,0-1,0 1,0-1,0 25,0 0,0-24,0 24,0-25,0 26,0-26,0 0,0 1,0-1,0 25,0-24,0 49,0-25,0 25,0 0,0-25,0 25,0 0,0-25,0 25,0 0,0 0,0-24,0 24,0 0,0-25,0 25,0-25,0 25,0-25,0 25,0-25,0 1,0 24,0-25,0 25,0-25,0 0,0 25,0 0,0-25,0 25,0 0,0 0,0-25,0 25,0 0,0-24,0-1,0 25,0-25,0 25,0-25,0 25,0-25,0 25,0 0,0-24,0 24,0-25,0 25,0-25,0 25,0-25,0 0,0 25,0-24,0 24,0-25,0 25,0 0,0-25,0 25,0 0,0 0,0-25,0 25,0-25,0 25,0 0,0 0,0 0,0 0,0 0,0-24,0 24,0-25,0 25,0-25,0 25,0-25,0 25,0 0,0 0,0 0,0 0,0 0,0 0,0 0,0 0,0 0,0 0,0 0,0 0,0 0,0 0,0 0,0 0,0 0,0 0,0 0,0 0,0 0,0 0,0 0,0 0,0 0,0 0,0 0,0 0,0 0,0 0,0 0,0 0,0 0,0 0,0 0,0 0,0 0,0 0,0 0,0 0,0 0,0 0,0 0,0 0,0 0,0 0,0 0,0 0,0-25,0 25,0 0,0-24,0-1,0 25,0-25,0 25,0-25,0 0,0 1,0 24,0-25,0 0,0 0,0 0,-25 1,25-1,0 0,0 0,0 0,0 25,0-24,0-1,0 0,0 0,0 0,0 1,0-1,0 0,0 0,0 0,0-24,0 24,0-25,0 25,0 1,0-1,0 25,0-25,0 0,0-24,0 24,0 0,0 25,0-25,0 25,0 0,0 0,0 0,0 0,0-25,0 25,0 0,0 0,0 0,0 0,0 0,0 0,0 0,0 0,0 0,0 25,0 0,0-25,0 25,0 0,0-1,0 26,0 0,0-1,0 26,0-1,0-24,0 24,0 1,0-1,0 0,0 1,0-26,0 26,0-50,0 49,0-24,0-1,0 1,0 24,25-24,-25 24,0-24,0-1,0-24,0 0,0 25,0-1,0 1,0-25,0 0,0 24,0-24,0 25,0-26,0 26,0 0,0-1,0 1,0-1,0 26,0-50,0-1,0 1,0 0,0 0,0 0,0-1,0 1,0 0,0 0,0 0,0-25,0 24,0-24,0 0,0 25,0-25,0 0,0 25,0 0,0-25,0 0,0 0,0 25,0-25,0 0,0 0,0 0,0 0,0 0,0 0,0 0,0 0,0 0,0 0,0 0,0 0,0 0</inkml:trace>
  <inkml:trace contextRef="#ctx0" brushRef="#br0" timeOffset="27438">1203 1642,'0'0,"0"0,0 0,0 0,0 0,0 0,0 0,0 0,0 0,0 0,0 0,0 0,0 0,0 0,0 0,0 0,0 0,0 0,-24 25,24-25,24 0,1 0,0 0,-25-25,0 0,0 25,-25-25,0 25,25 0,0 0,0 0,-24 25,24 0,0-25,49 0,-24-25,-25 0,0 25,0-25,-25 0,0 25,1 0,24 25,0 0,0-25,24 25,26-25,-50-25,25 25,-50-25,0 0,-24 25,24 0,0 25,25 0,25 0,0 0,-1-25,1-25,0 0,-25 0,-25 0,0 25,-24 25,24 0,25 0,25-25,24 25,-24-25,0 0,-25-25,0 0,-25 25,-24-25,24 50,25 0,0 0,25-25,24 0,-24-25,0 0,-25 0,-25 25,0-25,-24 50,49-25,0 25,24-25,1 0,-25 0,0-25,0 25,-25 0,1 0,24 25,0-25,0 25,24-25,-24 0,0 0,0 0,0 0,0 0,0 0,0 0,0 0,0 0,0 0,0 0,0 0,0 0,0 0,0 0,25 0,-25 0,0 0,0 0,0 0,0 0,0 0,0 0,0 0,0 0,0 0,0 0,-25 0,1-25,24 25,-25 0,25 0,0 0,0 0,0 0,0 0,0 0,0 0,0 0,0 0,0 0,0 0,25 0,-25 0,0 0,0 0,0 0</inkml:trace>
  <inkml:trace contextRef="#ctx0" brushRef="#br0" timeOffset="33563">1253 1617,'-25'0,"25"0,0 0,0 0,-25 0,25 0,0 0,0 0,0 0,0 0,0 0,0 0,0 0,0 0,0 0,0 0,0 0,0 0,0 0,0 0,0 0,0 0,0 0,0 0,0 0,25-25,-25 25,0 0,0 0,0 0,0 0,0 0,0 0,0 0,0 0,25 0,-25 0,0 0,0 0,0 0,0 0,0 0,0 0,0 0,0 0,0 0,0 0,0 0,0 0,0 0,0 0,0 0,0 0,0 0,0 0,0 0,0 0,0 0,0 0,0 0,0 0,0 0,0 0,0 0,0 0,0 0,0 0,0 0,0 0,0 0,25 0,-25 0,0 0,0 0,0 0,0 0,25 0,-25 0,0 0,0 0,0 0,0 0,0 0,0 0,0 0,0 0,0 0,0 25,0-25,0 0,0 0,24 0,1 0,-25 0,25 0,-25 25,0-25,0 0,0 0,0 0,0 0,0 0,0 0,0 0,0 0,0 0,0 0,0 0,0 0,-25 0,25 0,0 0,0 0,0 0,0 0,-25 0,25 0,0 0,0 0,-24 0,24 0,0 0,0 0,0 0,0 0,0 0,0 0,0 0,0 0,0 0,0 0,0 0,0 0,0 0,0 0,0-25,0 25,24 0,-24 0,0 0,0 0,0 0,0 0,-24-25,24 0,0 25,0 0,-25 0,0 25,0-25,25 25,0-25,0 0,0 0,0 0,0 25,25-25,0 0,-25 0,25 0,-25-25,0 25,-25-25,25 25,-25-25,0 0,25 25,0 0,-25 0,25 25,0 0,0-25,0 25,0 0,25-25,0 0,-25 0,25 0,-25-25,0 0,0 0,-25-24,0 24,-24 25,49-25,-25 25,25 25,0 0,0-1,0 26,0-25,0 0,25-25,-1 0,26 0,-50 0,25-25,-25 25,-25-25,25 25,-25-25,0 0,1 1,24 24,0 0,-25 24,25 1,0 0,0 0,25 0,-1-25,1 0,0 0,-25 0,0-25,-25 0,25 25,-25-25,25 0,0 25,0 0,0 0,-24 0,24 0,-25 25,25 0,25 0,-1 0,1-25,0 0,-25 0,0-25,0 0,0-25,-25 50,25 0,-25-24,25 48,-24-24,24 50,0-25,24 25,1-26,25-24,-25 0,-1-24,-24-1,-24 0,24-25,-25 25,25 1,-25-1,25 0,0 25,-25 25,25 0,0-1,0 26,25-25,0 0,0 0,-1-50,1 0,-25 0,-25 0,1-24,24 24,-25 0,0 25,0 0,0 0,25 25,0 0,0 24,25-24,0 0,0-25,24-25,-24 0,-25-24,0 24,-25 0,-24 25,-1 0,25 0,1 0,-1 50,25-26,25 26,-1-25,26-25,0 0,-26-25,1 0,-50 0,-24 1,-1-1,1 25,-1 25,50-1,25 1,0 0,-1-25,26 0,-25 0,0-25,-25 0,-25 1,-25-1,25 25,1 25,-1-1,50 1,-1 0,1-25,0 25,-25-50,0 25,-25 0,25-25,0 25,0 0,0 0,0 0,0 0,0 0,0 0,0 0,0 0,0 0,0 0,0 0,0 0,0 0,0 0,0 0,0 0,0 0,0 0,0 0,0 0,0 0,0 0,0 0,25 25,-25-25,0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0,-25 0,25 0,-24 0,-26 0,25 0,-24 0,24 0,-25 0,1 0,-1 0,-24 0,-1 0,-24 0,0 0,24 0,-24 0,25 0,-1 0,1 0,-1 0,26 0,24 0,25 0,0 0,0 0,0 0,25 0,49 0,-24 0,24 0,1 0,-1 0,0 0,1 0,24 0,-24 0,24 0,-25 0,1 0,-26 0,50 0,-24 0,-1 0,1 0,-26 0,1 0,-25 0,24 0,1 0,-1 0,26 0,-25 0,-1 0,1 0,-25 0,24 0,1 0,-25 0,-1 0,-24 0,25 0,0 0,0 0,0 0,24 0,1 0,-1 0,-24 0,0 0,-25 0,0 0,25 0,-25 0,0 0,0 0,25 0,-25 0,24 0,1 0,0 0,-25 0,0 0,25 0,0 0,24 0,-49 0,25 0,-25 0,25 0,-25 0,25 0,-1 0,1 0,-25 0,0 0,0 0,0 0,0 0,0 0,0 0,0 0,0 0,25 0,-25 0,0 0,0 0,0 0,25 0,0 0,0 0,-25 0,0 0,24 0,-24 0,-24 0,-1 0,25 0,-25 0,-25 0,25 0,-49 0,0 0,-26 0,-24 0,25 0,0 0,25 0,-26 0,1 0,-25 0,-25 0,50 0,0 0,24 0,-49 0,25 0,0 0,25 0,24 0,25 0,-24 0,-26 0,25 0,1 0,-26 0,26 0,-26 0,26 0,-1 0,50 0,-25 0,25 0,0 0,0 0,-24 0,-1 0,25 0,0 0,0 0,0 0,0 0,-25 0,0 0,25 0,-25 0,25 0,0 0,0 0,0 0,0 0,-24 0,-1 0,25 0,0 0,0 0,0 0,0 0,0 0,0 0,0 0,0 0,0 0,0 0,0 0</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41:33.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893 1977,'0'0,"0"0,0 0,0 0,0 0,0 0,0 0,0 0,0 0,0 0,0 0,0-25,0 25,-24-25,24 25,0-25,0 1,0-1,24 0,-24 25,0-25,0 0,0 1,-24-1,24-25,24 25,-24 1,0-1,0 0,0 0,0-24,0 24,25 0,-25-25,0 26,0-1,0-25,0 25,0-24,25-1,-25 25,0 1,0-1,0-25,0 25,0-24,0-1,0 25,0-24,0 24,0-25,25 1,-25-1,0 25,0-24,0-1,0 0,0 26,0-26,0 25,0-24,0 24,0-25,0 25,0 1,0-1,0 0,0 0,0 0,0 1,0-1,0 25,0-25,0 25,0 0,0 0,0 0,0 0,0 0,0-25,-25 25,25 0,0 0,-25 0,25 0,-25 0,25-25,-24 25,-1 0,0 0,-25 25,1-25,24 0,0-25,0 25,-24 0,-1 0,-24 0,24 0,25 0,0 0,1 0,-1 0,-25 0,25 0,25 0,0 0,-24 0,-1 0,0 0,0 0,25 0,0 0,-25 0,1 0,-1 25,25-25,0 0,-25-25,0 25,25 0,0 0,0 0,0 0,-25 0,25 0,0 0,0 0,0 0,0 0,0 0,0 0,0 0,0 0</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1: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153 161,'0'0,"0"0,-24 0,24 0,0 0,0 0,0 0,0 0,0 0,0 0,0 0,0 0,0 0,0 0,0 0,0 0,0 0,0 0,0 0,0 25,0-25,24 0,1 0,-25-25,0 25,0-25,-25 25,1-25,24 25,-25 25,0-25,25 25,0-25,0 25,0 0,25-25,24 0,-24-25,0 0,-25 0,-25-24,0 24,1 25,-1 0,0 0,0 0,25 25,0-1,0 26,25-25,0-25,24 0,-24-25,0 0,-25 0,-25-24,-24 24,24 0,0 50,0 0,0 0,50 24,0-24,25 0,-26-25,26-50,-25 25,-25-24,-25 24,0 0,-24 25,24 0,0 50,25-25,0 24,25 1,0-25,24-25,1-50,-25 25,-50-24,-25-1,1 50,-1 0,0 25,50 24,25-24,25 0,-1-25,1-25,-50 0,-25 1,0-1,-24 25,-1 0,25 25,50-1,0 26,25-50,-1 0,-24-25,-25-24,-25 24,0 0,-24 25,-1 50,25-26,25 1,50-25,0 25,-1-25,-24-25,-25-24,-25 24,-24 0,-1 25,0 50,26-26,24 26,49-25,1-25,-1 25,1-50,-25-25,-25 1,-25-1,-25 25,-24 0,24 75,50-25,0 24,25-24,25 0,-25 0,-1-50,-24-25,0 1,-49 24,-1 0,25 50,1 49,24-24,49 0,1-50,-1 0,-49-50,0 25,-24 0,-1 1,0 24,0 24,0 1,50 0,25-25,-25 0,-1 0,1-25,-50 25,-24 0,-1 0,50 0,0 25,25-25</inkml:trace>
  <inkml:trace contextRef="#ctx0" brushRef="#br0" timeOffset="8937">650 186,'0'0,"0"0,0 0,0 0,0 0,0 0,0 0,0 0,0 0,0 0,0 0,0 0,0 0,0 0,0 0,0 0,0 0,0 0,0 0,0 0,0 0,0 0,0 0,0 0,0 0,0 0,0 0,0 0,0 0,0 0,0 0,0 0,0 0,0 0,0 0,0 0,0 0,0 0,0 0,0 0,0 0,0 0,0 0,0 0,0 0,0 0,0 0,-25 0,25 0,0 0,0 0,0 0,0 0,0 0,0 0,0 0,0 0,0 0,0 0,0 0,0 0,0 0,0 0,0 0,0 0,0 0,0 0,0 0,0 0,0 0,0 0,0 0,0 0,0 0,0 0,0 0,0 0,0 0,0 0,0 0,0 0,0 0,0 0,0 0,0 0</inkml:trace>
  <inkml:trace contextRef="#ctx0" brushRef="#br0" timeOffset="13671">674 186,'0'0,"0"0,-24 0,24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0,24 0,-24 0,25 0,-25 25,25-25,-25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0,-1 0,1 0,0 0,-25 0,25 0,0 0,-1 0,1 0,0 0,0 0,0 0,-1 0,1 0,0 0,25 0,24 0,25 0,-24 0,24 0,-25 24,-24-24,24 0,1 0,-1 0,1 0,-26 0,26 0,-26 0,26 0,-26 0,1 0,-25 0,-1 0,1 0,0 0,0 0,0 0,0 0,-1 0,26 0,0 0,-1 0,1 0,-1 25,26-25,-26 0,1 0,24 0,-49 0,25 0,-25 0,24 0,-24 0,25 0,-1 0,-24 0,25 0,-1 0,-24 0,0 0,0 0,-25 0,0 0,0 0,0 0,0 0,0 0,0 0,0 0,0 0,0 0,0 0,0 0,0 0,0 0,0 0,0 0,0 0,0 0,0 0,0 0,0 0,0 0,0 0,0 0,0 0,0 0,0 0,0 0,0 0,0 0,0 0,0 0,0 0,0 0,0 0,0 0,0 0,0 0,0 0,0 0,0 0,0 0,0 0,0 0,0 0,0 0,0 0,0 0,0 0,0 0,0 0,0 0,0 0,0 0,0 0,0 0,0 0,0 0,0 0,0 0,0 0,0 0,0 0,-25 0,0 0,25 0,0 0,0 0,0 0,0 0,0 0,0 0,0 0,0 0,0 0,0 0,0 0,0 0,0 0,0 0,0 0,0 0,0 0,0 0,-25 0,25 0</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28.6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62,'25'-24,"-25"24,0 0,0 0,0 0,0 0,0 0,0 0,0 0,0 0,0 0,0 0,0 0,0 0,0 0,0 0,0 0,0 0,0 0,0 0,0 0,0 0,0 0,0 0,0 0,0 0,0 0,0 0,0 0,0 0,0 0,0 0,25 0,0 0,-1 0,26 0,-25 0,0 0,-1 0,26 0,-25 0,24 0,-24 0,0 0,25 0,-26 0,26 0,25 0,-26 0,1 0,-1 0,1 0,0 0,24 0,-24 0,-1 0,1 0,-1 0,26 0,-26 0,26 0,-26 0,26 0,-26 0,26 0,-1 0,-24 0,24 0,-24 0,24 0,1 0,-26 0,1 0,-25 0,24 0,-24 0,25 0,-25 0,24 0,-24 0,25 0,-26 0,1 0,0 0,0 0,0 0,24 0,-24 0,0 0,0 0,0 0,24 0,1 0,-25 0,-1 0,26 0,0 0,-26 0,26 24,0-24,-26 0,26 0,0 0,-1 0,-24 0,25 0,24 0,-24 0,-26 0,1 0,-25 0,75 0,-26 0,-24 0,49 0,-24 0,-25 0,0 0,24 0,-24 0,-25 0,0 0,25 0,0 0,24 0,-24 0,0 0,0 0,0 0,-1 0,26 0,-25 0,0 0,24 0,1 0,-1 0,-24 0,-25 0,0 0,0 0,0 0,0 0,0 0,0 0,0 0,0 0,25 0,0 0,0 25,-1-25,-24 0,25 0,-25 0,25 0,0 0,0 0,-25 0,24 0,-24 0,0 0,25 0,-25 0,0 0,0 0,0 0,0 0,0 0,0 0,0 0,0 0,0 0,0 0,0 0,0 0,0 0,0 0,0 0,0 0,0 0,0 0,0 0,0 0,0 0,0 0,0 0,0 0,0 0,0 0,0 0,0 0,0 0,0 0,0 0,0 0,0 0,0 0,0 0,0 0,0 0,0 0,0 0,0 0,0 0,-25 0,25 0,0 0,0 0,0 0,0 0,0 0</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35.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58,'0'-25,"25"25,-25 0,0 0,0 0,0 0,0 0,0 0,0 0,0 0,0 0,0 0,0 0,0 0,0 0,0 0,0 0,0 0,0 0,0 0,0 0,0 0,0 0,24 0,26 0,25 0,24 0,0 0,0 0,-24 0,-1 0,0 0,-24 0,0 0,-1 0,26 0,24 0,-25 0,1 0,-1 0,-24 0,-1 0,1 0,0 0,-26 0,26 0,-25 0,24 0,1 0,0 0,-26 0,26 0,0 0,-1 0,-24 0,0 0,0 0,-1 0,1 0,0 0,0 0,24 0,-24 0,0 0,-25 0,25 0,0 0,-1 0,1 0,0 0,0 25,0-25,0 0,-1 0,-24 0,25 0,0 0,0 0,0 0,-1 0,1 0,0 0,-25 0,0 0,25 0,0 0,-1 0,1 0,0 0,-25 0,0 0,0 0,25 0,-25 0,0 0,0 0,0 0,0 0,25 0,-25 0,0 0,0 0,0 0,0 0,0 0,0 0,0 0,0 0,0 0,0 0,0 0,0 0,0 0,0 0,0 0,0 0,0 0,0 0,0 0,0 0,0 0,0 0,0 0,0 0,0 0,0 0,0 0,0 0,0 0,0 0,0 0,0 0,0 0,0 0,0 0,0 0,0 0,0 0,0 0,0 0,0 0,0 0,0 0,0 0,0 0,0 0,0 0,0 0,0 0,0 0,0 0,0 0,0 0,0 0,0 0,0 0,-25 0</inkml:trace>
</inkml:ink>
</file>

<file path=ppt/ink/ink8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42.312"/>
    </inkml:context>
    <inkml:brush xml:id="br0">
      <inkml:brushProperty name="width" value="0.09701" units="cm"/>
      <inkml:brushProperty name="height" value="0.09701" units="cm"/>
      <inkml:brushProperty name="fitToCurve" value="1"/>
    </inkml:brush>
  </inkml:definitions>
  <inkml:trace contextRef="#ctx0" brushRef="#br0">2 71,'0'-25,"0"0,0 25,0 0,0 0,0 0,0 0,0 0,0 0,0 0,0 0,0 0,0 0,0 0,0 0,0 0,0 0,0 0,0 0,0 0,0 0,0 0,0 0,0 0,0 0,0 0,0 0,0 25,0-25,0 0,24 0,-24 0,25 0,25 0,-1 0,1 0,-25 0,25 0,24 0,0 0,26 0,-26 0,25 0,-24 0,24 0,-25 0,25 0,1 0,-1 0,25 0,0 0,-25 0,25 0,0 0,0 0,-25 0,25 0,1 0,-1 0,0 0,0 0,-25 0,0 0,0 0,0 0,1 0,-1 0,-25 0,26 25,-26-25,0 0,1 0,-1 0,25 0,-24 0,24 0,-25 0,26 0,-26 0,0 0,1 0,-1 0,1 0,-1 0,1 0,-1 0,25 0,0 0,1 0,-26 0,25 0,25 0,-24 0,24 0,-25 0,0 0,-25 0,26 0,-26 0,25 0,0 0,1 0,-26 0,25 0,1 0,-1 0,0 0,0 0,0 0,-24 0,-1 0,25 0,-24 0,-1 0,-24 0,24 0,-24 0,0 0,-1 0,26 0,-26 0,1 0,-1 0,1 0,0 0,-1 0,-24 0,25 0,-1 0,-24 0,0 0,24 0,-24 0,25 0,-1 0,-24 0,25 0,-25 0,-1 0,1 0,0 0,0 0,0 0,0 0,-1 0,26 0,-25 0,24 0,-24 0,0 0,25 0,-1 0,-49 0,25 0,-25 0,0 0,0 0,0 0,0 0,0 0,0 0,0 0,0 0,0 0,0 0,0 0,0 0,0 0,0 0,0 0,0 0,0 0,0 0,0 0,0 0,0 0,0 0,0 0,0 0,0 0,0 0,0 0,0 0,0 0,0 0,-25 0,0 0,-24 0,-26 0,1 0,24 0,-24 0,-1 0,1 0,-25 25,-25-25,0 0,25 0,-25 0,49 0,-24 0,0 0,24 0,-24 0,0 0,24-25,1 25,0 0,-26 0,26 0,-25 0,24 0,-24 0,0 0,0 0,-25 0,0 0,0 0,-25 0,25 0,-25 0,-25 0,25 0,-24 0,24 0,0 0,25 0,-25 0,25 0,0 0,25 0,0 0,0 0,-1 0,1 0,0 0,25 0,-1 0,1 0,-25 0,24 0,-24 0,0 0,24 0,1 0,-25 0,24 0,1 0,-1 0,1 0,-25 0,24 0,-24 0,0 0,0 0,24 0,26 0,-26 0,1 0,-1 0,-24 0,25 0,-1 0,-24 0,25 0,-25 0,24 0,1 0,-1 0,1 0,-1 0,1 0,0 0,24 0,-24 0,49 0,25 0,0 0,0 0,0 0,0 0,-25 0,0 0,-24 0,24 0,-25 0,25-25,1 25,-1 0,0 0,25 0,-25 0,25 0,-25 0,1 0,-1 0,25 0,0 0,-25 0,25 0,-25 0,25 0,0 0,0 0,-25 0,25 0,0 0,0 0,0 0,0 0,0 0,0 0,0 0,0 0,0 0,0 0,-25 0,25 0,0 0,0 0,-24 0,-1 0,25 0,0 0,0 0,0 0,0 0,0 0,0 0,0 0,0 0,0 0,0 0,0 0</inkml:trace>
</inkml:ink>
</file>

<file path=ppt/ink/ink8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0.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2679 0,'0'0,"0"0,0 0,0 0,0 0,-24 0,24 0,0 0,0 0,0 0,0 0,0 0,0 0,0 0,0 0,0 0,0 0,-25 0,25 0,-25 0,-25 0,26 0,-1 0,-50 0,26 0,-26 0,1 0,24 0,-24 0,-1 0,26 0,-1 0,1 0,24 0,-25 0,25 0,1 0,-1 0,-25 0,25 0,-24 0,24 0,-49 0,24 0,25 0,0 0,-24 0,-26 0,51 0,-26 0,25 0,-25 0,-24 0,24 0,1 0,-26 0,26 0,-1 0,1 0,24 0,-50 0,26 0,-26 0,26 0,-1 0,1 0,-1 0,50 0,0 0,0 0,-25 0,0 0,25 0,-24 0,24 0,0 0,0 0,0 0,0 0,0 0,0 0,0 0,0 0,0 0,-25 0,25 0,-25 0,0 0,25 0,0 0,0 0,0 0,0 0,0 0,-25 0,0 0,1 0,24 0,-25 0,25 0,0 0,0 0,-25 0,0 0,0 0,25 0,0 0,0 0,0 0,0 0,0 0,0 0,0 0,0 0,0 0,0 0,0 0,0 0,0 0,0 0,0 0,0 0,0 0,0 0,0 0,0 0</inkml:trace>
</inkml:ink>
</file>

<file path=ppt/ink/ink8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4.171"/>
    </inkml:context>
    <inkml:brush xml:id="br0">
      <inkml:brushProperty name="width" value="0.09701" units="cm"/>
      <inkml:brushProperty name="height" value="0.09701" units="cm"/>
      <inkml:brushProperty name="fitToCurve" value="1"/>
    </inkml:brush>
  </inkml:definitions>
  <inkml:trace contextRef="#ctx0" brushRef="#br0">4614 55,'0'0,"-25"0,25 0,0 0,0 0,-25 0,25 0,0 0,0 0,0 0,-24 0,24 0,0 0,0 0,0 0,0 0,0 0,0 0,0 0,0 0,0 0,0 0,0 0,-25 0,0 0,0 0,25 0,-25 0,-24 0,24 0,0 0,-24 0,24 0,0 0,0 0,25 0,-25 0,1 0,-1 0,0 0,0 0,-24 0,-26 0,1 0,-1 0,1 0,-1 0,1 0,-25 0,24 0,1 0,-25 0,24 0,-24 0,25 0,-1 0,1 0,0 0,24 0,-25 0,1 0,24-25,-24 25,0 0,24 0,0 0,1 0,-1 0,1 0,-1 0,0 0,1 0,24 0,-25 0,1 0,-1 0,1 0,-1 0,-24 0,24 0,-25 0,26 0,-1 0,-24 0,24 0,-24 0,24 0,-24 0,24 0,1 0,24 0,0 0,0 0,0 0,1 0,-1 0,0 0,0 0,0 0,-24 0,-1 0,1 0,24 0,0 0,0 0,0 0,0 0,1 0,24 0,-25 0,25 0,-25 0,25 0,0 0,0 0,0 0,0 0,0 0,0 0,-25 0,-24 0,24 0,0 0,0 0,25-24,0 24,-25 0,25 0,0 0,-24 0,24 0,0 0,0 0,0 0,-25 0,0 0,0 0,25 0,0 0,0 0,0 0,0 0,-25 0,1 0,-1 0,0 0,25 0,0 0,0 0,-25 0,0 0,25 0,0 0,0 0,0 0,0 0,0 0,0 0,0 0,-24 0,24 0,0 0,24 0,-24 0</inkml:trace>
</inkml:ink>
</file>

<file path=ppt/ink/ink8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42:59.578"/>
    </inkml:context>
    <inkml:brush xml:id="br0">
      <inkml:brushProperty name="width" value="0.09701" units="cm"/>
      <inkml:brushProperty name="height" value="0.09701" units="cm"/>
      <inkml:brushProperty name="fitToCurve" value="1"/>
    </inkml:brush>
  </inkml:definitions>
  <inkml:trace contextRef="#ctx0" brushRef="#br0">2828 48,'0'0,"-25"0,25 0,0 0,0 0,0 0,0 0,0 0,0 0,0 0,0 0,0 0,0 0,0 0,0 0,0 0,-25 0,25 0,0 0,0 0,0 0,0 0,0 0,0 0,-25 0,25 0,0 0,-25 0,25 0,-25 0,25 0,0 0,0 0,0 0,0 0,-24 0,24 0,0 0,0 0,-25 0,0 0,-25 0,1 0,-26 0,1 0,0 0,-1 0,1 0,-1 0,-24 0,0 0,25 0,-1 0,1 0,-1 0,1 0,24 0,1 0,24 0,0 0,-25 0,1 0,-1 0,-24 0,24 0,1-25,-1 25,25 0,0 0,1 0,-1 0,0 0,-25 0,26 0,-1 0,25 0,-25 0,25 0,0 0,0 0,0 0,0 0,0 0,0 0,0 0,0 0,0 0,-25 0,0 0,0 0,-24 0,24 0,0 0,0 0,1 0,24 0,-25 0,0 0,0 0,25 0,-25 0,1 0,-1 0,0 0,0 0,0 0,1 0,-1 0,25 0,0 0,0 0,0 0,-25 0,25 0,-25 0,0 0,1 0,-1 0,25 0,-25 0,25 0,-25 0,0 0,1 0,-1 0,0 0,25 0,0 0,0 0,0 0,0 0,0 0,0 0,0 0,0 0,0 0,25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00:06.43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56 0,'0'0,"-25"0,25 0,0 0,0 0,0 0,0 0,0 0,0 0,0 0,0 0,0 0,0 0,0 0,0 0,0 0,0 0,0 0,0 0,0 0,0 0,0 0,0 0,0 0,0 0,0 0,0 0,0 0,0 0,0 0,0 0,0 0,0 0,0 25,25-25,-25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 0,0-1,0-24,0 25,0-25,0 25,0 25,0-26,0 1,0 0,0 25,0-26,0 1,0 0,0 0,0 0,0-1,0 1,-25 0,25 25,0-1,0 1,0-25,0 24,0 1,0-1,0-24,0 25,0-1,0 1,0 0,0-25,0 24,0 1,0-1,0 1,0 24,0-24,0 24,0-24,0 0,0 24,0-24,0-26,0 26,0 0,0-1,0 1,0-25,0 24,0-24,0 25,0-25,0 24,0-24,0 0,0 0,0-1,0 1,0 25,0-25,0-1,0 26,0 0,0-26,0 26,0 0,0-1,0 1,0-1,0-24,0 25,0-25,0 24,0 1,0-25,0 24,0-24,0 25,0-25,0-1,0 26,0-25,0 0,0 24,0-24,0-25,0 25,0 0,0-1,0 1,0 0,0 0,0 0,0 24,0-24,0 0,0 24,0-24,0 25,0-25,0-1,0 1,0 0,0 25,0-26,0 1,0 25,0-25,0 24,0-24,0 25,0-26,0 1,0 0,0 0,0 25,0-26,0 1,0 0,0 0,0 0,0 24,0-24,0 0,0 0,0-25,0 24,0-24,0 25,0-25,0 25,0-25,0 0,0 0,0 0,0 0,0 0,0 0,0 0,0 0,0-25,0 25,0 0,0 0,0 0,0 0,0 0,0 0,0-25,0 1,0-1,0 25,0-25,0 0,0-24,0-1,0 0,0 1,0-26,0 1,0-1,0 1,0-25,0 24,0-24,0 0,0 25,0-26,0 1,0 0,0-25,0 25,0-25,0 0,0 0,0 49,0-24,0 25,0-26,0 1,0 25,0 24,0-24,0 24,0-24,0 24,0-24,0 49,0-25,0 1,0-1,0 0,0 26,0-1,0 0,0 0,0-24,0 24,0 0,0 25,0-25,0 0,0 1,0 24,0-25,0 0,0 25,0 0,0-25,0-24,0 24,0 0,0 25,0-25,0 0,0-24,0 24,0 25,0-25,0 25,0-25,0-24,0 24,0 0,0 25,0 0,0-25,0 0,0-24,0 49,0 0,0-25,0 0,0 0,0 1,0-1,0 25,0-50,0 25,0 1,0-1,0 25,0-25,0 0,0 0,0 25,0 0,0 0,0 0,0-24,0-1,0 25,0 0,0 0,0 49,0-24</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4:14.062"/>
    </inkml:context>
    <inkml:brush xml:id="br0">
      <inkml:brushProperty name="width" value="0.09701" units="cm"/>
      <inkml:brushProperty name="height" value="0.09701" units="cm"/>
      <inkml:brushProperty name="fitToCurve" value="1"/>
    </inkml:brush>
  </inkml:definitions>
  <inkml:trace contextRef="#ctx0" brushRef="#br0">174 6275,'0'0,"0"0,0 0,0 0,0 0,0 0,0 0,0 0,0 0,0 0,0 0,0 0,0 0,0 0,0 0,0 0,0 0,0 0,-25 0,25 0,0 0,0 0,0 0,0 0,0 0,0 0,0 0,0 0,0 0,0 0,0 0,0 0,0 0,0 0,0 0,0 0,0 0,0 0,0 0,0 0,0 0,0 0,0 0,0 0,0 0,0 0,0 0,0 0,0 0,0 0,0 0,0 0,25 0,-25 25,0-25,0 0,0 0,0 0,0 0,0 0,0 0,0 0,0 0,0 0,0 0,0 0,0 0,0 0,25 0,-25 0,0 0,0 0,0 0,0 0,0 0,0 0,0 0,0 0,0 0,0 0,0 0,0 0,0 0,0 0,0 0,0 0,0 0,0 0,-25 0,25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9438">124 6077,'0'0,"0"0,0 0,0 0,0 0,0 0,0 0,0 25,0-25,0 0,0 0,0 0,0 0,0 0,0 0,0 0,0 0,0 0,0 0,0 0,0 0,0 0,0 0,0 0,0 0,0 0,0 0,0 0,0 0,0 0,0 0,0 0,0 0,0 0,0 0,0 0,0 0,0 0,0 0,0 0,0 0,0 0,0 0,0 0,0 0,0 0,0 0,0 0,0 0,0 0,0 0,0 0,0 0,0 0,0 0,0 0,0-25,0 25,0 0,0 0,0 0,0 0,0 0,0 0,0-25,0 0,0 0,0 1,0-1,0 0,0 0,0-24,0-1,0 25,0-24,0-1,0 0,0-24,0 24,0 1,0-1,0 1,0-1,0 0,0 1,0 24,0-25,0 25,0 1,0-1,0-25,0 1,0 24,0 0,0-25,0 26,0-51,0 50,0-24,0 24,0-25,0 1,0-1,0 1,0-1,0 25,0 25,0-49,0 24,0-25,0 25,0 0,0 1,0-1,0-25,0 1,0 24,0 25,0-25,0-25,0 26,0-26,0 25,0 0,0 1,0 24,0-50,0 25,0 0,0 1,0-26,0 25,0 0,0 1,0-1,0 0,0 0,0-24,0 49,0-25,0 0,0 0,0 25,0-25,0 25,0-24,0 24,0 0,0 0,0 0,0 0,0 0,0 0,0 0,0 0,0 0,0 0,0 0,0 0,0 0,0-25</inkml:trace>
  <inkml:trace contextRef="#ctx0" brushRef="#br0" timeOffset="16531">199 2331,'0'0,"0"0,-25 0,25 0,0 0,0 0,0 0,0 0,0 0,0 0,0 0,0 0,0 0,0 0,0 0,0 0,0 0,0 0,0 0,0 0,0 0,0 0,0 0,0 0,0 0,0 0,0 0,0 0,0 0,0 0,0 0,0 0,0 0,0 0,0 0,-25 0,25 0,0 0,0 0,0 0,0 0,0 0,0 0,0 0,0 0,0 0,0 0,0 0,0 0,0 0,0-24,0 24,0-25,0 25,0 0,0-25,0 25,0-25,0 25,0 0,0-25,0 25,0 0,0 0,0 0,0 0,0 0,0 0,0 0,0 0,0-24,0 24,0 0,0 0,0-25,0 25,0 0,0 0,0 25,0-25,0 0,0 24,0 1,0-25,-25 0</inkml:trace>
  <inkml:trace contextRef="#ctx0" brushRef="#br0" timeOffset="19188">0 2579,'0'0,"0"0</inkml:trace>
  <inkml:trace contextRef="#ctx0" brushRef="#br0" timeOffset="19328">0 2579</inkml:trace>
  <inkml:trace contextRef="#ctx0" brushRef="#br0" timeOffset="20844">75 2629,'0'0,"0"0,0 0</inkml:trace>
  <inkml:trace contextRef="#ctx0" brushRef="#br0" timeOffset="22172">149 2827,'0'0,"0"0,0 0,0 0,0 0,0 0,0 0,0 0,0 0,0 0,0 0,0 0,0 0,0 0,0 0,0 0,0 0,0 0,0-24,0-26,0 25,0 0,0 25,0-24,0-1,0-25,0 1,0 24,0-25,0 25,0 1,0-26,0 25,0-24,0 24,0 0,0 0,0 0,0 1,0-1,0-25,0 0,0 1,0-1,0 25,0-24,0 24,0 0,0-24,0-1,0 25,0 0,0 1,0-1,0 0,0 0,0-24,0 24,0 0,0 0,0 0,0-24,0 24,0 0,0 0,0 1,0-1,0 25,0-25,0 0,0 0,0 1,0-1,0-25,0 50,0-25,0 0,0 1,0-1,0 0,0 0,0 25,0-25,0 1,0-26,0 25,0-24,0 49,0-25,0 0,0 0,0 0,0 1,0-1,0 0,0 0,0 0,0 1,0-1,0 0,0 0,0 0,0 1,0-1,0 0,0 0,0 0,0 1,0-1,0-25,0 50,0-25,0 1,0-1,0 25,0-25,0 25,0-25,0 25,0 0,0-25,0 25,0 0,0 0,0 0,0 0,0 0,0 0,0 0,0 0,0 0,0 0,0 0,0 0,0 0,0 0,0 0,0 0,0 0,0 0,0 0,0 0,0 0,0 0,0 0,0 0,0 0,0 0,0 0,0 0,0 0,0 0,0 0,0 0,0 0,0 0,0 0,0 0,0 0,0 0,0 0,0 0,0 0,0 0,0 0,0 0,0 0,0-25,0 25,0 0,0 0,0-24,0 24,0 0,0 0,0 0,0 0,0 0,0 0,0 0,0 0,0 0,0 0,0 0,0 0,0 0,0 0,0 0,0 0,0 24,0 1,0 0,0 0,0 0,0 0,0-1,0 1,0 0,0 0,0-25,0 25,0-25,0 24,0-24,0 25,0 0,0-25,0 25,0-25,0 25,0-25,0 24,0-24,0 25,0-25,0 25,0-25,0 25,0 0,0-25,0 24,0 1,0-25,0 25,0 0,0 0,0-1,0-24,0 25,0 0,0 0,0 0,0-1,0 26,0-25,0 24,0-24,0 0,0-25,0 25,0 0,0-1,0 1,0-25,0 25,0-25,0 25,0-25,0 0,0 0</inkml:trace>
  <inkml:trace contextRef="#ctx0" brushRef="#br0" timeOffset="115453">149 3249,'0'0,"0"0,0 0,0 0,-25 25,25-25,-24 25,24-25,0 0,0 0,0 0,0 0,0 0,24 0,-24 0,0 0,0 0,0-25,-24 25,-1 25,25-25,-25 0,25 0,0 25,25-25,-25 0,25-25,-25 0,0 0,-25 0,0 50,25 0,0 0,25-25,0 0,-1-25,1 0,-25 25,0-25,-49 25,24 0,25 25,0 0,25 0,-1-25,26-25,-50-25,0 26,-50 24,26 24,24 1,0 0,24-25,1 0,0 0,0-25,-50 0,0 1,0 24,25 24,-24 1,24 0,24 0,1-25,-25 0,25 0,-50-25,0 0,1 25,-26 25,25 0,50 0,0-25,24-25,-24 0,-25-25,-49 50,24 25,0-25,25 25,50-25,-26-25,1 25,-25-25,-25 25,25 25,-24-25,24 0,0 0,0 0,0 0,0 0,0 25,0-25,0 0,0 0,0 0,0 0,0 0,0 0,0 0,0 0,0 0,0 0,0 0,0 0,0 0,0 0,0 0,0 0,0 0,0 0,0 0</inkml:trace>
  <inkml:trace contextRef="#ctx0" brushRef="#br0" timeOffset="121719">100 3224,'0'0,"0"0,0 0,0 0,0 0,0 0,0 0,0 0,0 0,0 0,0 0,0 0,0 0,0 0,0 0,0 0,0 0,0 0,0 0,0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0,0-25,0 25,0 0,0 0,0 0,0 0,0 0,0 0,0 0,0 0,0 0,0 0,0 0,0 0,0 0,0 0,0 0,0 0,0 0,0 0,0 0,0 0,0 0,0 0,0 0,0 0,0 0,0 0,0 0,0 0,-25 0,25 0,0 0,0 0,0 0,0 0,0 0,0 0,0 0,0 0,0 0,0 0,0 0,0 0,0 0,0 0,0 0,0 0,0 0,0 0,0 0,0 0,0 0,0 0,0 0,0 0,0 0,0 0,0 0,25 0,-25 0,24 0,-24 0,25 0,-25 0,25 0,0 0,0 0,-25 0,24 0,1 0,0 0,0 0,24 0,-24 0,0 0,-25 0,25 0,0 0,0 0,-25 0,24 0,1 0,0 0,0 0,-25 0,0 0,0 0,25 0,-25 0,0 0,0 0,0 0,0 0,24 0,-24 0,0 0,0 0,25 0,-25 0,25 0,-25 0,25 0,-25 0,25 0,-25 0,24 0,-24 0,0 0,25 0,-25 0,0 0,25 0,-25 0,0 0,0 0,0 0,-25 0,0 0,-24 0,-1 0,1 0,24 0,-25 0,1 0,-1 0,0 0,25 0,1 0,-1 0,-25 0,50 0,-25 0,25 0,0 0,0 0,0 0,0 0,0 0,0 0,0 0,0 0,25 0,-25 0</inkml:trace>
</inkml:ink>
</file>

<file path=ppt/ink/ink9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43.390"/>
    </inkml:context>
    <inkml:brush xml:id="br0">
      <inkml:brushProperty name="width" value="0.09701" units="cm"/>
      <inkml:brushProperty name="height" value="0.09701" units="cm"/>
      <inkml:brushProperty name="fitToCurve" value="1"/>
    </inkml:brush>
  </inkml:definitions>
  <inkml:trace contextRef="#ctx0" brushRef="#br0">0 0,'0'0,"0"0,0 0,0 25,0-25,0 0,0 0,0 0,0 0,0 0,0 0,0 0,0 0,0 24,0-24,0 25,0-25,0 25,0 0,0 0,0-1,0 1,0-25,0 25,0 0,0 24,0-24,0 0,0 0,0 24,0-24,0 0,0 0,0 24,0-24,0 0,0 0,0 0,0-25,0 49,0-24,0 0,0 0,0-1,0 1,0 0,0 0,0 0,0-25,0 25,0-1,0 1,0 0,0 0,0 0,0-1,0 1,0 0,0-25,0 25,0 0,0-1,0 1,0 0,0 0,0 0,0-1,0 1,0 0,0 0,0 0,0-1,0 1,0 0,0 0,0 0,0-1,0 1,0-25,0 25,0 0,0 0,0 24,0-24,0 0,0 0,0-1,0 1,0 0,0 0,0 0,0-1,0 1,0 25,0-25,0 0,0-1,0-24,0 25,0 0,0 0,0 0,0-25,0 0,0 0,0 0,0 0,0 0,0 0,0-25,0 0,0-25,0 1,0 24,0 0,0-25,0 1,0-26,0 26,0 24,0-25,0 1,0-26,0 26,0-1,0 1,0-1,0-24,0-1,0 1,0-1,0 1,0 0,0 24,0-25,0 26,0 24,0 0,0-24,0-1,0 0,0 26,0-1,0-25,0 25,0 25,0-24,0 24,0-25,0 0,0 0,0 25,0-25,0 1,0 24,0-25,0 25,0 0,0-50,0 25,0 25,0 0,0 0,0 0,0 0,0 0,0 0,0 0,0-24,0 24,0 0,0 0,0 0,0 0,0 0,0 0,0 0,0 24</inkml:trace>
</inkml:ink>
</file>

<file path=ppt/ink/ink92.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22.546"/>
    </inkml:context>
    <inkml:brush xml:id="br0">
      <inkml:brushProperty name="width" value="0.09701" units="cm"/>
      <inkml:brushProperty name="height" value="0.09701" units="cm"/>
      <inkml:brushProperty name="fitToCurve" value="1"/>
    </inkml:brush>
  </inkml:definitions>
  <inkml:trace contextRef="#ctx0" brushRef="#br0">0 0,'0'0,"0"0,0 0,0 0,0 0,0 0,0 0,0 0,0 0,0 0,0 0,0 0,0 0,0 0,0 0,0 0,0 0,0 0,0 0,0 0,0 0,0 0,0 0,0 0,0 24,0-24,0 25,0-25,0 0,0 0,0 25,0-25,0 0,0 25,0-25,0 0,0 25,0-1,0-24,0 25,0-25,0 25,0-25,0 25,0 0,0-25,0 24,0 1,0 0,0-25,0 25,0-25,0 25,0-25,0 0,0 24,0-24,0 0,0 25,0-25,0 0,0 25,0-25,0 25,0 0,0-25,0 24,0-24,0 25,0 0,0-25,0 25,0-25,0 25,0-1,0-24,0 25,0 0,0-25,0 25,0-25,0 25,0-25,0 24,0-24,0 0,0 25,0-25,0 0,0 25,0-25,0 25,0-25,0 25,0-25,0 24,0-24,0 25,0-25,0 0,0 25,0 0,0-25,0 25,0-1,0-24,0 25,0-25,0 25,0-25,0 25,0-25,0 0,0 25,0-25,0 0,0 0,0 25,0-25,0 0,0 24,0-24,0 0,0 0,0 25,0-25,0 25,0-25,0 0,0 25,0-25,0 0,0 25,0-25,0 0,0 0,0 0,0 0,0 0,0 0,0 0,0 24,0-24,0 0,0 0,0 0,0 0,0 0,0 0,0 0,0-24,0-1,0 0,0 0,0 0,0-24,0-1,0 25,0-24,0-1,0 0,0 26,0-26,0 0,0 26,0-26,0 0,0 1,0-1,0 25,0-24,0 24,0-25,0 26,0-1,0 0,0 0,0 0,0 25,0-24,0 24,0 0,0-25,0 25,0 0,0 0,0 0,0 0,0 0,0 0,0 0,0 0,0 0,0 0,0 0,0 0,0 0,0 0,0 0,0 0,0 0,0 0,0 0,0 0,0 0,0 0,0 0,0 0,0 0,0 0,0 0,0 0,0 0,0 25,0 24,0 1,0-1,0 1,0 24,0-24,0 0,0-1,0 26,0-51,0 26,0 0,0-26,0 26,0-25,0 0,0-1,0 1,0 0,0-25,0 25,0 0,0-25,0 25,0-1,0 1,0-25,0 25,0 0,0-25,0 25,0-1,0-24,0 25,0-25,0 25,0-25,0 0,0 0,0 0,0 0,0 0,0 25,0-25,0 0,0 0,0 0,0 0,0 0,0 0,0 0,0 25,0-25,0 0,0 0,0 0,0 0,0 0,0 0,0 0,0 0,0 0,0 0,0 0,0 0,0 0,0 0,0 0,0 0,0 0,0 0,0 0,0 0,0 0,0 0,0 0,0 0,0 0,0 0,0 0,0 0,0 0,0 0,0 0,0 0,0 0,0 0,0 0,0 0,0 0,0 0,0 0,0 0,0 0,0 0,0 0,0 0,0 0,0 0,0 0,0 0,0 0,0 0,0 0,0 0,0 0,0 0,0 0,0 0,0 0,0 0,0 0,0 0,0 0,0 0,0 0,0 0,0 0,0 0,0 0,0 0,0 0,0 0,0 0,0 0,0 0,0 0,0 0,0 0,0 24,0 1,0-25,0 25,0 0,0-25,0 25,0-1,0 1,0 25,0-1,0-24,0 0,0 0,0 0,0-1,0 1,0-25,0 25,0-25,0 25,0 0,0-1,0 1,0 0,0-25,0 50,0-50,0 24,0 1,0-25,0 25,0 0,0 0,0-25,0 25,0-25,0 24,0-24,0 0,0 0,0 0,0 0,0 0,0 25,0-25,0 0,0 0,0 0,0 0,0 0,0 0,0 0,0 0,0 0,0 0,0 0,0 0,0 0,0 0,0 0,0 0,0 0,0 0,0 0,0-25</inkml:trace>
</inkml:ink>
</file>

<file path=ppt/ink/ink93.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00:06.437"/>
    </inkml:context>
    <inkml:brush xml:id="br0">
      <inkml:brushProperty name="width" value="0.09701" units="cm"/>
      <inkml:brushProperty name="height" value="0.09701" units="cm"/>
      <inkml:brushProperty name="fitToCurve" value="1"/>
    </inkml:brush>
  </inkml:definitions>
  <inkml:trace contextRef="#ctx0" brushRef="#br0">56 0,'0'0,"-25"0,25 0,0 0,0 0,0 0,0 0,0 0,0 0,0 0,0 0,0 0,0 0,0 0,0 0,0 0,0 0,0 0,0 0,0 0,0 0,0 0,0 0,0 0,0 0,0 0,0 0,0 0,0 0,0 0,0 0,0 0,0 0,0 25,25-25,-25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 0,0-1,0-24,0 25,0-25,0 25,0 25,0-26,0 1,0 0,0 25,0-26,0 1,0 0,0 0,0 0,0-1,0 1,-25 0,25 25,0-1,0 1,0-25,0 24,0 1,0-1,0-24,0 25,0-1,0 1,0 0,0-25,0 24,0 1,0-1,0 1,0 24,0-24,0 24,0-24,0 0,0 24,0-24,0-26,0 26,0 0,0-1,0 1,0-25,0 24,0-24,0 25,0-25,0 24,0-24,0 0,0 0,0-1,0 1,0 25,0-25,0-1,0 26,0 0,0-26,0 26,0 0,0-1,0 1,0-1,0-24,0 25,0-25,0 24,0 1,0-25,0 24,0-24,0 25,0-25,0-1,0 26,0-25,0 0,0 24,0-24,0-25,0 25,0 0,0-1,0 1,0 0,0 0,0 0,0 24,0-24,0 0,0 24,0-24,0 25,0-25,0-1,0 1,0 0,0 25,0-26,0 1,0 25,0-25,0 24,0-24,0 25,0-26,0 1,0 0,0 0,0 25,0-26,0 1,0 0,0 0,0 0,0 24,0-24,0 0,0 0,0-25,0 24,0-24,0 25,0-25,0 25,0-25,0 0,0 0,0 0,0 0,0 0,0 0,0 0,0 0,0-25,0 25,0 0,0 0,0 0,0 0,0 0,0 0,0-25,0 1,0-1,0 25,0-25,0 0,0-24,0-1,0 0,0 1,0-26,0 1,0-1,0 1,0-25,0 24,0-24,0 0,0 25,0-26,0 1,0 0,0-25,0 25,0-25,0 0,0 0,0 49,0-24,0 25,0-26,0 1,0 25,0 24,0-24,0 24,0-24,0 24,0-24,0 49,0-25,0 1,0-1,0 0,0 26,0-1,0 0,0 0,0-24,0 24,0 0,0 25,0-25,0 0,0 1,0 24,0-25,0 0,0 25,0 0,0-25,0-24,0 24,0 0,0 25,0-25,0 0,0-24,0 24,0 25,0-25,0 25,0-25,0-24,0 24,0 0,0 25,0 0,0-25,0 0,0-24,0 49,0 0,0-25,0 0,0 0,0 1,0-1,0 25,0-50,0 25,0 1,0-1,0 25,0-25,0 0,0 0,0 25,0 0,0 0,0 0,0-24,0-1,0 25,0 0,0 0,0 49,0-24</inkml:trace>
</inkml:ink>
</file>

<file path=ppt/ink/ink94.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5:40.656"/>
    </inkml:context>
    <inkml:brush xml:id="br0">
      <inkml:brushProperty name="width" value="0.09701" units="cm"/>
      <inkml:brushProperty name="height" value="0.09701" units="cm"/>
      <inkml:brushProperty name="fitToCurve" value="1"/>
    </inkml:brush>
  </inkml:definitions>
  <inkml:trace contextRef="#ctx0" brushRef="#br0">74 1588,'0'0,"0"0,0 0,0 0,0 0,0 0,-25 0,25 0,0 0,0 0,0 0,0 0,-24 0,24 0,0 24,0-24,0 25,0-25,0 0,24 0,-24-25,0 25,0 0,0-24,0 24,-24 0,24 0,0 24,0-24,0 0,0 25,24 0,-24-25,25 0,-25-25,0 0,0 1,-25 24,25 0,0 0,-24 0,24 24,0 1,24 0,-24 0,25-25,0 0,-25-25,0 0,-25 0,0 1,25 24,-24 0,24 24,0-24,0 25,24 0,-24-25,25 0,-25-25,0 0,-25 1,1-1,-1 25,25 0,0 25,0-1,25-24,-1 25,1-25,-25-25,0 1,0-1,-25 25,1 25,24-1,0 1,24-25,1 0,0 0,-25 0,0-25,-25 1,0 24,1 24,24 1,0 0,0 0,24-25,-24 0,25-25,-25 25,0 0,-25 0,1 0,24 0,0 25,0 0,24-25,1 0,-25-25,0 25,-25-25,25 25,-24 0,24 25,-25 0,25-25,25 0,-1 0,1-25,-25 25,-25 0,25-25,0 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6094">49 1662,'0'0,"0"0,0 0,0 0,0 0,0 0,0 0,0 0,0 0,0 0,0 0,0 0,0 0,0 0,0 0,0 0,0 0,0 0,0 0,0 0,0 0,0 0,0 0,0 0,0 0,0 0,0 0,0 0,0-25,0 0,0 25,0-24,0 24,0-25,0 0,0 0,0 0,0 1,0-1,0 0,0 0,0 0,0 1,0-1,0 0,0 0,0 25,0-25,0 1,0-1,0 0,0-25,0 26,0-1,0-25,0 25,0-24,0 24,0 0,0 0,0-24,0 24,0 0,0-25,0 26,-24-26,24 25,0-24,0 24,0-25,0 25,0 1,0-1,0 0,0 0,0 0,0-24,0 49,0-25,0 0,0 0,0 1,0-1,0 0,0 25,0-25,0 25,0-25,0 1,0 24,0 0,0-25,0 0,0 25,0 0,0 0,0 0,0 0,0 0,0 0,0 0,0 0,0-25</inkml:trace>
</inkml:ink>
</file>

<file path=ppt/ink/ink9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9.765"/>
    </inkml:context>
    <inkml:brush xml:id="br0">
      <inkml:brushProperty name="width" value="0.09701" units="cm"/>
      <inkml:brushProperty name="height" value="0.09701" units="cm"/>
      <inkml:brushProperty name="fitToCurve" value="1"/>
    </inkml:brush>
  </inkml:definitions>
  <inkml:trace contextRef="#ctx0" brushRef="#br0">4614 0,'-25'24,"25"-24,0 0,0 0,0 0,0 0,0 0,0 0,0 0,0 0,0 0,0 0,0 0,0 0,0 0,0 0,0 0,0 0,0 0,0 0,0 0,0 0,0 0,0 0,0 0,0 0,0 0,0 0,0 0,0 0,0 0,0 0,0 0,0 0,0 0,0 0,0 0,0 0,0 0,0 0,0 0,0 0,0 0,0 0,0 0,0 0,0 0,0 0,0 0,0 0,0 0,0 0,0 0,0 0,0 0,0 0,0 0,0 0,0 0,0 0,0 0,0 0,0 0,0 0,0 0,0 0,0 0,0 0,0 0,0 0,0 0,0 0,0 0,0 0,0 0,0 0,0 0,0 0,0 0,0 0,0 0,0 0,0 0,0 0,0 0,0 0,0 0,0 0,0 0,-24 0,24 0,-25 0,25 0,0 0,0 0,0 0,-25 0,25 0,0 0,0 0,0 0,0 0,0 0,0 0,0 0,0 0,0 0,0 0,0 0,0 0,0 0,0 0,0 0,0 0,0 0,0 0,0 0,0 0,0 0,0 0,0 0,0 0,0 0,0 0,0 0,0 0,0 0,0 0,0 0,0 0,0 0,0 0,0 0,0 0,0 0,0 0,0 0,0 0,0 0,0 0,0 0,0 0,0 0,0 0,0 0,0 0,0 0,0 0,0 0,0 0,0 0,0 0,0 0,0 0,0 0,0 0,0 0,0 0,0 0,0 0,0 0,0 0,0 0,0 0,0 0,0 0,0 0,-25 0,25 0,0 0,0 0,0 0,-25 0,-24 0,24 0,0 0,0 0,1 0,-26 0,25 0,-25 0,1 0,-1 0,25 0,-24 0,24 0,-25 0,-24 0,24 0,-24 0,24 0,1 0,-26 0,1 0,0 0,-1 0,1 0,-1 0,-24 0,0 0,-25 0,0 0,0 0,25 0,-1 0,1 0,0 0,24 0,-24 0,25 0,-25 0,-1 0,-24 0,25 0,0 0,25 0,-26 0,1 0,25 0,-1 0,1 0,-1 0,1 0,0 0,24 0,0 0,1 0,-1 0,1 0,24 0,0 0,-25 0,50 0,-24 0,24 0,-50 0,25 0,0 0,-24 0,24 0,25 0,-25 0,0 0,1 0,-1 0,-25 0,25-24,25 24,0 0,0 0,0 0,-25 0,25 0,0 0,0 0,0 0,0 0,0 0,0 0,0 0,0 0,0 0,0 0,0 0,0 0,0 0,0 0,0 0,0 0,0 0,0 0,0 0</inkml:trace>
</inkml:ink>
</file>

<file path=ppt/ink/ink96.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9:02.562"/>
    </inkml:context>
    <inkml:brush xml:id="br0">
      <inkml:brushProperty name="width" value="0.09701" units="cm"/>
      <inkml:brushProperty name="height" value="0.09701" units="cm"/>
      <inkml:brushProperty name="fitToCurve" value="1"/>
    </inkml:brush>
  </inkml:definitions>
  <inkml:trace contextRef="#ctx0" brushRef="#br0">22 101,'0'0,"-25"0,0 25,25-25,0 0,25 0,-25 0,25 0,-1 0,1-25,-50 25,1 0,-1 0,25 0,25 0,-25 0,24 25,-24-25,25 0,0-25,-25 25,-25-25,0 0,1 50,24-25,0 25,24 0,1-25,0 0,0-25,-25 0,-25 0,0 25,-24 0,49 25,0 0,24 0,1-25,0 0,0-50,-25 25,0 0,-25 0,0 50,25 0,-25 0,50 0,0-25,0 0,0 0,-25-25,0-25,-50 25,25 25,-24 0,49 50,24 0,1-25,0-25,0 0,-25-25,0 0,-25 0,0 0,0 25,1 25,24 0,0 0,49 0,-24-25,0-25,-25 0,0-25,-50 25,25 25,1 50,24 0,24-25,26-25,-25-25,-25 0,-25-25,0 25,0 50,25 25,0 0,0-50,0 0,0 0,25 0,-25 0,0 0,0 0,0 0,0 0,0 0,0 0,-25 0,25 0,0 0,0 0,0 0,0 0,25 0,-25 0,25 0,-25 0,25 0,-25 0,25 0,-1 0,26 0,-25 0,0 0,-1 0,-24 0,25 0,0 0,25 0,-25 0,-1 0,26 0,-25 0,0 0,24 0,-24 0,25 0,-1 0,-24 0,25 0,-26 0,1 0,0 0,25 0,-1 0,-24 0,25 0,-26 0,26 0,-25 0,24 0,-24 0,25 0,-25 0,24 0,-24 0,25 0,-25 0,-1 0,1 0,0 0,25 0,-26 0,26 0,-25 0,24 0,-24 0,25 0,24 0,-24 24,-25-24,-1 0,1 0,0 0,0 0,24 0,-24 0,25 0,-1 0,1 0,-25 0,24 0,-24 0,0 0,0 0,0 0,0 0,24 0,-24 0,25 0,-1 0,1 0,-25 0,24 0,-24 0,0 0,24 0,1 0,-25 0,0 0,24 0,-24 0,25 0,-1 0,26 0,-51 0,1 0,0 0,-25 0,25 0,-25 0,25 0,-1 0,1 0,0 0,0 0,0 0,0 0,24 0,-24 0,25 0,-1 0,1 0,-25 0,-1 0,26 0,-25 0,24 0,1 0,-25 0,0 25,-1-25,26 0,-25 0,0 0,-1 0,-24 0,0 0,0 0,0 0,0 0,0 0,0 0,0 0,0 0,0 0,-24 0,-26 0,0 0,-24 0,-50 0,-25 0,0-25,25 25,0 0,-25 0,1 0,-1 0,0 0,25 0,0 0,25 0,49 0,-24 0,24 0,-24 0,-1 0,26 0,-1 0,25 0,0 0,1 0,-26 0,0 0,1 0,-1 0,1 0,-1 0,0 0,-24 0,24 0,1 0,-1 0,0-24,-24 24,0 0,-1 0,26 0,-26 0,26 0,-1 0,0 0,26 0,-26 0,25 0,0 0,1 0,-1 0,0 0,0 0,0 0,25 0,-24 0,24 0</inkml:trace>
</inkml:ink>
</file>

<file path=ppt/ink/ink97.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10.750"/>
    </inkml:context>
    <inkml:brush xml:id="br0">
      <inkml:brushProperty name="width" value="0.09701" units="cm"/>
      <inkml:brushProperty name="height" value="0.09701" units="cm"/>
      <inkml:brushProperty name="fitToCurve" value="1"/>
    </inkml:brush>
  </inkml:definitions>
  <inkml:trace contextRef="#ctx0" brushRef="#br0">99 6896,'0'0,"0"0,0 0,0 0,0 0,0 0,0 0,0 0,0 0,0 0,0 0,-25 0,25-25,0 25,-25 0,25 25,0-25,0 50,25-26,-25-24,25 0,0-24,-25-1,-25 0,0 25,25-25,-25 25,25 25,0-25,0 25,0-25,50 25,-25-25,-25-25,0-25,-25 25,0 25,0 0,1 0,24 25,24 0,1 0,25-25,-50-25,25 0,-75 0,25 1,-24 48,49-24,0 25,49 0,-24-25,0 0,-25 0,0-25,-25 0,0 1,25 24,-25 49,25-24,25 0,0 0,0-25,0-25,-25 0,0 0,-25 0,0 25,0 25,0-25,25 25,0 0,50-25,-25 0,0 0,-25-25,-25-25,0 50,-25 0,26 0,24 50,24-25,1 0,0-25,0-25,-25 0,0-25,-25 50,0 0,0 25,25 0,0 0,25 0,25-50,-50 0,0 0,-25 0,0 25,0 0,1 25,24 25,0-50,49 25,-24-25,0-25,0 0,-50 25,0-25,0 25,-24 0,49 25,24 25,1-26,25-24,-50-49,0 24,-25 0,0 0,-24 50,49 0,0 0,24 0,26-25,0 0,-50-25,-25 0,-25 0,25 25,-24 0,49 25,49 0,1 0,-25-25,0-25,-75-25,25 50,-24 0,49 25,-25 25,74-26,1-24,0-24,-50-26,-25 25,0 25,0 0,0 25,50 0,0-25,-25 0,0 0,0 0,0 0,0 0,-25 0,25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25,0-25,0 0,0 0,0 0,0 0,0 0,0 0,0 0,0 0,0 0,0 0,0 0,0 0,0 0,0 0,0 0,0 0,0 0,0 0,0 0,0 0,0 0,0 0,0 0,0 0,0-25,0-25,0-24,0 24,0 1,0-1,-25 0,25 1,0-1,0-24,0-1,0-24,0 0,0-25,0 25,0-25,0-25,0 0,0 0,0 25,0 0,0 25,0-25,0 25,-25 24,25 26,0 24,0-25,0 1,0-1,0 0,0 26,0-1,0-25,0-24,0 24,0 25,0 25,0-24,0-1,0-25,0 1,0-1,0 25,0 0,0-24,0-1,0 25,0-24,0 24,0-25,0-24,0 24,0-24,0-1,0 26,0-26,0 1,0 0,0-1,0 1,0 24,0-24,0 24,0-24,0 24,0-24,0 24,0 0,0-24,-25 24,25-24,0 0,0 24,0-24,0 24,0-49,0 24,0-24,0 25,0-1,0 26,0-1,0-24,0 24,0 0,0 1,0-1,0-24,0-1,0 26,0-26,0 26,0-26,0 26,0-1,0 25,-24-24,24 24,0 0,0 0,0 0,0 1,0-1,0 0,0 0,0 0,0 25,0-24,0-1,0-25,0 50,0-25,0 25,0-24,0-1,0 0,0 0,0 0,0 1,0-1,0 0,0 0,0 0,0 1,0 24,0-25,0 0,0 0,0 25,0 0,0-25,0 25,0 0,0 0,0 0,0 25,0 25,0 24,0 1,0 24,0 0,0 25,0-25,0 0,0 26,0-1,0-25,0 25,24 0,-24-25,0 25,0-25,0 25,0 0,0 0,0 0,0-24,0 24,0 0,0 0,0-25,0 0,0 0,0 1,0-1,0-25,25 1,-25-1,0 0,0 1,0-1,0 1,0-1,0 0,0 1,0-26,0 26,0-25,0 24,0-24,0 24,0 0,0 26,0-1,0-25,0 25,0 1,0-1,0-25,0 1,0-1,0 1,0-26,0 1,0 24,0-24,0 24,0-24,0-1,0 1,0 0,0 24,0-24,0-26,0 26,0 0,0-1,0-24,0 0,0 25,0-26,0 1,0 25,0-25,0-1,0 26,0-25,0 0,0-1,0 1,0-25,0 25,0 0,0 0,0 24,0-24,0 0,0-25,0 25,0-1,0 1,0-25,25 25,-25 0,0 0,0-25,0 24,0-24,0 25,0 0,0 0,0 0,0-1,0 1,0-25,0 0,0 0,0 0,0 0,0 0,0 0,0-25,0-24,0-75,-25 25,25-50,0 25,0-50,0-24,0-26,0 1,0 25,0-1,0-49,0 0,0 0,0 25,0 24,0 1,0-25,0 0,0 24,0 25,0 26,0-26,0 25,-25-24,25 49,0 24,0 26,0 0,0-1,0 25,0 1,0 24,0 0,0 0,0-24,0 24,0 0,0 0,0 1,0-26,0-24,0 24,0-24,0-1,0 1,-24-1,24-24,0 25,0 24,0-24,0 49,0-25,0 25,0-24,0-1,0 25,0 25,0-24,0-1,0 0,0 0,0 25,0-25,0 25,0-24,0 24,0-25,0 25,0 0,0-25,0 0,0 0,0 25,0 0,0 0,0 0,0-24,0 24,0 0,0 0,0 0,0 0,0 0,0 0,0 0,0 0,0 0,0 0,0 0,0 0,0 0,0 0,0 0,0 0,0 0,0 0,0 0,0 0,0 0,0 0,0 0,0 0,0 0,0 0,0 0,0 0,0 0,0 0,0 0,0 0,0 0,0 0,-25 0</inkml:trace>
</inkml:ink>
</file>

<file path=ppt/ink/ink98.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0:58:31.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196 158,'0'0,"0"0,0 0,0 0,0 0,0 0,0 0,0 0,0 0,-25 25,25 0,25-25,-1 0,1-25,-25 0,0 0,-25 1,1 24,-1-25,0 25,25 0,0 25,0-1,25 1,0-25,-1-25,-24 1,-24-1,-1 25,-25 0,50 0,-25 25,25-25,25 24,25-24,-25 0,-1-24,-48-1,-1 0,0 25,0 25,0 24,50-24,0 0,0-25,0-25,-1 0,-24 1,-24-1,-1 25,-25 49,25 1,50-25,25 0,-1-50,-24 0,0 0,-50 0,0 1,-24 24,24 0,0 24,25 26,50-50,-25 0,-1-25,-24 0,-24 1,-26-1,0 25,50 25,-24 24,73-24,1-25,-1-50,-24 1,-25-1,-49 50,24 0,-25 50,25-1,50-49,25 0,24-24,-74-1,0 0,-49 25,-1 0,25 25,50 0,0-25,24 0,-24 0,-25-25,-25 0,1 25,-1 25,0 0,50 24,0-49,24-25,-49 1,0 24,-25-25,1 50,-1-1,25 26,49-50,1 0,-25 0,-25-50,0 26,-50 24,1 0,24 24,25-24,0 25,25 0,-25-25,24 0,1-25,-25 25,0-25,-25 25,1 25,24-25,0 25,0-25,24-25,-24 0,0 25,-24 0,-1 0,25 0,0 0,0 25,0-25,0 0,0 0,0 0,0 0,0 0,0 0,0 0,0 0,0 0,0 0,0 0,0 0,0 0,0 0,0 0,25 0,-25 0,0 0,0 0,0-25,0 25,0 0,0 0,0 0,0 0,0 0,0 0,0 0,0 0,0 0,0 0,0 0,0 0,-25 0,25 0,0 0,0 0,0 0,0 0,0 0,0 0,0 0,0 0,0 0,0 0,0 0,0 0,-25 0,25 0,0 0,-25 0,25-24,0 24,-25 0,25 0,-24 0,-1 0,0 0,25 0,0 0,-25 0,25 0,0 0,0 0,0 0,0 0,0 0,0 0,0 0,0 0,0 0,25 0,25 0,-1-25,-24 25,-25 0,25 0,-25 0,0 0,0 0,0 0,0 0,0 0,0 0,0 0,0 0,0 0,0 0,0 0,0 0,0 0,0 0,0 0,-25-25,0 25,0 25,1 0,24 24,24 1,1-25,25-25,-1 0,-24-50,-25 25,-25 0,25 1,0 24,-24 0,24-25,-25 25,0 25,25-1,-25 1,50 25,0-25,0-25,24-25,-24-25,-25 1,0 24,-25-25,-24 50,-1 0,0 25,26 0,24 24,24 1,26-25,0 0,-1-25,-24-25,0-25,-25-24,-50 24,1 25,-26 25,26 25,24 0,50 25,24-1,1-24,24-25,-24-25,-25-24,-50-1,0 0,-49 50,24 25,25 25,25-1,50-24,-25-25,-1 0,-24 0,0 0,0 0,0 0,0 0,0 0,0 0,0 0,0-25,0 25,-24 0,24 0,0 0,0 0,0 0,0 0,0 0,0 0,0 0,0 0,0 0,0 0,0 0,0 0,0 0,0 0,0 0,0 0,0 0,0 0,0 0,0 0,0 0,0 0,0 0,0 0,0 0,0 0,0 0,0 0,0 0,-50 0,0 25,1-25,24 0,0 0,25 0,0 0,0 0,0 0,0 0,0 0,0 0,0 0,0 0,0 0,0 0,25 0,-25 0,0 0,0 0,0 0,25 0,-25 0,0 0,0 0,0 0,0 0,0 0,0 0,25 0,-25 0,0 0,0 0,0 0,0 0,0 0,0 0,0 0,0 0,0 0,0 0,0 0,0 0,0 0,0 0,24 0,1 0</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40" units="1/cm"/>
          <inkml:channelProperty channel="Y" name="resolution" value="40" units="1/cm"/>
        </inkml:channelProperties>
      </inkml:inkSource>
      <inkml:timestamp xml:id="ts0" timeString="2008-04-12T21:30:33.671"/>
    </inkml:context>
    <inkml:brush xml:id="br0">
      <inkml:brushProperty name="width" value="0.09701" units="cm"/>
      <inkml:brushProperty name="height" value="0.09701" units="cm"/>
      <inkml:brushProperty name="fitToCurve" value="1"/>
    </inkml:brush>
  </inkml:definitions>
  <inkml:trace contextRef="#ctx0" brushRef="#br0">1327 4469,'0'0,"0"0,0 0,0 25,0-25,0 0,0 0,0 0,0 0,0 0,0 0,0 0,0 0,0 0,0 0,0 0,-24 0,24-25,0 25,-25 0,0 25,0 0,25 0,0-25,25 0,25 0,-26-25,-24 0,0 0,-24 25,-1-24,0 24,25 0,0 24,0-24,0 25,25-25,0 0,-1-25,-24 1,-24-1,-1 25,-25 0,25 25,25-1,25 1,-25-25,25 25,-25-25,25-25,-25 0,0 1,0-1,-25 50,25-1,0 1,0 0,25 0,0-25,-1-25,1 0,-25 0,0 1,-25 24,1-25,-1 50,25-1,0 1,25 0,-1-25,1 0,0-25,-25 0,-25 1,0-1,-24 25,49 0,0 25,0-1,25 1,-1-25,1 0,-25-25,0 1,0-1,-49 0,24 50,0 0,25 24,0-24,50-25,-26 0,1-25,-25 0,0 1,0-1,-25 25,1 25,-1-1,25 1,0-25,25 0,-25 0,0 25,0-25,-25 0,25 0,0 0,0 0,0 0,0 0,0-25,0 25,0 0,0 0,0 0,0 0,0 0,0 0,0 0,0 0,0 0,0 0,0 0,0 0,25 0,-25 0,0 0,0 0,0 0,0 0,0 0,0 0,0 0,-25 0,25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0,0 0,0 0,0 0,0 0,0 0,0 0,0 0,0 0,0 0,0 0,0 0,0 0,0 0,0 0,0 0,0 0,0 0,0 0,0 0,0 0,0 0,-25 0,25 0,0-25,0 25,0 0,0 0,0 0,0 0,0 0,0 0,0 0,0 0,0 0,0 0,-25 0,25 0,0 0,0 0,0 0,0 0,0-24,0 24,0 0,0 0,0 0,0 0,0 0,0 0,0 0,0 0,0 0,0 0,0 0,0 0,0 0,0 0,0 0,0 0,0 0,0 0,0 0,0 0,0 0,0 0,0 0,0 0,0 0,25 0,-25 0,0 0,0 0,0 0,0 0,0 0,0 0,0 0,0 0,0 0,0 0,0 0,0 0,0 0,0 0,0 0,25 0,-25 24,0-24,0 0,25 0,-25 0,0 0,0 0,0 0,0 0,0 0,0 0,0 0,0 0,0 0,0 0,0 0,0 0,0 0,0 0,0 0,0 0,0 0,0 0,0 0,0 0,0 0,0 0,0 0,0 0,0 0,0 0,0 0,0 0,0 0,0 0,0 0,0 0,0 0,0 0,0 0,0 0,0 0,0 0,0 0,0 0,-25 0,25 0,0 0,0 0,0 0,0 0,0 0,0 0,0 0,0 0,0 0,0 0,0 0,0 0,0 0,0 0,0 0,0 0,0 0,0 0,0 0,0 0,0 0,0 0,0 0,0 0,0 0,0 0,0 0,0 0,0 0,0-24,0 24,0-25,0 25,0-25,0 0,0 0,0 25,0-24,0-1,0 25,0-25,0 0,0 0,0 1,0-1,0 0,0 0,0 0,0 1,0-1,0 25,0-25,0 25,0 0,0 0,0 0,0 0,0 0,0 0,0 0,0-25,0 25,0 0,0 0,0 0,0 0,0 0,0 0,0 0,0 0,0 0,0 0,0 0,0 0,0 0,0 0,0 0,0 0,0 0,0 0,0 0,0 0,0 0,0 0,0 0,0 0,0 0,0 0,0 0,0 0,0 0,0 0,0 0,0 0,0 0,0 0,0 0,0 0,0 0,0 0,0 0,0 0,0 0,0 0,0 0,0 0,0 0,0 0,0 0,0 0,0 0,0 0,0 0,0 0,0 0,0 0,0 0,0 0,0 0,0 0,0 0,0 0,0 0,0 0,0 0,0 0,0 0,0 0,0 0,0 0,0 0,0 0,0 0,0 0,0 0,0 0,0-25,0 1,0-1,0 25,0-25,0 0,0 0,0 1,0-26,0 25,0 0,0-24,0 24,0-25,0 1,0 24,0-25,0 1,0-1,0 0,0 26,0-26,0 0,0 1,0-1,0-24,0-1,0 1,0 24,0 1,0-26,0 1,0-1,-25 26,25 24,0 0,0 0,0-24,0 24,0 0,0 25,0-49,0 24,0-25,0 1,0 24,0 0,0 0,0 0,0 1,0-26,0 25,0 25,0 0,0-25,0 25,0-24,0 24,0-25,0 25,0-25,0 0,0 0,0 1,0-1,0 0,0 0,0 0,0 1,0-1,0 25,0-25,0 25,0 0,0 0,0 0,0 0,0 50,0 24,0 25,0 25,0 0,0 0,0 0,0 25,0-25,0 25,0-25,0-25,0 0,0-24,0-1,0-49,0 0,0 24,0 1,0-25,25 24,-25 1,0 0,0-26,0 26,0 0,0-1,0 1,0 0,0-26,0 26,0-25,0 0,0-1,0 1,0 25,0-25,0-1,0-24,0 25,0 0,0-25,0 25,0-25,0 0,0 0,0 25,0-25,0 0,0 0,0 0,0 0,0 0,0 0,0 0,0 0,0-25,0 0,0 0,0 0,0 1,0-1,0-25,0 1,0-26,0 26,0-26,0 1,0-1,0 1,0-1,0 1,0 0,0-1,0 1,-25 24,25-24,0 24,0 1,0-1,0 0,0 1,0-1,0-24,0 24,0 0,0 1,0-1,0 1,0-1,0 25,0 0,0-24,0 24,0-25,0 26,0-26,0 0,0 1,0-1,0 25,0-24,0 49,0-25,0 25,0 0,0-25,0 25,0 0,0-25,0 25,0 0,0 0,0-24,0 24,0 0,0-25,0 25,0-25,0 25,0-25,0 25,0-25,0 1,0 24,0-25,0 25,0-25,0 0,0 25,0 0,0-25,0 25,0 0,0 0,0-25,0 25,0 0,0-24,0-1,0 25,0-25,0 25,0-25,0 25,0-25,0 25,0 0,0-24,0 24,0-25,0 25,0-25,0 25,0-25,0 0,0 25,0-24,0 24,0-25,0 25,0 0,0-25,0 25,0 0,0 0,0-25,0 25,0-25,0 25,0 0,0 0,0 0,0 0,0 0,0-24,0 24,0-25,0 25,0-25,0 25,0-25,0 25,0 0,0 0,0 0,0 0,0 0,0 0,0 0,0 0,0 0,0 0,0 0,0 0,0 0,0 0,0 0,0 0,0 0,0 0,0 0,0 0,0 0,0 0,0 0,0 0,0 0,0 0,0 0,0 0,0 0,0 0,0 0,0 0,0 0,0 0,0 0,0 0,0 0,0 0,0 0,0 0,0 0,0 0,0 0,0 0,0 0,0 0,0 0,0 0,0-25,0 25,0 0,0-24,0-1,0 25,0-25,0 25,0-25,0 0,0 1,0 24,0-25,0 0,0 0,0 0,-25 1,25-1,0 0,0 0,0 0,0 25,0-24,0-1,0 0,0 0,0 0,0 1,0-1,0 0,0 0,0 0,0-24,0 24,0-25,0 25,0 1,0-1,0 25,0-25,0 0,0-24,0 24,0 0,0 25,0-25,0 25,0 0,0 0,0 0,0 0,0-25,0 25,0 0,0 0,0 0,0 0,0 0,0 0,0 0,0 0,0 0,0 25,0 0,0-25,0 25,0 0,0-1,0 26,0 0,0-1,0 26,0-1,0-24,0 24,0 1,0-1,0 0,0 1,0-26,0 26,0-50,0 49,0-24,0-1,0 1,0 24,25-24,-25 24,0-24,0-1,0-24,0 0,0 25,0-1,0 1,0-25,0 0,0 24,0-24,0 25,0-26,0 26,0 0,0-1,0 1,0-1,0 26,0-50,0-1,0 1,0 0,0 0,0 0,0-1,0 1,0 0,0 0,0 0,0-25,0 24,0-24,0 0,0 25,0-25,0 0,0 25,0 0,0-25,0 0,0 0,0 25,0-25,0 0,0 0,0 0,0 0,0 0,0 0,0 0,0 0,0 0,0 0,0 0,0 0,0 0</inkml:trace>
  <inkml:trace contextRef="#ctx0" brushRef="#br0" timeOffset="27438">1203 1642,'0'0,"0"0,0 0,0 0,0 0,0 0,0 0,0 0,0 0,0 0,0 0,0 0,0 0,0 0,0 0,0 0,0 0,0 0,-24 25,24-25,24 0,1 0,0 0,-25-25,0 0,0 25,-25-25,0 25,25 0,0 0,0 0,-24 25,24 0,0-25,49 0,-24-25,-25 0,0 25,0-25,-25 0,0 25,1 0,24 25,0 0,0-25,24 25,26-25,-50-25,25 25,-50-25,0 0,-24 25,24 0,0 25,25 0,25 0,0 0,-1-25,1-25,0 0,-25 0,-25 0,0 25,-24 25,24 0,25 0,25-25,24 25,-24-25,0 0,-25-25,0 0,-25 25,-24-25,24 50,25 0,0 0,25-25,24 0,-24-25,0 0,-25 0,-25 25,0-25,-24 50,49-25,0 25,24-25,1 0,-25 0,0-25,0 25,-25 0,1 0,24 25,0-25,0 25,24-25,-24 0,0 0,0 0,0 0,0 0,0 0,0 0,0 0,0 0,0 0,0 0,0 0,0 0,0 0,0 0,25 0,-25 0,0 0,0 0,0 0,0 0,0 0,0 0,0 0,0 0,0 0,0 0,-25 0,1-25,24 25,-25 0,25 0,0 0,0 0,0 0,0 0,0 0,0 0,0 0,0 0,0 0,0 0,25 0,-25 0,0 0,0 0,0 0</inkml:trace>
  <inkml:trace contextRef="#ctx0" brushRef="#br0" timeOffset="33563">1253 1617,'-25'0,"25"0,0 0,0 0,-25 0,25 0,0 0,0 0,0 0,0 0,0 0,0 0,0 0,0 0,0 0,0 0,0 0,0 0,0 0,0 0,0 0,0 0,0 0,0 0,0 0,25-25,-25 25,0 0,0 0,0 0,0 0,0 0,0 0,0 0,0 0,25 0,-25 0,0 0,0 0,0 0,0 0,0 0,0 0,0 0,0 0,0 0,0 0,0 0,0 0,0 0,0 0,0 0,0 0,0 0,0 0,0 0,0 0,0 0,0 0,0 0,0 0,0 0,0 0,0 0,0 0,0 0,0 0,0 0,0 0,0 0,25 0,-25 0,0 0,0 0,0 0,0 0,25 0,-25 0,0 0,0 0,0 0,0 0,0 0,0 0,0 0,0 0,0 0,0 25,0-25,0 0,0 0,24 0,1 0,-25 0,25 0,-25 25,0-25,0 0,0 0,0 0,0 0,0 0,0 0,0 0,0 0,0 0,0 0,0 0,0 0,-25 0,25 0,0 0,0 0,0 0,0 0,-25 0,25 0,0 0,0 0,-24 0,24 0,0 0,0 0,0 0,0 0,0 0,0 0,0 0,0 0,0 0,0 0,0 0,0 0,0 0,0 0,0-25,0 25,24 0,-24 0,0 0,0 0,0 0,0 0,-24-25,24 0,0 25,0 0,-25 0,0 25,0-25,25 25,0-25,0 0,0 0,0 0,0 25,25-25,0 0,-25 0,25 0,-25-25,0 25,-25-25,25 25,-25-25,0 0,25 25,0 0,-25 0,25 25,0 0,0-25,0 25,0 0,25-25,0 0,-25 0,25 0,-25-25,0 0,0 0,-25-24,0 24,-24 25,49-25,-25 25,25 25,0 0,0-1,0 26,0-25,0 0,25-25,-1 0,26 0,-50 0,25-25,-25 25,-25-25,25 25,-25-25,0 0,1 1,24 24,0 0,-25 24,25 1,0 0,0 0,25 0,-1-25,1 0,0 0,-25 0,0-25,-25 0,25 25,-25-25,25 0,0 25,0 0,0 0,-24 0,24 0,-25 25,25 0,25 0,-1 0,1-25,0 0,-25 0,0-25,0 0,0-25,-25 50,25 0,-25-24,25 48,-24-24,24 50,0-25,24 25,1-26,25-24,-25 0,-1-24,-24-1,-24 0,24-25,-25 25,25 1,-25-1,25 0,0 25,-25 25,25 0,0-1,0 26,25-25,0 0,0 0,-1-50,1 0,-25 0,-25 0,1-24,24 24,-25 0,0 25,0 0,0 0,25 25,0 0,0 24,25-24,0 0,0-25,24-25,-24 0,-25-24,0 24,-25 0,-24 25,-1 0,25 0,1 0,-1 50,25-26,25 26,-1-25,26-25,0 0,-26-25,1 0,-50 0,-24 1,-1-1,1 25,-1 25,50-1,25 1,0 0,-1-25,26 0,-25 0,0-25,-25 0,-25 1,-25-1,25 25,1 25,-1-1,50 1,-1 0,1-25,0 25,-25-50,0 25,-25 0,25-25,0 25,0 0,0 0,0 0,0 0,0 0,0 0,0 0,0 0,0 0,0 0,0 0,0 0,0 0,0 0,0 0,0 0,0 0,0 0,0 0,0 0,0 0,0 0,0 0,25 25,-25-25,0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0,-25 0,25 0,0 0,-25 0,25 0,-24 0,-26 0,25 0,-24 0,24 0,-25 0,1 0,-1 0,-24 0,-1 0,-24 0,0 0,24 0,-24 0,25 0,-1 0,1 0,-1 0,26 0,24 0,25 0,0 0,0 0,0 0,25 0,49 0,-24 0,24 0,1 0,-1 0,0 0,1 0,24 0,-24 0,24 0,-25 0,1 0,-26 0,50 0,-24 0,-1 0,1 0,-26 0,1 0,-25 0,24 0,1 0,-1 0,26 0,-25 0,-1 0,1 0,-25 0,24 0,1 0,-25 0,-1 0,-24 0,25 0,0 0,0 0,0 0,24 0,1 0,-1 0,-24 0,0 0,-25 0,0 0,25 0,-25 0,0 0,0 0,25 0,-25 0,24 0,1 0,0 0,-25 0,0 0,25 0,0 0,24 0,-49 0,25 0,-25 0,25 0,-25 0,25 0,-1 0,1 0,-25 0,0 0,0 0,0 0,0 0,0 0,0 0,0 0,0 0,25 0,-25 0,0 0,0 0,0 0,25 0,0 0,0 0,-25 0,0 0,24 0,-24 0,-24 0,-1 0,25 0,-25 0,-25 0,25 0,-49 0,0 0,-26 0,-24 0,25 0,0 0,25 0,-26 0,1 0,-25 0,-25 0,50 0,0 0,24 0,-49 0,25 0,0 0,25 0,24 0,25 0,-24 0,-26 0,25 0,1 0,-26 0,26 0,-26 0,26 0,-1 0,50 0,-25 0,25 0,0 0,0 0,-24 0,-1 0,25 0,0 0,0 0,0 0,0 0,-25 0,0 0,25 0,-25 0,25 0,0 0,0 0,0 0,0 0,-24 0,-1 0,25 0,0 0,0 0,0 0,0 0,0 0,0 0,0 0,0 0,0 0,0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ADFF3-256E-8E5F-A0BF-991A61F5824E}"/>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A55E638-CE14-D6AE-FED5-9762A02D31D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6CE374E-4B1C-9F8E-84F2-C1120408D31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F57A5EC-D8D7-E4C7-073B-A1F1C6627BBC}"/>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0995192-7BEC-E1B7-B0D3-35AE62CCB100}"/>
              </a:ext>
            </a:extLst>
          </p:cNvPr>
          <p:cNvSpPr>
            <a:spLocks noGrp="1"/>
          </p:cNvSpPr>
          <p:nvPr>
            <p:ph type="sldNum" sz="quarter" idx="12"/>
          </p:nvPr>
        </p:nvSpPr>
        <p:spPr/>
        <p:txBody>
          <a:bodyPr/>
          <a:lstStyle>
            <a:lvl1pPr>
              <a:defRPr/>
            </a:lvl1pPr>
          </a:lstStyle>
          <a:p>
            <a:fld id="{2EC47E3A-91E6-48F6-9EE6-C9754670D7A5}" type="slidenum">
              <a:rPr lang="pt-BR" altLang="pt-BR"/>
              <a:pPr/>
              <a:t>‹nº›</a:t>
            </a:fld>
            <a:endParaRPr lang="pt-BR" altLang="pt-BR"/>
          </a:p>
        </p:txBody>
      </p:sp>
    </p:spTree>
    <p:extLst>
      <p:ext uri="{BB962C8B-B14F-4D97-AF65-F5344CB8AC3E}">
        <p14:creationId xmlns:p14="http://schemas.microsoft.com/office/powerpoint/2010/main" val="191835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0C19D-3FC7-BE96-EBD4-A4401142915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761D829-1207-471C-4A0E-D271E1E0F44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44CDB0-7721-1C85-8BDB-313894153DB2}"/>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1D5BE603-5117-3ABF-E995-DE9337EC08E2}"/>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5CC7A05-AAA7-FBA9-9775-FA0B44D449AF}"/>
              </a:ext>
            </a:extLst>
          </p:cNvPr>
          <p:cNvSpPr>
            <a:spLocks noGrp="1"/>
          </p:cNvSpPr>
          <p:nvPr>
            <p:ph type="sldNum" sz="quarter" idx="12"/>
          </p:nvPr>
        </p:nvSpPr>
        <p:spPr/>
        <p:txBody>
          <a:bodyPr/>
          <a:lstStyle>
            <a:lvl1pPr>
              <a:defRPr/>
            </a:lvl1pPr>
          </a:lstStyle>
          <a:p>
            <a:fld id="{D1773960-0789-4660-B788-C0B0B5E9F3B2}" type="slidenum">
              <a:rPr lang="pt-BR" altLang="pt-BR"/>
              <a:pPr/>
              <a:t>‹nº›</a:t>
            </a:fld>
            <a:endParaRPr lang="pt-BR" altLang="pt-BR"/>
          </a:p>
        </p:txBody>
      </p:sp>
    </p:spTree>
    <p:extLst>
      <p:ext uri="{BB962C8B-B14F-4D97-AF65-F5344CB8AC3E}">
        <p14:creationId xmlns:p14="http://schemas.microsoft.com/office/powerpoint/2010/main" val="143476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E11AAB-5E3F-D9FA-6A00-2B170C8B1258}"/>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7F2833E-98F8-EEB1-7FF0-4B0FF969E099}"/>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528E9CF-CFD2-ACD2-6B2A-6E37D4AA2D9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7C6DEFCE-CC6B-7494-283A-864AAD9FF439}"/>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7DEF479-8B4C-277B-008E-822D8D909A35}"/>
              </a:ext>
            </a:extLst>
          </p:cNvPr>
          <p:cNvSpPr>
            <a:spLocks noGrp="1"/>
          </p:cNvSpPr>
          <p:nvPr>
            <p:ph type="sldNum" sz="quarter" idx="12"/>
          </p:nvPr>
        </p:nvSpPr>
        <p:spPr/>
        <p:txBody>
          <a:bodyPr/>
          <a:lstStyle>
            <a:lvl1pPr>
              <a:defRPr/>
            </a:lvl1pPr>
          </a:lstStyle>
          <a:p>
            <a:fld id="{E2A6A70D-B3CA-49B9-BA89-B812A3A12064}" type="slidenum">
              <a:rPr lang="pt-BR" altLang="pt-BR"/>
              <a:pPr/>
              <a:t>‹nº›</a:t>
            </a:fld>
            <a:endParaRPr lang="pt-BR" altLang="pt-BR"/>
          </a:p>
        </p:txBody>
      </p:sp>
    </p:spTree>
    <p:extLst>
      <p:ext uri="{BB962C8B-B14F-4D97-AF65-F5344CB8AC3E}">
        <p14:creationId xmlns:p14="http://schemas.microsoft.com/office/powerpoint/2010/main" val="64500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FD872-99A0-6D27-712F-821FB942461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0E20B8-4A2C-A624-2F84-6B613F79B04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91A4C4-90B6-B3E6-E032-CF2BCD046A79}"/>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32C7FF0-BFF2-FC1B-1CEF-A91664517259}"/>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8B6B738-DA5C-523A-4AC3-5FB2A23BEB28}"/>
              </a:ext>
            </a:extLst>
          </p:cNvPr>
          <p:cNvSpPr>
            <a:spLocks noGrp="1"/>
          </p:cNvSpPr>
          <p:nvPr>
            <p:ph type="sldNum" sz="quarter" idx="12"/>
          </p:nvPr>
        </p:nvSpPr>
        <p:spPr/>
        <p:txBody>
          <a:bodyPr/>
          <a:lstStyle>
            <a:lvl1pPr>
              <a:defRPr/>
            </a:lvl1pPr>
          </a:lstStyle>
          <a:p>
            <a:fld id="{446D0AAA-5717-41C6-9A0D-79EAFE0BEE68}" type="slidenum">
              <a:rPr lang="pt-BR" altLang="pt-BR"/>
              <a:pPr/>
              <a:t>‹nº›</a:t>
            </a:fld>
            <a:endParaRPr lang="pt-BR" altLang="pt-BR"/>
          </a:p>
        </p:txBody>
      </p:sp>
    </p:spTree>
    <p:extLst>
      <p:ext uri="{BB962C8B-B14F-4D97-AF65-F5344CB8AC3E}">
        <p14:creationId xmlns:p14="http://schemas.microsoft.com/office/powerpoint/2010/main" val="120707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D8C5B-EE0D-0F7D-F455-9AC1E216B6AC}"/>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9B2891B-FA76-F035-DFAD-5EC535CF12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49DB79F-7CAE-D24F-DED6-63C97345230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0293D44E-E8DC-A504-2EFB-E7DC2BB0808F}"/>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D6D4D84-4E11-32ED-D947-3799888D2294}"/>
              </a:ext>
            </a:extLst>
          </p:cNvPr>
          <p:cNvSpPr>
            <a:spLocks noGrp="1"/>
          </p:cNvSpPr>
          <p:nvPr>
            <p:ph type="sldNum" sz="quarter" idx="12"/>
          </p:nvPr>
        </p:nvSpPr>
        <p:spPr/>
        <p:txBody>
          <a:bodyPr/>
          <a:lstStyle>
            <a:lvl1pPr>
              <a:defRPr/>
            </a:lvl1pPr>
          </a:lstStyle>
          <a:p>
            <a:fld id="{E8B0EC90-20D8-4C68-8C40-784272157000}" type="slidenum">
              <a:rPr lang="pt-BR" altLang="pt-BR"/>
              <a:pPr/>
              <a:t>‹nº›</a:t>
            </a:fld>
            <a:endParaRPr lang="pt-BR" altLang="pt-BR"/>
          </a:p>
        </p:txBody>
      </p:sp>
    </p:spTree>
    <p:extLst>
      <p:ext uri="{BB962C8B-B14F-4D97-AF65-F5344CB8AC3E}">
        <p14:creationId xmlns:p14="http://schemas.microsoft.com/office/powerpoint/2010/main" val="421966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1FF1B-56FD-F873-5324-AC9A4E5A03D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0A51F21-0C9B-D37D-7A6A-8786A8854E99}"/>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269E683-535F-7CCB-F47A-9169F39EA63D}"/>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B5F426D-B82A-8957-3C86-5302DB29D023}"/>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18B0EB8-BB75-AF23-B52F-A035C27CE89D}"/>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F46B94A3-3F2C-C4E5-5112-7E98406D7494}"/>
              </a:ext>
            </a:extLst>
          </p:cNvPr>
          <p:cNvSpPr>
            <a:spLocks noGrp="1"/>
          </p:cNvSpPr>
          <p:nvPr>
            <p:ph type="sldNum" sz="quarter" idx="12"/>
          </p:nvPr>
        </p:nvSpPr>
        <p:spPr/>
        <p:txBody>
          <a:bodyPr/>
          <a:lstStyle>
            <a:lvl1pPr>
              <a:defRPr/>
            </a:lvl1pPr>
          </a:lstStyle>
          <a:p>
            <a:fld id="{9A37B8F3-9966-4CE5-8852-0ECC2E466A97}" type="slidenum">
              <a:rPr lang="pt-BR" altLang="pt-BR"/>
              <a:pPr/>
              <a:t>‹nº›</a:t>
            </a:fld>
            <a:endParaRPr lang="pt-BR" altLang="pt-BR"/>
          </a:p>
        </p:txBody>
      </p:sp>
    </p:spTree>
    <p:extLst>
      <p:ext uri="{BB962C8B-B14F-4D97-AF65-F5344CB8AC3E}">
        <p14:creationId xmlns:p14="http://schemas.microsoft.com/office/powerpoint/2010/main" val="366331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8CC31-F22C-8E86-7C3D-2FB225BBFBD1}"/>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176420F-FA96-D0E5-724A-439291D114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B86C2F0-395A-E3D8-A58D-A4C9148B2DFD}"/>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A06A2E7-6D7E-69D2-5F50-189694BCD45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7A5F463-DE4E-F8BA-CD93-D00FAC70DB3A}"/>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F0A1A1A-CABA-BFB2-C91C-C69292B4A8B2}"/>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9405BD74-DBF9-F015-24E3-CAAAF75CA2CD}"/>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735D889F-D050-E1F0-0351-073EF3B68963}"/>
              </a:ext>
            </a:extLst>
          </p:cNvPr>
          <p:cNvSpPr>
            <a:spLocks noGrp="1"/>
          </p:cNvSpPr>
          <p:nvPr>
            <p:ph type="sldNum" sz="quarter" idx="12"/>
          </p:nvPr>
        </p:nvSpPr>
        <p:spPr/>
        <p:txBody>
          <a:bodyPr/>
          <a:lstStyle>
            <a:lvl1pPr>
              <a:defRPr/>
            </a:lvl1pPr>
          </a:lstStyle>
          <a:p>
            <a:fld id="{85A4FC73-6AA0-4534-B470-F2B86D51F2CA}" type="slidenum">
              <a:rPr lang="pt-BR" altLang="pt-BR"/>
              <a:pPr/>
              <a:t>‹nº›</a:t>
            </a:fld>
            <a:endParaRPr lang="pt-BR" altLang="pt-BR"/>
          </a:p>
        </p:txBody>
      </p:sp>
    </p:spTree>
    <p:extLst>
      <p:ext uri="{BB962C8B-B14F-4D97-AF65-F5344CB8AC3E}">
        <p14:creationId xmlns:p14="http://schemas.microsoft.com/office/powerpoint/2010/main" val="191612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D0429-616A-5154-2B06-6929D3E59D5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24C9CB2-E32C-3E9E-66AF-280132FA7BAD}"/>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C924DA32-351E-DC4E-19D5-2970C40380F3}"/>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1D30741-55D1-9944-B1B3-C073E41905BC}"/>
              </a:ext>
            </a:extLst>
          </p:cNvPr>
          <p:cNvSpPr>
            <a:spLocks noGrp="1"/>
          </p:cNvSpPr>
          <p:nvPr>
            <p:ph type="sldNum" sz="quarter" idx="12"/>
          </p:nvPr>
        </p:nvSpPr>
        <p:spPr/>
        <p:txBody>
          <a:bodyPr/>
          <a:lstStyle>
            <a:lvl1pPr>
              <a:defRPr/>
            </a:lvl1pPr>
          </a:lstStyle>
          <a:p>
            <a:fld id="{B5C763ED-6C8A-4735-BD8B-4003F12603C3}" type="slidenum">
              <a:rPr lang="pt-BR" altLang="pt-BR"/>
              <a:pPr/>
              <a:t>‹nº›</a:t>
            </a:fld>
            <a:endParaRPr lang="pt-BR" altLang="pt-BR"/>
          </a:p>
        </p:txBody>
      </p:sp>
    </p:spTree>
    <p:extLst>
      <p:ext uri="{BB962C8B-B14F-4D97-AF65-F5344CB8AC3E}">
        <p14:creationId xmlns:p14="http://schemas.microsoft.com/office/powerpoint/2010/main" val="175398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8B0565E-BF46-2869-181F-636C551F60E0}"/>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F32F586F-1A39-BF1A-3BE5-9024BAAFF926}"/>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3A0FA89C-2278-3964-D868-DAF016A42D9B}"/>
              </a:ext>
            </a:extLst>
          </p:cNvPr>
          <p:cNvSpPr>
            <a:spLocks noGrp="1"/>
          </p:cNvSpPr>
          <p:nvPr>
            <p:ph type="sldNum" sz="quarter" idx="12"/>
          </p:nvPr>
        </p:nvSpPr>
        <p:spPr/>
        <p:txBody>
          <a:bodyPr/>
          <a:lstStyle>
            <a:lvl1pPr>
              <a:defRPr/>
            </a:lvl1pPr>
          </a:lstStyle>
          <a:p>
            <a:fld id="{F339AE3B-2833-4D5D-8EA9-76735AC9D54E}" type="slidenum">
              <a:rPr lang="pt-BR" altLang="pt-BR"/>
              <a:pPr/>
              <a:t>‹nº›</a:t>
            </a:fld>
            <a:endParaRPr lang="pt-BR" altLang="pt-BR"/>
          </a:p>
        </p:txBody>
      </p:sp>
    </p:spTree>
    <p:extLst>
      <p:ext uri="{BB962C8B-B14F-4D97-AF65-F5344CB8AC3E}">
        <p14:creationId xmlns:p14="http://schemas.microsoft.com/office/powerpoint/2010/main" val="7753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5A968-1491-57EE-582F-EC7DF4FC999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9DD6110-2EC7-0B35-E5D0-91EAA3A8EE5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54CFB0E-A2CD-DC7A-1949-56990ECA9A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7603560-0B50-E00B-B986-F5C63C193CB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BAA39AD7-4359-4902-BD16-CD6D7D2A28F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CBCFA1F7-53BD-704A-871F-390331304753}"/>
              </a:ext>
            </a:extLst>
          </p:cNvPr>
          <p:cNvSpPr>
            <a:spLocks noGrp="1"/>
          </p:cNvSpPr>
          <p:nvPr>
            <p:ph type="sldNum" sz="quarter" idx="12"/>
          </p:nvPr>
        </p:nvSpPr>
        <p:spPr/>
        <p:txBody>
          <a:bodyPr/>
          <a:lstStyle>
            <a:lvl1pPr>
              <a:defRPr/>
            </a:lvl1pPr>
          </a:lstStyle>
          <a:p>
            <a:fld id="{65C7D2C6-8F40-4774-AC44-C5039D2B5D77}" type="slidenum">
              <a:rPr lang="pt-BR" altLang="pt-BR"/>
              <a:pPr/>
              <a:t>‹nº›</a:t>
            </a:fld>
            <a:endParaRPr lang="pt-BR" altLang="pt-BR"/>
          </a:p>
        </p:txBody>
      </p:sp>
    </p:spTree>
    <p:extLst>
      <p:ext uri="{BB962C8B-B14F-4D97-AF65-F5344CB8AC3E}">
        <p14:creationId xmlns:p14="http://schemas.microsoft.com/office/powerpoint/2010/main" val="15371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BED6D-5F48-BF30-879B-72892B70F3D0}"/>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9C0ACC2-2AAE-9CFF-3FC4-2CD73D468F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29007F9-8BF7-34AE-4F5A-DF50F0DD51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F49E7CB-AB4D-5288-B68F-FFD2783B06A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9755F0D-BAA5-763B-90F3-0DA9F0F31DEA}"/>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ADEB1591-B07F-1A86-1894-336ADCF3F185}"/>
              </a:ext>
            </a:extLst>
          </p:cNvPr>
          <p:cNvSpPr>
            <a:spLocks noGrp="1"/>
          </p:cNvSpPr>
          <p:nvPr>
            <p:ph type="sldNum" sz="quarter" idx="12"/>
          </p:nvPr>
        </p:nvSpPr>
        <p:spPr/>
        <p:txBody>
          <a:bodyPr/>
          <a:lstStyle>
            <a:lvl1pPr>
              <a:defRPr/>
            </a:lvl1pPr>
          </a:lstStyle>
          <a:p>
            <a:fld id="{E5D4BE3C-3C23-424C-B2C4-B60BB1562184}" type="slidenum">
              <a:rPr lang="pt-BR" altLang="pt-BR"/>
              <a:pPr/>
              <a:t>‹nº›</a:t>
            </a:fld>
            <a:endParaRPr lang="pt-BR" altLang="pt-BR"/>
          </a:p>
        </p:txBody>
      </p:sp>
    </p:spTree>
    <p:extLst>
      <p:ext uri="{BB962C8B-B14F-4D97-AF65-F5344CB8AC3E}">
        <p14:creationId xmlns:p14="http://schemas.microsoft.com/office/powerpoint/2010/main" val="3004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8600B87-96A2-8EBC-A512-232FB1D2BF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3FA07354-2B80-D30A-1EF9-FF6707769A5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250DF84D-EBCA-9DF2-3B8D-BF4BEAB25EF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29" name="Rectangle 5">
            <a:extLst>
              <a:ext uri="{FF2B5EF4-FFF2-40B4-BE49-F238E27FC236}">
                <a16:creationId xmlns:a16="http://schemas.microsoft.com/office/drawing/2014/main" id="{7A9DC7A7-17DB-915B-1204-78AD6ECD022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1030" name="Rectangle 6">
            <a:extLst>
              <a:ext uri="{FF2B5EF4-FFF2-40B4-BE49-F238E27FC236}">
                <a16:creationId xmlns:a16="http://schemas.microsoft.com/office/drawing/2014/main" id="{FE32DEA9-C120-85A3-EC83-021C30E25E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AB13272-CCEF-4872-8348-D9692E31B643}"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24" Type="http://schemas.openxmlformats.org/officeDocument/2006/relationships/customXml" Target="../ink/ink12.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3.png"/><Relationship Id="rId21" Type="http://schemas.openxmlformats.org/officeDocument/2006/relationships/image" Target="../media/image18.png"/><Relationship Id="rId34" Type="http://schemas.openxmlformats.org/officeDocument/2006/relationships/customXml" Target="../ink/ink30.xml"/><Relationship Id="rId7" Type="http://schemas.openxmlformats.org/officeDocument/2006/relationships/image" Target="../media/image5.png"/><Relationship Id="rId12" Type="http://schemas.openxmlformats.org/officeDocument/2006/relationships/customXml" Target="../ink/ink19.xml"/><Relationship Id="rId17" Type="http://schemas.openxmlformats.org/officeDocument/2006/relationships/image" Target="../media/image10.png"/><Relationship Id="rId25" Type="http://schemas.openxmlformats.org/officeDocument/2006/relationships/image" Target="../media/image19.png"/><Relationship Id="rId33" Type="http://schemas.openxmlformats.org/officeDocument/2006/relationships/image" Target="../media/image15.png"/><Relationship Id="rId2" Type="http://schemas.openxmlformats.org/officeDocument/2006/relationships/customXml" Target="../ink/ink1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image" Target="../media/image7.png"/><Relationship Id="rId24" Type="http://schemas.openxmlformats.org/officeDocument/2006/relationships/customXml" Target="../ink/ink25.xml"/><Relationship Id="rId32" Type="http://schemas.openxmlformats.org/officeDocument/2006/relationships/customXml" Target="../ink/ink29.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1.png"/><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17.png"/><Relationship Id="rId31" Type="http://schemas.openxmlformats.org/officeDocument/2006/relationships/image" Target="../media/image14.png"/><Relationship Id="rId4" Type="http://schemas.openxmlformats.org/officeDocument/2006/relationships/customXml" Target="../ink/ink15.xml"/><Relationship Id="rId9" Type="http://schemas.openxmlformats.org/officeDocument/2006/relationships/image" Target="../media/image6.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12.png"/><Relationship Id="rId30" Type="http://schemas.openxmlformats.org/officeDocument/2006/relationships/customXml" Target="../ink/ink28.xml"/><Relationship Id="rId35" Type="http://schemas.openxmlformats.org/officeDocument/2006/relationships/image" Target="../media/image20.png"/><Relationship Id="rId8" Type="http://schemas.openxmlformats.org/officeDocument/2006/relationships/customXml" Target="../ink/ink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39.xml"/><Relationship Id="rId26" Type="http://schemas.openxmlformats.org/officeDocument/2006/relationships/customXml" Target="../ink/ink43.xml"/><Relationship Id="rId3" Type="http://schemas.openxmlformats.org/officeDocument/2006/relationships/image" Target="../media/image3.png"/><Relationship Id="rId21" Type="http://schemas.openxmlformats.org/officeDocument/2006/relationships/image" Target="../media/image18.png"/><Relationship Id="rId34" Type="http://schemas.openxmlformats.org/officeDocument/2006/relationships/customXml" Target="../ink/ink47.xml"/><Relationship Id="rId7" Type="http://schemas.openxmlformats.org/officeDocument/2006/relationships/image" Target="../media/image5.png"/><Relationship Id="rId12" Type="http://schemas.openxmlformats.org/officeDocument/2006/relationships/customXml" Target="../ink/ink36.xml"/><Relationship Id="rId17" Type="http://schemas.openxmlformats.org/officeDocument/2006/relationships/image" Target="../media/image10.png"/><Relationship Id="rId25" Type="http://schemas.openxmlformats.org/officeDocument/2006/relationships/image" Target="../media/image19.png"/><Relationship Id="rId33" Type="http://schemas.openxmlformats.org/officeDocument/2006/relationships/image" Target="../media/image15.png"/><Relationship Id="rId2" Type="http://schemas.openxmlformats.org/officeDocument/2006/relationships/customXml" Target="../ink/ink31.xml"/><Relationship Id="rId16" Type="http://schemas.openxmlformats.org/officeDocument/2006/relationships/customXml" Target="../ink/ink38.xml"/><Relationship Id="rId20" Type="http://schemas.openxmlformats.org/officeDocument/2006/relationships/customXml" Target="../ink/ink40.xml"/><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ustomXml" Target="../ink/ink33.xml"/><Relationship Id="rId11" Type="http://schemas.openxmlformats.org/officeDocument/2006/relationships/image" Target="../media/image7.png"/><Relationship Id="rId24" Type="http://schemas.openxmlformats.org/officeDocument/2006/relationships/customXml" Target="../ink/ink42.xml"/><Relationship Id="rId32" Type="http://schemas.openxmlformats.org/officeDocument/2006/relationships/customXml" Target="../ink/ink46.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1.png"/><Relationship Id="rId28" Type="http://schemas.openxmlformats.org/officeDocument/2006/relationships/customXml" Target="../ink/ink44.xml"/><Relationship Id="rId10" Type="http://schemas.openxmlformats.org/officeDocument/2006/relationships/customXml" Target="../ink/ink35.xml"/><Relationship Id="rId19" Type="http://schemas.openxmlformats.org/officeDocument/2006/relationships/image" Target="../media/image17.png"/><Relationship Id="rId31" Type="http://schemas.openxmlformats.org/officeDocument/2006/relationships/image" Target="../media/image14.png"/><Relationship Id="rId4" Type="http://schemas.openxmlformats.org/officeDocument/2006/relationships/customXml" Target="../ink/ink32.xml"/><Relationship Id="rId9" Type="http://schemas.openxmlformats.org/officeDocument/2006/relationships/image" Target="../media/image6.png"/><Relationship Id="rId14" Type="http://schemas.openxmlformats.org/officeDocument/2006/relationships/customXml" Target="../ink/ink37.xml"/><Relationship Id="rId22" Type="http://schemas.openxmlformats.org/officeDocument/2006/relationships/customXml" Target="../ink/ink41.xml"/><Relationship Id="rId27" Type="http://schemas.openxmlformats.org/officeDocument/2006/relationships/image" Target="../media/image12.png"/><Relationship Id="rId30" Type="http://schemas.openxmlformats.org/officeDocument/2006/relationships/customXml" Target="../ink/ink45.xml"/><Relationship Id="rId35" Type="http://schemas.openxmlformats.org/officeDocument/2006/relationships/image" Target="../media/image21.png"/><Relationship Id="rId8" Type="http://schemas.openxmlformats.org/officeDocument/2006/relationships/customXml" Target="../ink/ink3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56.xml"/><Relationship Id="rId26" Type="http://schemas.openxmlformats.org/officeDocument/2006/relationships/customXml" Target="../ink/ink60.xml"/><Relationship Id="rId3" Type="http://schemas.openxmlformats.org/officeDocument/2006/relationships/image" Target="../media/image3.png"/><Relationship Id="rId21" Type="http://schemas.openxmlformats.org/officeDocument/2006/relationships/image" Target="../media/image18.png"/><Relationship Id="rId34" Type="http://schemas.openxmlformats.org/officeDocument/2006/relationships/customXml" Target="../ink/ink64.xml"/><Relationship Id="rId7" Type="http://schemas.openxmlformats.org/officeDocument/2006/relationships/image" Target="../media/image5.png"/><Relationship Id="rId12" Type="http://schemas.openxmlformats.org/officeDocument/2006/relationships/customXml" Target="../ink/ink53.xml"/><Relationship Id="rId17" Type="http://schemas.openxmlformats.org/officeDocument/2006/relationships/image" Target="../media/image10.png"/><Relationship Id="rId25" Type="http://schemas.openxmlformats.org/officeDocument/2006/relationships/image" Target="../media/image19.png"/><Relationship Id="rId33" Type="http://schemas.openxmlformats.org/officeDocument/2006/relationships/image" Target="../media/image15.png"/><Relationship Id="rId2" Type="http://schemas.openxmlformats.org/officeDocument/2006/relationships/customXml" Target="../ink/ink48.xml"/><Relationship Id="rId16" Type="http://schemas.openxmlformats.org/officeDocument/2006/relationships/customXml" Target="../ink/ink55.xml"/><Relationship Id="rId20" Type="http://schemas.openxmlformats.org/officeDocument/2006/relationships/customXml" Target="../ink/ink57.xml"/><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ustomXml" Target="../ink/ink50.xml"/><Relationship Id="rId11" Type="http://schemas.openxmlformats.org/officeDocument/2006/relationships/image" Target="../media/image7.png"/><Relationship Id="rId24" Type="http://schemas.openxmlformats.org/officeDocument/2006/relationships/customXml" Target="../ink/ink59.xml"/><Relationship Id="rId32" Type="http://schemas.openxmlformats.org/officeDocument/2006/relationships/customXml" Target="../ink/ink63.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1.png"/><Relationship Id="rId28" Type="http://schemas.openxmlformats.org/officeDocument/2006/relationships/customXml" Target="../ink/ink61.xml"/><Relationship Id="rId10" Type="http://schemas.openxmlformats.org/officeDocument/2006/relationships/customXml" Target="../ink/ink52.xml"/><Relationship Id="rId19" Type="http://schemas.openxmlformats.org/officeDocument/2006/relationships/image" Target="../media/image17.png"/><Relationship Id="rId31" Type="http://schemas.openxmlformats.org/officeDocument/2006/relationships/image" Target="../media/image14.png"/><Relationship Id="rId4" Type="http://schemas.openxmlformats.org/officeDocument/2006/relationships/customXml" Target="../ink/ink49.xml"/><Relationship Id="rId9" Type="http://schemas.openxmlformats.org/officeDocument/2006/relationships/image" Target="../media/image6.png"/><Relationship Id="rId14" Type="http://schemas.openxmlformats.org/officeDocument/2006/relationships/customXml" Target="../ink/ink54.xml"/><Relationship Id="rId22" Type="http://schemas.openxmlformats.org/officeDocument/2006/relationships/customXml" Target="../ink/ink58.xml"/><Relationship Id="rId27" Type="http://schemas.openxmlformats.org/officeDocument/2006/relationships/image" Target="../media/image12.png"/><Relationship Id="rId30" Type="http://schemas.openxmlformats.org/officeDocument/2006/relationships/customXml" Target="../ink/ink62.xml"/><Relationship Id="rId35" Type="http://schemas.openxmlformats.org/officeDocument/2006/relationships/image" Target="../media/image23.png"/><Relationship Id="rId8" Type="http://schemas.openxmlformats.org/officeDocument/2006/relationships/customXml" Target="../ink/ink5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73.xml"/><Relationship Id="rId26" Type="http://schemas.openxmlformats.org/officeDocument/2006/relationships/customXml" Target="../ink/ink77.xml"/><Relationship Id="rId21" Type="http://schemas.openxmlformats.org/officeDocument/2006/relationships/image" Target="../media/image18.png"/><Relationship Id="rId34" Type="http://schemas.openxmlformats.org/officeDocument/2006/relationships/customXml" Target="../ink/ink81.xml"/><Relationship Id="rId7" Type="http://schemas.openxmlformats.org/officeDocument/2006/relationships/image" Target="../media/image5.png"/><Relationship Id="rId12" Type="http://schemas.openxmlformats.org/officeDocument/2006/relationships/customXml" Target="../ink/ink70.xml"/><Relationship Id="rId17" Type="http://schemas.openxmlformats.org/officeDocument/2006/relationships/image" Target="../media/image10.png"/><Relationship Id="rId25" Type="http://schemas.openxmlformats.org/officeDocument/2006/relationships/image" Target="../media/image19.png"/><Relationship Id="rId33" Type="http://schemas.openxmlformats.org/officeDocument/2006/relationships/image" Target="../media/image15.png"/><Relationship Id="rId2" Type="http://schemas.openxmlformats.org/officeDocument/2006/relationships/customXml" Target="../ink/ink65.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ustomXml" Target="../ink/ink67.xml"/><Relationship Id="rId11" Type="http://schemas.openxmlformats.org/officeDocument/2006/relationships/image" Target="../media/image7.png"/><Relationship Id="rId24" Type="http://schemas.openxmlformats.org/officeDocument/2006/relationships/customXml" Target="../ink/ink76.xml"/><Relationship Id="rId32" Type="http://schemas.openxmlformats.org/officeDocument/2006/relationships/customXml" Target="../ink/ink80.xml"/><Relationship Id="rId37"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1.png"/><Relationship Id="rId28" Type="http://schemas.openxmlformats.org/officeDocument/2006/relationships/customXml" Target="../ink/ink78.xml"/><Relationship Id="rId36" Type="http://schemas.openxmlformats.org/officeDocument/2006/relationships/customXml" Target="../ink/ink82.xml"/><Relationship Id="rId10" Type="http://schemas.openxmlformats.org/officeDocument/2006/relationships/customXml" Target="../ink/ink69.xml"/><Relationship Id="rId19" Type="http://schemas.openxmlformats.org/officeDocument/2006/relationships/image" Target="../media/image17.png"/><Relationship Id="rId31" Type="http://schemas.openxmlformats.org/officeDocument/2006/relationships/image" Target="../media/image14.png"/><Relationship Id="rId4" Type="http://schemas.openxmlformats.org/officeDocument/2006/relationships/customXml" Target="../ink/ink66.xml"/><Relationship Id="rId9" Type="http://schemas.openxmlformats.org/officeDocument/2006/relationships/image" Target="../media/image6.png"/><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12.png"/><Relationship Id="rId30" Type="http://schemas.openxmlformats.org/officeDocument/2006/relationships/customXml" Target="../ink/ink79.xml"/><Relationship Id="rId35" Type="http://schemas.openxmlformats.org/officeDocument/2006/relationships/image" Target="../media/image24.png"/><Relationship Id="rId8" Type="http://schemas.openxmlformats.org/officeDocument/2006/relationships/customXml" Target="../ink/ink68.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customXml" Target="../ink/ink91.xml"/><Relationship Id="rId26" Type="http://schemas.openxmlformats.org/officeDocument/2006/relationships/customXml" Target="../ink/ink95.xml"/><Relationship Id="rId21" Type="http://schemas.openxmlformats.org/officeDocument/2006/relationships/image" Target="../media/image30.png"/><Relationship Id="rId34" Type="http://schemas.openxmlformats.org/officeDocument/2006/relationships/customXml" Target="../ink/ink99.xml"/><Relationship Id="rId7" Type="http://schemas.openxmlformats.org/officeDocument/2006/relationships/image" Target="../media/image5.png"/><Relationship Id="rId12" Type="http://schemas.openxmlformats.org/officeDocument/2006/relationships/customXml" Target="../ink/ink88.xml"/><Relationship Id="rId17" Type="http://schemas.openxmlformats.org/officeDocument/2006/relationships/image" Target="../media/image28.png"/><Relationship Id="rId25" Type="http://schemas.openxmlformats.org/officeDocument/2006/relationships/image" Target="../media/image32.png"/><Relationship Id="rId33" Type="http://schemas.openxmlformats.org/officeDocument/2006/relationships/image" Target="../media/image15.png"/><Relationship Id="rId2" Type="http://schemas.openxmlformats.org/officeDocument/2006/relationships/customXml" Target="../ink/ink83.xml"/><Relationship Id="rId16" Type="http://schemas.openxmlformats.org/officeDocument/2006/relationships/customXml" Target="../ink/ink90.xml"/><Relationship Id="rId20" Type="http://schemas.openxmlformats.org/officeDocument/2006/relationships/customXml" Target="../ink/ink92.xml"/><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customXml" Target="../ink/ink85.xml"/><Relationship Id="rId11" Type="http://schemas.openxmlformats.org/officeDocument/2006/relationships/image" Target="../media/image7.png"/><Relationship Id="rId24" Type="http://schemas.openxmlformats.org/officeDocument/2006/relationships/customXml" Target="../ink/ink94.xml"/><Relationship Id="rId32" Type="http://schemas.openxmlformats.org/officeDocument/2006/relationships/customXml" Target="../ink/ink98.xml"/><Relationship Id="rId37"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customXml" Target="../ink/ink96.xml"/><Relationship Id="rId36" Type="http://schemas.openxmlformats.org/officeDocument/2006/relationships/customXml" Target="../ink/ink100.xml"/><Relationship Id="rId10" Type="http://schemas.openxmlformats.org/officeDocument/2006/relationships/customXml" Target="../ink/ink87.xml"/><Relationship Id="rId19" Type="http://schemas.openxmlformats.org/officeDocument/2006/relationships/image" Target="../media/image29.png"/><Relationship Id="rId31" Type="http://schemas.openxmlformats.org/officeDocument/2006/relationships/image" Target="../media/image35.png"/><Relationship Id="rId4" Type="http://schemas.openxmlformats.org/officeDocument/2006/relationships/customXml" Target="../ink/ink84.xml"/><Relationship Id="rId9" Type="http://schemas.openxmlformats.org/officeDocument/2006/relationships/image" Target="../media/image25.png"/><Relationship Id="rId14" Type="http://schemas.openxmlformats.org/officeDocument/2006/relationships/customXml" Target="../ink/ink89.xml"/><Relationship Id="rId22" Type="http://schemas.openxmlformats.org/officeDocument/2006/relationships/customXml" Target="../ink/ink93.xml"/><Relationship Id="rId27" Type="http://schemas.openxmlformats.org/officeDocument/2006/relationships/image" Target="../media/image33.png"/><Relationship Id="rId30" Type="http://schemas.openxmlformats.org/officeDocument/2006/relationships/customXml" Target="../ink/ink97.xml"/><Relationship Id="rId35" Type="http://schemas.openxmlformats.org/officeDocument/2006/relationships/image" Target="../media/image24.png"/><Relationship Id="rId8" Type="http://schemas.openxmlformats.org/officeDocument/2006/relationships/customXml" Target="../ink/ink86.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7EC1C96-0CC8-2748-DEEA-DD476DBBA4B3}"/>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3600">
                <a:solidFill>
                  <a:schemeClr val="bg1"/>
                </a:solidFill>
                <a:latin typeface="Zurich Cn BT" pitchFamily="34" charset="0"/>
              </a:rPr>
              <a:t>DE QUAL SANTUÁRIO DANIEL ESTÁ FALANDO AQUI?</a:t>
            </a:r>
          </a:p>
        </p:txBody>
      </p:sp>
      <p:sp>
        <p:nvSpPr>
          <p:cNvPr id="124931" name="Text Box 3">
            <a:extLst>
              <a:ext uri="{FF2B5EF4-FFF2-40B4-BE49-F238E27FC236}">
                <a16:creationId xmlns:a16="http://schemas.microsoft.com/office/drawing/2014/main" id="{C56D956A-D8E2-C1F3-5E92-BD5C8B79FC60}"/>
              </a:ext>
            </a:extLst>
          </p:cNvPr>
          <p:cNvSpPr txBox="1">
            <a:spLocks noChangeArrowheads="1"/>
          </p:cNvSpPr>
          <p:nvPr/>
        </p:nvSpPr>
        <p:spPr bwMode="auto">
          <a:xfrm>
            <a:off x="6372225" y="24209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rgbClr val="FFFF00"/>
                </a:solidFill>
                <a:latin typeface="Zurich LtCn BT" pitchFamily="34" charset="0"/>
              </a:rPr>
              <a:t>                </a:t>
            </a:r>
            <a:r>
              <a:rPr lang="pt-BR" altLang="pt-BR">
                <a:solidFill>
                  <a:schemeClr val="bg1"/>
                </a:solidFill>
                <a:latin typeface="Zurich LtCn BT" pitchFamily="34" charset="0"/>
              </a:rPr>
              <a:t>Daniel 8:17</a:t>
            </a:r>
            <a:endParaRPr lang="en-US" altLang="pt-BR">
              <a:solidFill>
                <a:schemeClr val="bg1"/>
              </a:solidFill>
              <a:latin typeface="Zurich LtCn BT" pitchFamily="34" charset="0"/>
            </a:endParaRPr>
          </a:p>
        </p:txBody>
      </p:sp>
      <p:sp>
        <p:nvSpPr>
          <p:cNvPr id="124932" name="Text Box 4">
            <a:extLst>
              <a:ext uri="{FF2B5EF4-FFF2-40B4-BE49-F238E27FC236}">
                <a16:creationId xmlns:a16="http://schemas.microsoft.com/office/drawing/2014/main" id="{76B3EC54-67E6-24B4-695C-709D71A62D60}"/>
              </a:ext>
            </a:extLst>
          </p:cNvPr>
          <p:cNvSpPr txBox="1">
            <a:spLocks noChangeArrowheads="1"/>
          </p:cNvSpPr>
          <p:nvPr/>
        </p:nvSpPr>
        <p:spPr bwMode="auto">
          <a:xfrm>
            <a:off x="3492500" y="3232150"/>
            <a:ext cx="536257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200" i="1">
                <a:solidFill>
                  <a:schemeClr val="bg1"/>
                </a:solidFill>
                <a:latin typeface="Zurich Cn BT" pitchFamily="34" charset="0"/>
              </a:rPr>
              <a:t>“...fiquei amedrontado e me prostrei com o rosto em terra; mas ele (o anjo) me disse: Entenda, filho do homem, pois ESTA VISÃO SE REFERE AO </a:t>
            </a:r>
            <a:r>
              <a:rPr lang="pt-BR" altLang="pt-BR" sz="3200" i="1">
                <a:solidFill>
                  <a:srgbClr val="FFFF00"/>
                </a:solidFill>
                <a:latin typeface="Zurich Cn BT" pitchFamily="34" charset="0"/>
              </a:rPr>
              <a:t>TEMPO DO FIM</a:t>
            </a:r>
            <a:r>
              <a:rPr lang="pt-BR" altLang="pt-BR" sz="3200" i="1">
                <a:solidFill>
                  <a:schemeClr val="bg1"/>
                </a:solidFill>
                <a:latin typeface="Zurich Cn BT"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37218" name="Ink 2">
                <a:extLst>
                  <a:ext uri="{FF2B5EF4-FFF2-40B4-BE49-F238E27FC236}">
                    <a16:creationId xmlns:a16="http://schemas.microsoft.com/office/drawing/2014/main" id="{D7CC7776-2A64-5455-A41A-3A8CEFDB03F6}"/>
                  </a:ext>
                </a:extLst>
              </p14:cNvPr>
              <p14:cNvContentPartPr>
                <a14:cpLocks xmlns:a14="http://schemas.microsoft.com/office/drawing/2010/main" noRot="1" noChangeAspect="1" noEditPoints="1" noChangeArrowheads="1" noChangeShapeType="1"/>
              </p14:cNvContentPartPr>
              <p14:nvPr/>
            </p14:nvContentPartPr>
            <p14:xfrm>
              <a:off x="473075" y="5330825"/>
              <a:ext cx="1233488" cy="98425"/>
            </p14:xfrm>
          </p:contentPart>
        </mc:Choice>
        <mc:Fallback>
          <p:pic>
            <p:nvPicPr>
              <p:cNvPr id="137218" name="Ink 2">
                <a:extLst>
                  <a:ext uri="{FF2B5EF4-FFF2-40B4-BE49-F238E27FC236}">
                    <a16:creationId xmlns:a16="http://schemas.microsoft.com/office/drawing/2014/main" id="{D7CC7776-2A64-5455-A41A-3A8CEFDB03F6}"/>
                  </a:ext>
                </a:extLst>
              </p:cNvPr>
              <p:cNvPicPr>
                <a:picLocks noRot="1" noChangeAspect="1" noEditPoints="1" noChangeArrowheads="1" noChangeShapeType="1"/>
              </p:cNvPicPr>
              <p:nvPr/>
            </p:nvPicPr>
            <p:blipFill>
              <a:blip r:embed="rId3"/>
              <a:stretch>
                <a:fillRect/>
              </a:stretch>
            </p:blipFill>
            <p:spPr>
              <a:xfrm>
                <a:off x="455591" y="5313287"/>
                <a:ext cx="1267742" cy="13278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7219" name="Ink 3">
                <a:extLst>
                  <a:ext uri="{FF2B5EF4-FFF2-40B4-BE49-F238E27FC236}">
                    <a16:creationId xmlns:a16="http://schemas.microsoft.com/office/drawing/2014/main" id="{7ACFC7EC-05B2-A321-1DCB-729162FB6F0A}"/>
                  </a:ext>
                </a:extLst>
              </p14:cNvPr>
              <p14:cNvContentPartPr>
                <a14:cpLocks xmlns:a14="http://schemas.microsoft.com/office/drawing/2010/main" noRot="1" noChangeAspect="1" noEditPoints="1" noChangeArrowheads="1" noChangeShapeType="1"/>
              </p14:cNvContentPartPr>
              <p14:nvPr/>
            </p14:nvContentPartPr>
            <p14:xfrm>
              <a:off x="1911350" y="5411788"/>
              <a:ext cx="1643063" cy="17462"/>
            </p14:xfrm>
          </p:contentPart>
        </mc:Choice>
        <mc:Fallback>
          <p:pic>
            <p:nvPicPr>
              <p:cNvPr id="137219" name="Ink 3">
                <a:extLst>
                  <a:ext uri="{FF2B5EF4-FFF2-40B4-BE49-F238E27FC236}">
                    <a16:creationId xmlns:a16="http://schemas.microsoft.com/office/drawing/2014/main" id="{7ACFC7EC-05B2-A321-1DCB-729162FB6F0A}"/>
                  </a:ext>
                </a:extLst>
              </p:cNvPr>
              <p:cNvPicPr>
                <a:picLocks noRot="1" noChangeAspect="1" noEditPoints="1" noChangeArrowheads="1" noChangeShapeType="1"/>
              </p:cNvPicPr>
              <p:nvPr/>
            </p:nvPicPr>
            <p:blipFill>
              <a:blip r:embed="rId5"/>
              <a:stretch>
                <a:fillRect/>
              </a:stretch>
            </p:blipFill>
            <p:spPr>
              <a:xfrm>
                <a:off x="1893617" y="5402385"/>
                <a:ext cx="1677806" cy="3588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7220" name="Ink 4">
                <a:extLst>
                  <a:ext uri="{FF2B5EF4-FFF2-40B4-BE49-F238E27FC236}">
                    <a16:creationId xmlns:a16="http://schemas.microsoft.com/office/drawing/2014/main" id="{ECD57DE3-6C27-44CA-6F3A-573098C093B6}"/>
                  </a:ext>
                </a:extLst>
              </p14:cNvPr>
              <p14:cNvContentPartPr>
                <a14:cpLocks xmlns:a14="http://schemas.microsoft.com/office/drawing/2010/main" noRot="1" noChangeAspect="1" noEditPoints="1" noChangeArrowheads="1" noChangeShapeType="1"/>
              </p14:cNvContentPartPr>
              <p14:nvPr/>
            </p14:nvContentPartPr>
            <p14:xfrm>
              <a:off x="3938588" y="5429250"/>
              <a:ext cx="973137" cy="9525"/>
            </p14:xfrm>
          </p:contentPart>
        </mc:Choice>
        <mc:Fallback>
          <p:pic>
            <p:nvPicPr>
              <p:cNvPr id="137220" name="Ink 4">
                <a:extLst>
                  <a:ext uri="{FF2B5EF4-FFF2-40B4-BE49-F238E27FC236}">
                    <a16:creationId xmlns:a16="http://schemas.microsoft.com/office/drawing/2014/main" id="{ECD57DE3-6C27-44CA-6F3A-573098C093B6}"/>
                  </a:ext>
                </a:extLst>
              </p:cNvPr>
              <p:cNvPicPr>
                <a:picLocks noRot="1" noChangeAspect="1" noEditPoints="1" noChangeArrowheads="1" noChangeShapeType="1"/>
              </p:cNvPicPr>
              <p:nvPr/>
            </p:nvPicPr>
            <p:blipFill>
              <a:blip r:embed="rId7"/>
              <a:stretch>
                <a:fillRect/>
              </a:stretch>
            </p:blipFill>
            <p:spPr>
              <a:xfrm>
                <a:off x="3920796" y="5422284"/>
                <a:ext cx="1007996" cy="2317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7221" name="Ink 5">
                <a:extLst>
                  <a:ext uri="{FF2B5EF4-FFF2-40B4-BE49-F238E27FC236}">
                    <a16:creationId xmlns:a16="http://schemas.microsoft.com/office/drawing/2014/main" id="{AD477764-C518-D452-3DCA-0D06260D73F2}"/>
                  </a:ext>
                </a:extLst>
              </p14:cNvPr>
              <p14:cNvContentPartPr>
                <a14:cpLocks xmlns:a14="http://schemas.microsoft.com/office/drawing/2010/main" noRot="1" noChangeAspect="1" noEditPoints="1" noChangeArrowheads="1" noChangeShapeType="1"/>
              </p14:cNvContentPartPr>
              <p14:nvPr/>
            </p14:nvContentPartPr>
            <p14:xfrm>
              <a:off x="5089525" y="5419725"/>
              <a:ext cx="3233738" cy="28575"/>
            </p14:xfrm>
          </p:contentPart>
        </mc:Choice>
        <mc:Fallback>
          <p:pic>
            <p:nvPicPr>
              <p:cNvPr id="137221" name="Ink 5">
                <a:extLst>
                  <a:ext uri="{FF2B5EF4-FFF2-40B4-BE49-F238E27FC236}">
                    <a16:creationId xmlns:a16="http://schemas.microsoft.com/office/drawing/2014/main" id="{AD477764-C518-D452-3DCA-0D06260D73F2}"/>
                  </a:ext>
                </a:extLst>
              </p:cNvPr>
              <p:cNvPicPr>
                <a:picLocks noRot="1" noChangeAspect="1" noEditPoints="1" noChangeArrowheads="1" noChangeShapeType="1"/>
              </p:cNvPicPr>
              <p:nvPr/>
            </p:nvPicPr>
            <p:blipFill>
              <a:blip r:embed="rId9"/>
              <a:stretch>
                <a:fillRect/>
              </a:stretch>
            </p:blipFill>
            <p:spPr>
              <a:xfrm>
                <a:off x="5071884" y="5405290"/>
                <a:ext cx="3268300" cy="568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7222" name="Ink 6">
                <a:extLst>
                  <a:ext uri="{FF2B5EF4-FFF2-40B4-BE49-F238E27FC236}">
                    <a16:creationId xmlns:a16="http://schemas.microsoft.com/office/drawing/2014/main" id="{C5CE22D3-CD47-F5B2-007C-CB876542057B}"/>
                  </a:ext>
                </a:extLst>
              </p14:cNvPr>
              <p14:cNvContentPartPr>
                <a14:cpLocks xmlns:a14="http://schemas.microsoft.com/office/drawing/2010/main" noRot="1" noChangeAspect="1" noEditPoints="1" noChangeArrowheads="1" noChangeShapeType="1"/>
              </p14:cNvContentPartPr>
              <p14:nvPr/>
            </p14:nvContentPartPr>
            <p14:xfrm>
              <a:off x="3956050" y="5429250"/>
              <a:ext cx="965200" cy="1588"/>
            </p14:xfrm>
          </p:contentPart>
        </mc:Choice>
        <mc:Fallback>
          <p:pic>
            <p:nvPicPr>
              <p:cNvPr id="137222" name="Ink 6">
                <a:extLst>
                  <a:ext uri="{FF2B5EF4-FFF2-40B4-BE49-F238E27FC236}">
                    <a16:creationId xmlns:a16="http://schemas.microsoft.com/office/drawing/2014/main" id="{C5CE22D3-CD47-F5B2-007C-CB876542057B}"/>
                  </a:ext>
                </a:extLst>
              </p:cNvPr>
              <p:cNvPicPr>
                <a:picLocks noRot="1" noChangeAspect="1" noEditPoints="1" noChangeArrowheads="1" noChangeShapeType="1"/>
              </p:cNvPicPr>
              <p:nvPr/>
            </p:nvPicPr>
            <p:blipFill>
              <a:blip r:embed="rId11"/>
              <a:stretch>
                <a:fillRect/>
              </a:stretch>
            </p:blipFill>
            <p:spPr>
              <a:xfrm>
                <a:off x="3938403" y="5351438"/>
                <a:ext cx="999774" cy="15403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7223" name="Ink 7">
                <a:extLst>
                  <a:ext uri="{FF2B5EF4-FFF2-40B4-BE49-F238E27FC236}">
                    <a16:creationId xmlns:a16="http://schemas.microsoft.com/office/drawing/2014/main" id="{BEF2C67A-0C45-18B0-9B73-6AE00F479551}"/>
                  </a:ext>
                </a:extLst>
              </p14:cNvPr>
              <p14:cNvContentPartPr>
                <a14:cpLocks xmlns:a14="http://schemas.microsoft.com/office/drawing/2010/main" noRot="1" noChangeAspect="1" noEditPoints="1" noChangeArrowheads="1" noChangeShapeType="1"/>
              </p14:cNvContentPartPr>
              <p14:nvPr/>
            </p14:nvContentPartPr>
            <p14:xfrm>
              <a:off x="1893888" y="5411788"/>
              <a:ext cx="1670050" cy="17462"/>
            </p14:xfrm>
          </p:contentPart>
        </mc:Choice>
        <mc:Fallback>
          <p:pic>
            <p:nvPicPr>
              <p:cNvPr id="137223" name="Ink 7">
                <a:extLst>
                  <a:ext uri="{FF2B5EF4-FFF2-40B4-BE49-F238E27FC236}">
                    <a16:creationId xmlns:a16="http://schemas.microsoft.com/office/drawing/2014/main" id="{BEF2C67A-0C45-18B0-9B73-6AE00F479551}"/>
                  </a:ext>
                </a:extLst>
              </p:cNvPr>
              <p:cNvPicPr>
                <a:picLocks noRot="1" noChangeAspect="1" noEditPoints="1" noChangeArrowheads="1" noChangeShapeType="1"/>
              </p:cNvPicPr>
              <p:nvPr/>
            </p:nvPicPr>
            <p:blipFill>
              <a:blip r:embed="rId13"/>
              <a:stretch>
                <a:fillRect/>
              </a:stretch>
            </p:blipFill>
            <p:spPr>
              <a:xfrm>
                <a:off x="1876156" y="5396509"/>
                <a:ext cx="1704790" cy="473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7224" name="Ink 8">
                <a:extLst>
                  <a:ext uri="{FF2B5EF4-FFF2-40B4-BE49-F238E27FC236}">
                    <a16:creationId xmlns:a16="http://schemas.microsoft.com/office/drawing/2014/main" id="{C9838930-F3A1-7013-C756-D32DED4D6A44}"/>
                  </a:ext>
                </a:extLst>
              </p14:cNvPr>
              <p14:cNvContentPartPr>
                <a14:cpLocks xmlns:a14="http://schemas.microsoft.com/office/drawing/2010/main" noRot="1" noChangeAspect="1" noEditPoints="1" noChangeArrowheads="1" noChangeShapeType="1"/>
              </p14:cNvContentPartPr>
              <p14:nvPr/>
            </p14:nvContentPartPr>
            <p14:xfrm>
              <a:off x="687388" y="5402263"/>
              <a:ext cx="1027112" cy="9525"/>
            </p14:xfrm>
          </p:contentPart>
        </mc:Choice>
        <mc:Fallback>
          <p:pic>
            <p:nvPicPr>
              <p:cNvPr id="137224" name="Ink 8">
                <a:extLst>
                  <a:ext uri="{FF2B5EF4-FFF2-40B4-BE49-F238E27FC236}">
                    <a16:creationId xmlns:a16="http://schemas.microsoft.com/office/drawing/2014/main" id="{C9838930-F3A1-7013-C756-D32DED4D6A44}"/>
                  </a:ext>
                </a:extLst>
              </p:cNvPr>
              <p:cNvPicPr>
                <a:picLocks noRot="1" noChangeAspect="1" noEditPoints="1" noChangeArrowheads="1" noChangeShapeType="1"/>
              </p:cNvPicPr>
              <p:nvPr/>
            </p:nvPicPr>
            <p:blipFill>
              <a:blip r:embed="rId15"/>
              <a:stretch>
                <a:fillRect/>
              </a:stretch>
            </p:blipFill>
            <p:spPr>
              <a:xfrm>
                <a:off x="669598" y="5395956"/>
                <a:ext cx="1061966" cy="21882"/>
              </a:xfrm>
              <a:prstGeom prst="rect">
                <a:avLst/>
              </a:prstGeom>
            </p:spPr>
          </p:pic>
        </mc:Fallback>
      </mc:AlternateContent>
      <p:sp>
        <p:nvSpPr>
          <p:cNvPr id="137225" name="Rectangle 9">
            <a:extLst>
              <a:ext uri="{FF2B5EF4-FFF2-40B4-BE49-F238E27FC236}">
                <a16:creationId xmlns:a16="http://schemas.microsoft.com/office/drawing/2014/main" id="{BCF5E16A-EDAA-EB4D-6EC9-9FEC821E398C}"/>
              </a:ext>
            </a:extLst>
          </p:cNvPr>
          <p:cNvSpPr>
            <a:spLocks noChangeArrowheads="1"/>
          </p:cNvSpPr>
          <p:nvPr/>
        </p:nvSpPr>
        <p:spPr bwMode="auto">
          <a:xfrm>
            <a:off x="2051050" y="2590800"/>
            <a:ext cx="453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t>2300 TARDES E MANHÃS</a:t>
            </a:r>
          </a:p>
        </p:txBody>
      </p:sp>
      <mc:AlternateContent xmlns:mc="http://schemas.openxmlformats.org/markup-compatibility/2006">
        <mc:Choice xmlns:p14="http://schemas.microsoft.com/office/powerpoint/2010/main" Requires="p14">
          <p:contentPart p14:bwMode="auto" r:id="rId16">
            <p14:nvContentPartPr>
              <p14:cNvPr id="137226" name="Ink 10">
                <a:extLst>
                  <a:ext uri="{FF2B5EF4-FFF2-40B4-BE49-F238E27FC236}">
                    <a16:creationId xmlns:a16="http://schemas.microsoft.com/office/drawing/2014/main" id="{3BB1FB8A-51F1-8E35-8598-C0F1B546F794}"/>
                  </a:ext>
                </a:extLst>
              </p14:cNvPr>
              <p14:cNvContentPartPr>
                <a14:cpLocks xmlns:a14="http://schemas.microsoft.com/office/drawing/2010/main" noRot="1" noChangeAspect="1" noEditPoints="1" noChangeArrowheads="1" noChangeShapeType="1"/>
              </p14:cNvContentPartPr>
              <p14:nvPr/>
            </p14:nvContentPartPr>
            <p14:xfrm>
              <a:off x="438150" y="2847975"/>
              <a:ext cx="293688" cy="2268538"/>
            </p14:xfrm>
          </p:contentPart>
        </mc:Choice>
        <mc:Fallback>
          <p:pic>
            <p:nvPicPr>
              <p:cNvPr id="137226" name="Ink 10">
                <a:extLst>
                  <a:ext uri="{FF2B5EF4-FFF2-40B4-BE49-F238E27FC236}">
                    <a16:creationId xmlns:a16="http://schemas.microsoft.com/office/drawing/2014/main" id="{3BB1FB8A-51F1-8E35-8598-C0F1B546F794}"/>
                  </a:ext>
                </a:extLst>
              </p:cNvPr>
              <p:cNvPicPr>
                <a:picLocks noRot="1" noChangeAspect="1" noEditPoints="1" noChangeArrowheads="1" noChangeShapeType="1"/>
              </p:cNvPicPr>
              <p:nvPr/>
            </p:nvPicPr>
            <p:blipFill>
              <a:blip r:embed="rId17"/>
              <a:stretch>
                <a:fillRect/>
              </a:stretch>
            </p:blipFill>
            <p:spPr>
              <a:xfrm>
                <a:off x="420600" y="2830334"/>
                <a:ext cx="328071" cy="23031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7227" name="Ink 11">
                <a:extLst>
                  <a:ext uri="{FF2B5EF4-FFF2-40B4-BE49-F238E27FC236}">
                    <a16:creationId xmlns:a16="http://schemas.microsoft.com/office/drawing/2014/main" id="{AD3D5A8D-E0A1-6777-1C3C-6A8D09C80F24}"/>
                  </a:ext>
                </a:extLst>
              </p14:cNvPr>
              <p14:cNvContentPartPr>
                <a14:cpLocks xmlns:a14="http://schemas.microsoft.com/office/drawing/2010/main" noRot="1" noChangeAspect="1" noEditPoints="1" noChangeArrowheads="1" noChangeShapeType="1"/>
              </p14:cNvContentPartPr>
              <p14:nvPr/>
            </p14:nvContentPartPr>
            <p14:xfrm>
              <a:off x="482600" y="4017963"/>
              <a:ext cx="17463" cy="1652587"/>
            </p14:xfrm>
          </p:contentPart>
        </mc:Choice>
        <mc:Fallback>
          <p:pic>
            <p:nvPicPr>
              <p:cNvPr id="137227" name="Ink 11">
                <a:extLst>
                  <a:ext uri="{FF2B5EF4-FFF2-40B4-BE49-F238E27FC236}">
                    <a16:creationId xmlns:a16="http://schemas.microsoft.com/office/drawing/2014/main" id="{AD3D5A8D-E0A1-6777-1C3C-6A8D09C80F24}"/>
                  </a:ext>
                </a:extLst>
              </p:cNvPr>
              <p:cNvPicPr>
                <a:picLocks noRot="1" noChangeAspect="1" noEditPoints="1" noChangeArrowheads="1" noChangeShapeType="1"/>
              </p:cNvPicPr>
              <p:nvPr/>
            </p:nvPicPr>
            <p:blipFill>
              <a:blip r:embed="rId19"/>
              <a:stretch>
                <a:fillRect/>
              </a:stretch>
            </p:blipFill>
            <p:spPr>
              <a:xfrm>
                <a:off x="473868" y="4000321"/>
                <a:ext cx="34570" cy="168715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7228" name="Ink 12">
                <a:extLst>
                  <a:ext uri="{FF2B5EF4-FFF2-40B4-BE49-F238E27FC236}">
                    <a16:creationId xmlns:a16="http://schemas.microsoft.com/office/drawing/2014/main" id="{C361EF19-5B36-5923-D0B4-ADB1309C562A}"/>
                  </a:ext>
                </a:extLst>
              </p14:cNvPr>
              <p14:cNvContentPartPr>
                <a14:cpLocks xmlns:a14="http://schemas.microsoft.com/office/drawing/2010/main" noRot="1" noChangeAspect="1" noEditPoints="1" noChangeArrowheads="1" noChangeShapeType="1"/>
              </p14:cNvContentPartPr>
              <p14:nvPr/>
            </p14:nvContentPartPr>
            <p14:xfrm>
              <a:off x="6653213" y="2946400"/>
              <a:ext cx="1660525" cy="9525"/>
            </p14:xfrm>
          </p:contentPart>
        </mc:Choice>
        <mc:Fallback>
          <p:pic>
            <p:nvPicPr>
              <p:cNvPr id="137228" name="Ink 12">
                <a:extLst>
                  <a:ext uri="{FF2B5EF4-FFF2-40B4-BE49-F238E27FC236}">
                    <a16:creationId xmlns:a16="http://schemas.microsoft.com/office/drawing/2014/main" id="{C361EF19-5B36-5923-D0B4-ADB1309C562A}"/>
                  </a:ext>
                </a:extLst>
              </p:cNvPr>
              <p:cNvPicPr>
                <a:picLocks noRot="1" noChangeAspect="1" noEditPoints="1" noChangeArrowheads="1" noChangeShapeType="1"/>
              </p:cNvPicPr>
              <p:nvPr/>
            </p:nvPicPr>
            <p:blipFill>
              <a:blip r:embed="rId21"/>
              <a:stretch>
                <a:fillRect/>
              </a:stretch>
            </p:blipFill>
            <p:spPr>
              <a:xfrm>
                <a:off x="6635582" y="2942666"/>
                <a:ext cx="1695067" cy="1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7229" name="Ink 13">
                <a:extLst>
                  <a:ext uri="{FF2B5EF4-FFF2-40B4-BE49-F238E27FC236}">
                    <a16:creationId xmlns:a16="http://schemas.microsoft.com/office/drawing/2014/main" id="{9509E004-EBF8-32AA-B681-199914B9E943}"/>
                  </a:ext>
                </a:extLst>
              </p14:cNvPr>
              <p14:cNvContentPartPr>
                <a14:cpLocks xmlns:a14="http://schemas.microsoft.com/office/drawing/2010/main" noRot="1" noChangeAspect="1" noEditPoints="1" noChangeArrowheads="1" noChangeShapeType="1"/>
              </p14:cNvContentPartPr>
              <p14:nvPr/>
            </p14:nvContentPartPr>
            <p14:xfrm>
              <a:off x="455613" y="2813050"/>
              <a:ext cx="1490662" cy="61913"/>
            </p14:xfrm>
          </p:contentPart>
        </mc:Choice>
        <mc:Fallback>
          <p:pic>
            <p:nvPicPr>
              <p:cNvPr id="137229" name="Ink 13">
                <a:extLst>
                  <a:ext uri="{FF2B5EF4-FFF2-40B4-BE49-F238E27FC236}">
                    <a16:creationId xmlns:a16="http://schemas.microsoft.com/office/drawing/2014/main" id="{9509E004-EBF8-32AA-B681-199914B9E943}"/>
                  </a:ext>
                </a:extLst>
              </p:cNvPr>
              <p:cNvPicPr>
                <a:picLocks noRot="1" noChangeAspect="1" noEditPoints="1" noChangeArrowheads="1" noChangeShapeType="1"/>
              </p:cNvPicPr>
              <p:nvPr/>
            </p:nvPicPr>
            <p:blipFill>
              <a:blip r:embed="rId23"/>
              <a:stretch>
                <a:fillRect/>
              </a:stretch>
            </p:blipFill>
            <p:spPr>
              <a:xfrm>
                <a:off x="437759" y="2796102"/>
                <a:ext cx="1525642" cy="95118"/>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7230" name="Ink 14">
                <a:extLst>
                  <a:ext uri="{FF2B5EF4-FFF2-40B4-BE49-F238E27FC236}">
                    <a16:creationId xmlns:a16="http://schemas.microsoft.com/office/drawing/2014/main" id="{DAD31072-71B4-FC7D-6CCA-3DF0CBDAB8BA}"/>
                  </a:ext>
                </a:extLst>
              </p14:cNvPr>
              <p14:cNvContentPartPr>
                <a14:cpLocks xmlns:a14="http://schemas.microsoft.com/office/drawing/2010/main" noRot="1" noChangeAspect="1" noEditPoints="1" noChangeArrowheads="1" noChangeShapeType="1"/>
              </p14:cNvContentPartPr>
              <p14:nvPr/>
            </p14:nvContentPartPr>
            <p14:xfrm>
              <a:off x="8286750" y="2955925"/>
              <a:ext cx="53975" cy="2509838"/>
            </p14:xfrm>
          </p:contentPart>
        </mc:Choice>
        <mc:Fallback>
          <p:pic>
            <p:nvPicPr>
              <p:cNvPr id="137230" name="Ink 14">
                <a:extLst>
                  <a:ext uri="{FF2B5EF4-FFF2-40B4-BE49-F238E27FC236}">
                    <a16:creationId xmlns:a16="http://schemas.microsoft.com/office/drawing/2014/main" id="{DAD31072-71B4-FC7D-6CCA-3DF0CBDAB8BA}"/>
                  </a:ext>
                </a:extLst>
              </p:cNvPr>
              <p:cNvPicPr>
                <a:picLocks noRot="1" noChangeAspect="1" noEditPoints="1" noChangeArrowheads="1" noChangeShapeType="1"/>
              </p:cNvPicPr>
              <p:nvPr/>
            </p:nvPicPr>
            <p:blipFill>
              <a:blip r:embed="rId25"/>
              <a:stretch>
                <a:fillRect/>
              </a:stretch>
            </p:blipFill>
            <p:spPr>
              <a:xfrm>
                <a:off x="8269904" y="2938296"/>
                <a:ext cx="86979" cy="254437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7231" name="Ink 15">
                <a:extLst>
                  <a:ext uri="{FF2B5EF4-FFF2-40B4-BE49-F238E27FC236}">
                    <a16:creationId xmlns:a16="http://schemas.microsoft.com/office/drawing/2014/main" id="{D58A2DFE-C38A-2212-FFFB-67065DE5D82A}"/>
                  </a:ext>
                </a:extLst>
              </p14:cNvPr>
              <p14:cNvContentPartPr>
                <a14:cpLocks xmlns:a14="http://schemas.microsoft.com/office/drawing/2010/main" noRot="1" noChangeAspect="1" noEditPoints="1" noChangeArrowheads="1" noChangeShapeType="1"/>
              </p14:cNvContentPartPr>
              <p14:nvPr/>
            </p14:nvContentPartPr>
            <p14:xfrm>
              <a:off x="8224838" y="2911475"/>
              <a:ext cx="115887" cy="80963"/>
            </p14:xfrm>
          </p:contentPart>
        </mc:Choice>
        <mc:Fallback>
          <p:pic>
            <p:nvPicPr>
              <p:cNvPr id="137231" name="Ink 15">
                <a:extLst>
                  <a:ext uri="{FF2B5EF4-FFF2-40B4-BE49-F238E27FC236}">
                    <a16:creationId xmlns:a16="http://schemas.microsoft.com/office/drawing/2014/main" id="{D58A2DFE-C38A-2212-FFFB-67065DE5D82A}"/>
                  </a:ext>
                </a:extLst>
              </p:cNvPr>
              <p:cNvPicPr>
                <a:picLocks noRot="1" noChangeAspect="1" noEditPoints="1" noChangeArrowheads="1" noChangeShapeType="1"/>
              </p:cNvPicPr>
              <p:nvPr/>
            </p:nvPicPr>
            <p:blipFill>
              <a:blip r:embed="rId27"/>
              <a:stretch>
                <a:fillRect/>
              </a:stretch>
            </p:blipFill>
            <p:spPr>
              <a:xfrm>
                <a:off x="8206341" y="2895478"/>
                <a:ext cx="152125" cy="112304"/>
              </a:xfrm>
              <a:prstGeom prst="rect">
                <a:avLst/>
              </a:prstGeom>
            </p:spPr>
          </p:pic>
        </mc:Fallback>
      </mc:AlternateContent>
      <p:sp>
        <p:nvSpPr>
          <p:cNvPr id="137232" name="Rectangle 16">
            <a:extLst>
              <a:ext uri="{FF2B5EF4-FFF2-40B4-BE49-F238E27FC236}">
                <a16:creationId xmlns:a16="http://schemas.microsoft.com/office/drawing/2014/main" id="{4612FB9C-7CCB-A469-1154-014C7A739033}"/>
              </a:ext>
            </a:extLst>
          </p:cNvPr>
          <p:cNvSpPr>
            <a:spLocks noChangeArrowheads="1"/>
          </p:cNvSpPr>
          <p:nvPr/>
        </p:nvSpPr>
        <p:spPr bwMode="auto">
          <a:xfrm>
            <a:off x="250825" y="5691188"/>
            <a:ext cx="525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4400" b="1"/>
              <a:t>?</a:t>
            </a:r>
          </a:p>
        </p:txBody>
      </p:sp>
      <p:sp>
        <p:nvSpPr>
          <p:cNvPr id="137233" name="Rectangle 17">
            <a:extLst>
              <a:ext uri="{FF2B5EF4-FFF2-40B4-BE49-F238E27FC236}">
                <a16:creationId xmlns:a16="http://schemas.microsoft.com/office/drawing/2014/main" id="{9D688DA8-9A54-0F4F-14D6-619DEDF37B64}"/>
              </a:ext>
            </a:extLst>
          </p:cNvPr>
          <p:cNvSpPr>
            <a:spLocks noChangeArrowheads="1"/>
          </p:cNvSpPr>
          <p:nvPr/>
        </p:nvSpPr>
        <p:spPr bwMode="auto">
          <a:xfrm>
            <a:off x="8101013" y="5589588"/>
            <a:ext cx="5254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4400" b="1"/>
              <a:t>?</a:t>
            </a:r>
          </a:p>
        </p:txBody>
      </p:sp>
      <p:sp>
        <p:nvSpPr>
          <p:cNvPr id="137235" name="Rectangle 19">
            <a:extLst>
              <a:ext uri="{FF2B5EF4-FFF2-40B4-BE49-F238E27FC236}">
                <a16:creationId xmlns:a16="http://schemas.microsoft.com/office/drawing/2014/main" id="{68FA7950-070E-BA7F-3DC5-3E3A93261F95}"/>
              </a:ext>
            </a:extLst>
          </p:cNvPr>
          <p:cNvSpPr>
            <a:spLocks noChangeArrowheads="1"/>
          </p:cNvSpPr>
          <p:nvPr/>
        </p:nvSpPr>
        <p:spPr bwMode="auto">
          <a:xfrm>
            <a:off x="6948488" y="3429000"/>
            <a:ext cx="2051050" cy="649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400" b="1"/>
              <a:t>TEMPO DO FIM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99D4058-4E70-AE0B-DAE6-8BDE6336E170}"/>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PROFECIA REVELA A DATA DO INÍCIO DO JUÍZO?</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0DF75A88-24CF-32C4-C48F-34B50001D30C}"/>
              </a:ext>
            </a:extLst>
          </p:cNvPr>
          <p:cNvSpPr txBox="1">
            <a:spLocks noChangeArrowheads="1"/>
          </p:cNvSpPr>
          <p:nvPr/>
        </p:nvSpPr>
        <p:spPr bwMode="auto">
          <a:xfrm>
            <a:off x="2843213" y="2852738"/>
            <a:ext cx="6300787" cy="579437"/>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Tx/>
              <a:buChar char="•"/>
            </a:pPr>
            <a:endParaRPr lang="en-US" altLang="pt-BR" sz="3200" i="1">
              <a:solidFill>
                <a:srgbClr val="FFFF00"/>
              </a:solidFill>
              <a:latin typeface="Zurich Cn BT" pitchFamily="34" charset="0"/>
            </a:endParaRPr>
          </a:p>
        </p:txBody>
      </p:sp>
      <p:sp>
        <p:nvSpPr>
          <p:cNvPr id="146436" name="Text Box 3">
            <a:extLst>
              <a:ext uri="{FF2B5EF4-FFF2-40B4-BE49-F238E27FC236}">
                <a16:creationId xmlns:a16="http://schemas.microsoft.com/office/drawing/2014/main" id="{51C2630B-EB2D-F7FE-9DEE-293113879EA5}"/>
              </a:ext>
            </a:extLst>
          </p:cNvPr>
          <p:cNvSpPr txBox="1">
            <a:spLocks noChangeArrowheads="1"/>
          </p:cNvSpPr>
          <p:nvPr/>
        </p:nvSpPr>
        <p:spPr bwMode="auto">
          <a:xfrm>
            <a:off x="7235825" y="2420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Daniel 9:24-27</a:t>
            </a:r>
            <a:endParaRPr lang="en-US" altLang="pt-BR">
              <a:solidFill>
                <a:schemeClr val="bg1"/>
              </a:solidFill>
              <a:latin typeface="Zurich LtCn B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BC624F1-458C-6912-2E54-74417C9C9D1C}"/>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PROFECIA REVELA A DATA DO INÍCIO DO JUÍZO?</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ED2A60FD-83F7-E284-D078-76E3769DCE63}"/>
              </a:ext>
            </a:extLst>
          </p:cNvPr>
          <p:cNvSpPr txBox="1">
            <a:spLocks noChangeArrowheads="1"/>
          </p:cNvSpPr>
          <p:nvPr/>
        </p:nvSpPr>
        <p:spPr bwMode="auto">
          <a:xfrm>
            <a:off x="2843213" y="2852738"/>
            <a:ext cx="6300787" cy="350361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“Setenta semanas estão </a:t>
            </a:r>
            <a:r>
              <a:rPr lang="pt-BR" altLang="pt-BR" sz="3200" i="1">
                <a:solidFill>
                  <a:srgbClr val="FFFF00"/>
                </a:solidFill>
                <a:latin typeface="Zurich Cn BT" pitchFamily="34" charset="0"/>
              </a:rPr>
              <a:t>determinadas </a:t>
            </a:r>
            <a:r>
              <a:rPr lang="pt-BR" altLang="pt-BR" sz="3200" i="1">
                <a:solidFill>
                  <a:schemeClr val="bg1"/>
                </a:solidFill>
                <a:latin typeface="Zurich Cn BT" pitchFamily="34" charset="0"/>
              </a:rPr>
              <a:t>sobre o teu povo, e sobre a tua santa cidade, para </a:t>
            </a:r>
            <a:r>
              <a:rPr lang="pt-BR" altLang="pt-BR" sz="3200" i="1">
                <a:solidFill>
                  <a:srgbClr val="FFFF00"/>
                </a:solidFill>
                <a:latin typeface="Zurich Cn BT" pitchFamily="34" charset="0"/>
              </a:rPr>
              <a:t>cessar a transgressão</a:t>
            </a:r>
            <a:r>
              <a:rPr lang="pt-BR" altLang="pt-BR" sz="3200" i="1">
                <a:solidFill>
                  <a:schemeClr val="bg1"/>
                </a:solidFill>
                <a:latin typeface="Zurich Cn BT" pitchFamily="34" charset="0"/>
              </a:rPr>
              <a:t>, e para dar fim aos pecados, e para </a:t>
            </a:r>
            <a:r>
              <a:rPr lang="pt-BR" altLang="pt-BR" sz="3200" i="1">
                <a:solidFill>
                  <a:srgbClr val="FFFF00"/>
                </a:solidFill>
                <a:latin typeface="Zurich Cn BT" pitchFamily="34" charset="0"/>
              </a:rPr>
              <a:t>expiar a iniqüidade</a:t>
            </a:r>
            <a:r>
              <a:rPr lang="pt-BR" altLang="pt-BR" sz="3200" i="1">
                <a:solidFill>
                  <a:schemeClr val="bg1"/>
                </a:solidFill>
                <a:latin typeface="Zurich Cn BT" pitchFamily="34" charset="0"/>
              </a:rPr>
              <a:t>, e trazer a justiça eterna, e selar a visão e a profecia, e para </a:t>
            </a:r>
            <a:r>
              <a:rPr lang="pt-BR" altLang="pt-BR" sz="3200" i="1">
                <a:solidFill>
                  <a:srgbClr val="FFFF00"/>
                </a:solidFill>
                <a:latin typeface="Zurich Cn BT" pitchFamily="34" charset="0"/>
              </a:rPr>
              <a:t>ungir o Santíssimo</a:t>
            </a:r>
            <a:r>
              <a:rPr lang="pt-BR" altLang="pt-BR" sz="3200" i="1">
                <a:solidFill>
                  <a:schemeClr val="bg1"/>
                </a:solidFill>
                <a:latin typeface="Zurich Cn BT" pitchFamily="34" charset="0"/>
              </a:rPr>
              <a:t>.” </a:t>
            </a:r>
            <a:endParaRPr lang="pt-BR" altLang="pt-BR" sz="3200" i="1">
              <a:solidFill>
                <a:srgbClr val="FFFF00"/>
              </a:solidFill>
              <a:latin typeface="Zurich Cn BT" pitchFamily="34" charset="0"/>
            </a:endParaRPr>
          </a:p>
        </p:txBody>
      </p:sp>
      <p:sp>
        <p:nvSpPr>
          <p:cNvPr id="13316" name="Text Box 3">
            <a:extLst>
              <a:ext uri="{FF2B5EF4-FFF2-40B4-BE49-F238E27FC236}">
                <a16:creationId xmlns:a16="http://schemas.microsoft.com/office/drawing/2014/main" id="{1A2A10A7-46A6-C1BD-9127-81C5BD734BC4}"/>
              </a:ext>
            </a:extLst>
          </p:cNvPr>
          <p:cNvSpPr txBox="1">
            <a:spLocks noChangeArrowheads="1"/>
          </p:cNvSpPr>
          <p:nvPr/>
        </p:nvSpPr>
        <p:spPr bwMode="auto">
          <a:xfrm>
            <a:off x="7235825" y="2420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Daniel 9:24-27</a:t>
            </a:r>
            <a:endParaRPr lang="en-US" altLang="pt-BR">
              <a:solidFill>
                <a:schemeClr val="bg1"/>
              </a:solidFill>
              <a:latin typeface="Zurich LtCn BT"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34147" name="Ink 3">
                <a:extLst>
                  <a:ext uri="{FF2B5EF4-FFF2-40B4-BE49-F238E27FC236}">
                    <a16:creationId xmlns:a16="http://schemas.microsoft.com/office/drawing/2014/main" id="{874BD990-2834-B2EA-C3EA-178D754F0AB5}"/>
                  </a:ext>
                </a:extLst>
              </p14:cNvPr>
              <p14:cNvContentPartPr>
                <a14:cpLocks xmlns:a14="http://schemas.microsoft.com/office/drawing/2010/main" noRot="1" noChangeAspect="1" noEditPoints="1" noChangeArrowheads="1" noChangeShapeType="1"/>
              </p14:cNvContentPartPr>
              <p14:nvPr/>
            </p14:nvContentPartPr>
            <p14:xfrm>
              <a:off x="473075" y="5330825"/>
              <a:ext cx="1233488" cy="98425"/>
            </p14:xfrm>
          </p:contentPart>
        </mc:Choice>
        <mc:Fallback>
          <p:pic>
            <p:nvPicPr>
              <p:cNvPr id="134147" name="Ink 3">
                <a:extLst>
                  <a:ext uri="{FF2B5EF4-FFF2-40B4-BE49-F238E27FC236}">
                    <a16:creationId xmlns:a16="http://schemas.microsoft.com/office/drawing/2014/main" id="{874BD990-2834-B2EA-C3EA-178D754F0AB5}"/>
                  </a:ext>
                </a:extLst>
              </p:cNvPr>
              <p:cNvPicPr>
                <a:picLocks noRot="1" noChangeAspect="1" noEditPoints="1" noChangeArrowheads="1" noChangeShapeType="1"/>
              </p:cNvPicPr>
              <p:nvPr/>
            </p:nvPicPr>
            <p:blipFill>
              <a:blip r:embed="rId3"/>
              <a:stretch>
                <a:fillRect/>
              </a:stretch>
            </p:blipFill>
            <p:spPr>
              <a:xfrm>
                <a:off x="455591" y="5313287"/>
                <a:ext cx="1267742" cy="13278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4148" name="Ink 4">
                <a:extLst>
                  <a:ext uri="{FF2B5EF4-FFF2-40B4-BE49-F238E27FC236}">
                    <a16:creationId xmlns:a16="http://schemas.microsoft.com/office/drawing/2014/main" id="{38972032-3E9A-1B61-B949-01F7084D30B5}"/>
                  </a:ext>
                </a:extLst>
              </p14:cNvPr>
              <p14:cNvContentPartPr>
                <a14:cpLocks xmlns:a14="http://schemas.microsoft.com/office/drawing/2010/main" noRot="1" noChangeAspect="1" noEditPoints="1" noChangeArrowheads="1" noChangeShapeType="1"/>
              </p14:cNvContentPartPr>
              <p14:nvPr/>
            </p14:nvContentPartPr>
            <p14:xfrm>
              <a:off x="1911350" y="5411788"/>
              <a:ext cx="1643063" cy="17462"/>
            </p14:xfrm>
          </p:contentPart>
        </mc:Choice>
        <mc:Fallback>
          <p:pic>
            <p:nvPicPr>
              <p:cNvPr id="134148" name="Ink 4">
                <a:extLst>
                  <a:ext uri="{FF2B5EF4-FFF2-40B4-BE49-F238E27FC236}">
                    <a16:creationId xmlns:a16="http://schemas.microsoft.com/office/drawing/2014/main" id="{38972032-3E9A-1B61-B949-01F7084D30B5}"/>
                  </a:ext>
                </a:extLst>
              </p:cNvPr>
              <p:cNvPicPr>
                <a:picLocks noRot="1" noChangeAspect="1" noEditPoints="1" noChangeArrowheads="1" noChangeShapeType="1"/>
              </p:cNvPicPr>
              <p:nvPr/>
            </p:nvPicPr>
            <p:blipFill>
              <a:blip r:embed="rId5"/>
              <a:stretch>
                <a:fillRect/>
              </a:stretch>
            </p:blipFill>
            <p:spPr>
              <a:xfrm>
                <a:off x="1893617" y="5402385"/>
                <a:ext cx="1677806" cy="3588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4149" name="Ink 5">
                <a:extLst>
                  <a:ext uri="{FF2B5EF4-FFF2-40B4-BE49-F238E27FC236}">
                    <a16:creationId xmlns:a16="http://schemas.microsoft.com/office/drawing/2014/main" id="{4AB8F187-080F-8ED5-4A52-577C34F6E8CE}"/>
                  </a:ext>
                </a:extLst>
              </p14:cNvPr>
              <p14:cNvContentPartPr>
                <a14:cpLocks xmlns:a14="http://schemas.microsoft.com/office/drawing/2010/main" noRot="1" noChangeAspect="1" noEditPoints="1" noChangeArrowheads="1" noChangeShapeType="1"/>
              </p14:cNvContentPartPr>
              <p14:nvPr/>
            </p14:nvContentPartPr>
            <p14:xfrm>
              <a:off x="3938588" y="5429250"/>
              <a:ext cx="973137" cy="9525"/>
            </p14:xfrm>
          </p:contentPart>
        </mc:Choice>
        <mc:Fallback>
          <p:pic>
            <p:nvPicPr>
              <p:cNvPr id="134149" name="Ink 5">
                <a:extLst>
                  <a:ext uri="{FF2B5EF4-FFF2-40B4-BE49-F238E27FC236}">
                    <a16:creationId xmlns:a16="http://schemas.microsoft.com/office/drawing/2014/main" id="{4AB8F187-080F-8ED5-4A52-577C34F6E8CE}"/>
                  </a:ext>
                </a:extLst>
              </p:cNvPr>
              <p:cNvPicPr>
                <a:picLocks noRot="1" noChangeAspect="1" noEditPoints="1" noChangeArrowheads="1" noChangeShapeType="1"/>
              </p:cNvPicPr>
              <p:nvPr/>
            </p:nvPicPr>
            <p:blipFill>
              <a:blip r:embed="rId7"/>
              <a:stretch>
                <a:fillRect/>
              </a:stretch>
            </p:blipFill>
            <p:spPr>
              <a:xfrm>
                <a:off x="3920796" y="5422284"/>
                <a:ext cx="1007996" cy="2317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4150" name="Ink 6">
                <a:extLst>
                  <a:ext uri="{FF2B5EF4-FFF2-40B4-BE49-F238E27FC236}">
                    <a16:creationId xmlns:a16="http://schemas.microsoft.com/office/drawing/2014/main" id="{60FB4A1E-3AEB-9C69-0BFE-F16C7F53682D}"/>
                  </a:ext>
                </a:extLst>
              </p14:cNvPr>
              <p14:cNvContentPartPr>
                <a14:cpLocks xmlns:a14="http://schemas.microsoft.com/office/drawing/2010/main" noRot="1" noChangeAspect="1" noEditPoints="1" noChangeArrowheads="1" noChangeShapeType="1"/>
              </p14:cNvContentPartPr>
              <p14:nvPr/>
            </p14:nvContentPartPr>
            <p14:xfrm>
              <a:off x="5089525" y="5419725"/>
              <a:ext cx="3233738" cy="28575"/>
            </p14:xfrm>
          </p:contentPart>
        </mc:Choice>
        <mc:Fallback>
          <p:pic>
            <p:nvPicPr>
              <p:cNvPr id="134150" name="Ink 6">
                <a:extLst>
                  <a:ext uri="{FF2B5EF4-FFF2-40B4-BE49-F238E27FC236}">
                    <a16:creationId xmlns:a16="http://schemas.microsoft.com/office/drawing/2014/main" id="{60FB4A1E-3AEB-9C69-0BFE-F16C7F53682D}"/>
                  </a:ext>
                </a:extLst>
              </p:cNvPr>
              <p:cNvPicPr>
                <a:picLocks noRot="1" noChangeAspect="1" noEditPoints="1" noChangeArrowheads="1" noChangeShapeType="1"/>
              </p:cNvPicPr>
              <p:nvPr/>
            </p:nvPicPr>
            <p:blipFill>
              <a:blip r:embed="rId9"/>
              <a:stretch>
                <a:fillRect/>
              </a:stretch>
            </p:blipFill>
            <p:spPr>
              <a:xfrm>
                <a:off x="5071884" y="5405290"/>
                <a:ext cx="3268300" cy="568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4151" name="Ink 7">
                <a:extLst>
                  <a:ext uri="{FF2B5EF4-FFF2-40B4-BE49-F238E27FC236}">
                    <a16:creationId xmlns:a16="http://schemas.microsoft.com/office/drawing/2014/main" id="{44B619B8-C05B-EA3B-A688-8BF7ADA56B63}"/>
                  </a:ext>
                </a:extLst>
              </p14:cNvPr>
              <p14:cNvContentPartPr>
                <a14:cpLocks xmlns:a14="http://schemas.microsoft.com/office/drawing/2010/main" noRot="1" noChangeAspect="1" noEditPoints="1" noChangeArrowheads="1" noChangeShapeType="1"/>
              </p14:cNvContentPartPr>
              <p14:nvPr/>
            </p14:nvContentPartPr>
            <p14:xfrm>
              <a:off x="3956050" y="5429250"/>
              <a:ext cx="965200" cy="1588"/>
            </p14:xfrm>
          </p:contentPart>
        </mc:Choice>
        <mc:Fallback>
          <p:pic>
            <p:nvPicPr>
              <p:cNvPr id="134151" name="Ink 7">
                <a:extLst>
                  <a:ext uri="{FF2B5EF4-FFF2-40B4-BE49-F238E27FC236}">
                    <a16:creationId xmlns:a16="http://schemas.microsoft.com/office/drawing/2014/main" id="{44B619B8-C05B-EA3B-A688-8BF7ADA56B63}"/>
                  </a:ext>
                </a:extLst>
              </p:cNvPr>
              <p:cNvPicPr>
                <a:picLocks noRot="1" noChangeAspect="1" noEditPoints="1" noChangeArrowheads="1" noChangeShapeType="1"/>
              </p:cNvPicPr>
              <p:nvPr/>
            </p:nvPicPr>
            <p:blipFill>
              <a:blip r:embed="rId11"/>
              <a:stretch>
                <a:fillRect/>
              </a:stretch>
            </p:blipFill>
            <p:spPr>
              <a:xfrm>
                <a:off x="3938403" y="5351438"/>
                <a:ext cx="999774" cy="15403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4152" name="Ink 8">
                <a:extLst>
                  <a:ext uri="{FF2B5EF4-FFF2-40B4-BE49-F238E27FC236}">
                    <a16:creationId xmlns:a16="http://schemas.microsoft.com/office/drawing/2014/main" id="{43602F14-B1EA-E8B5-A726-666BD5158C45}"/>
                  </a:ext>
                </a:extLst>
              </p14:cNvPr>
              <p14:cNvContentPartPr>
                <a14:cpLocks xmlns:a14="http://schemas.microsoft.com/office/drawing/2010/main" noRot="1" noChangeAspect="1" noEditPoints="1" noChangeArrowheads="1" noChangeShapeType="1"/>
              </p14:cNvContentPartPr>
              <p14:nvPr/>
            </p14:nvContentPartPr>
            <p14:xfrm>
              <a:off x="1893888" y="5411788"/>
              <a:ext cx="1670050" cy="17462"/>
            </p14:xfrm>
          </p:contentPart>
        </mc:Choice>
        <mc:Fallback>
          <p:pic>
            <p:nvPicPr>
              <p:cNvPr id="134152" name="Ink 8">
                <a:extLst>
                  <a:ext uri="{FF2B5EF4-FFF2-40B4-BE49-F238E27FC236}">
                    <a16:creationId xmlns:a16="http://schemas.microsoft.com/office/drawing/2014/main" id="{43602F14-B1EA-E8B5-A726-666BD5158C45}"/>
                  </a:ext>
                </a:extLst>
              </p:cNvPr>
              <p:cNvPicPr>
                <a:picLocks noRot="1" noChangeAspect="1" noEditPoints="1" noChangeArrowheads="1" noChangeShapeType="1"/>
              </p:cNvPicPr>
              <p:nvPr/>
            </p:nvPicPr>
            <p:blipFill>
              <a:blip r:embed="rId13"/>
              <a:stretch>
                <a:fillRect/>
              </a:stretch>
            </p:blipFill>
            <p:spPr>
              <a:xfrm>
                <a:off x="1876156" y="5396509"/>
                <a:ext cx="1704790" cy="473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4153" name="Ink 9">
                <a:extLst>
                  <a:ext uri="{FF2B5EF4-FFF2-40B4-BE49-F238E27FC236}">
                    <a16:creationId xmlns:a16="http://schemas.microsoft.com/office/drawing/2014/main" id="{CBD1EA0E-7F7E-94CE-E6E4-3C6957C3517F}"/>
                  </a:ext>
                </a:extLst>
              </p14:cNvPr>
              <p14:cNvContentPartPr>
                <a14:cpLocks xmlns:a14="http://schemas.microsoft.com/office/drawing/2010/main" noRot="1" noChangeAspect="1" noEditPoints="1" noChangeArrowheads="1" noChangeShapeType="1"/>
              </p14:cNvContentPartPr>
              <p14:nvPr/>
            </p14:nvContentPartPr>
            <p14:xfrm>
              <a:off x="687388" y="5402263"/>
              <a:ext cx="1027112" cy="9525"/>
            </p14:xfrm>
          </p:contentPart>
        </mc:Choice>
        <mc:Fallback>
          <p:pic>
            <p:nvPicPr>
              <p:cNvPr id="134153" name="Ink 9">
                <a:extLst>
                  <a:ext uri="{FF2B5EF4-FFF2-40B4-BE49-F238E27FC236}">
                    <a16:creationId xmlns:a16="http://schemas.microsoft.com/office/drawing/2014/main" id="{CBD1EA0E-7F7E-94CE-E6E4-3C6957C3517F}"/>
                  </a:ext>
                </a:extLst>
              </p:cNvPr>
              <p:cNvPicPr>
                <a:picLocks noRot="1" noChangeAspect="1" noEditPoints="1" noChangeArrowheads="1" noChangeShapeType="1"/>
              </p:cNvPicPr>
              <p:nvPr/>
            </p:nvPicPr>
            <p:blipFill>
              <a:blip r:embed="rId15"/>
              <a:stretch>
                <a:fillRect/>
              </a:stretch>
            </p:blipFill>
            <p:spPr>
              <a:xfrm>
                <a:off x="669598" y="5395956"/>
                <a:ext cx="1061966" cy="21882"/>
              </a:xfrm>
              <a:prstGeom prst="rect">
                <a:avLst/>
              </a:prstGeom>
            </p:spPr>
          </p:pic>
        </mc:Fallback>
      </mc:AlternateContent>
      <p:sp>
        <p:nvSpPr>
          <p:cNvPr id="134157" name="Rectangle 13">
            <a:extLst>
              <a:ext uri="{FF2B5EF4-FFF2-40B4-BE49-F238E27FC236}">
                <a16:creationId xmlns:a16="http://schemas.microsoft.com/office/drawing/2014/main" id="{9CB7DA0C-E0DC-E72B-E9E7-FBAEB1E2A6C5}"/>
              </a:ext>
            </a:extLst>
          </p:cNvPr>
          <p:cNvSpPr>
            <a:spLocks noChangeArrowheads="1"/>
          </p:cNvSpPr>
          <p:nvPr/>
        </p:nvSpPr>
        <p:spPr bwMode="auto">
          <a:xfrm>
            <a:off x="1187450" y="39338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70 semanas</a:t>
            </a:r>
          </a:p>
        </p:txBody>
      </p:sp>
      <p:sp>
        <p:nvSpPr>
          <p:cNvPr id="134162" name="Rectangle 18">
            <a:extLst>
              <a:ext uri="{FF2B5EF4-FFF2-40B4-BE49-F238E27FC236}">
                <a16:creationId xmlns:a16="http://schemas.microsoft.com/office/drawing/2014/main" id="{9DEC507F-40A7-DAEB-9235-614E88B2F367}"/>
              </a:ext>
            </a:extLst>
          </p:cNvPr>
          <p:cNvSpPr>
            <a:spLocks noChangeArrowheads="1"/>
          </p:cNvSpPr>
          <p:nvPr/>
        </p:nvSpPr>
        <p:spPr bwMode="auto">
          <a:xfrm>
            <a:off x="2051050" y="2590800"/>
            <a:ext cx="453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t>2300 TARDES E MANHÃS</a:t>
            </a:r>
          </a:p>
        </p:txBody>
      </p:sp>
      <mc:AlternateContent xmlns:mc="http://schemas.openxmlformats.org/markup-compatibility/2006">
        <mc:Choice xmlns:p14="http://schemas.microsoft.com/office/powerpoint/2010/main" Requires="p14">
          <p:contentPart p14:bwMode="auto" r:id="rId16">
            <p14:nvContentPartPr>
              <p14:cNvPr id="134164" name="Ink 20">
                <a:extLst>
                  <a:ext uri="{FF2B5EF4-FFF2-40B4-BE49-F238E27FC236}">
                    <a16:creationId xmlns:a16="http://schemas.microsoft.com/office/drawing/2014/main" id="{2B6CBC9A-6E86-79EA-FF66-A3587E7A526F}"/>
                  </a:ext>
                </a:extLst>
              </p14:cNvPr>
              <p14:cNvContentPartPr>
                <a14:cpLocks xmlns:a14="http://schemas.microsoft.com/office/drawing/2010/main" noRot="1" noChangeAspect="1" noEditPoints="1" noChangeArrowheads="1" noChangeShapeType="1"/>
              </p14:cNvContentPartPr>
              <p14:nvPr/>
            </p14:nvContentPartPr>
            <p14:xfrm>
              <a:off x="438150" y="2847975"/>
              <a:ext cx="293688" cy="2268538"/>
            </p14:xfrm>
          </p:contentPart>
        </mc:Choice>
        <mc:Fallback>
          <p:pic>
            <p:nvPicPr>
              <p:cNvPr id="134164" name="Ink 20">
                <a:extLst>
                  <a:ext uri="{FF2B5EF4-FFF2-40B4-BE49-F238E27FC236}">
                    <a16:creationId xmlns:a16="http://schemas.microsoft.com/office/drawing/2014/main" id="{2B6CBC9A-6E86-79EA-FF66-A3587E7A526F}"/>
                  </a:ext>
                </a:extLst>
              </p:cNvPr>
              <p:cNvPicPr>
                <a:picLocks noRot="1" noChangeAspect="1" noEditPoints="1" noChangeArrowheads="1" noChangeShapeType="1"/>
              </p:cNvPicPr>
              <p:nvPr/>
            </p:nvPicPr>
            <p:blipFill>
              <a:blip r:embed="rId17"/>
              <a:stretch>
                <a:fillRect/>
              </a:stretch>
            </p:blipFill>
            <p:spPr>
              <a:xfrm>
                <a:off x="420600" y="2830334"/>
                <a:ext cx="328071" cy="23031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4166" name="Ink 22">
                <a:extLst>
                  <a:ext uri="{FF2B5EF4-FFF2-40B4-BE49-F238E27FC236}">
                    <a16:creationId xmlns:a16="http://schemas.microsoft.com/office/drawing/2014/main" id="{6CE3EDB2-8BD3-1699-ECB1-28EA7C1991A9}"/>
                  </a:ext>
                </a:extLst>
              </p14:cNvPr>
              <p14:cNvContentPartPr>
                <a14:cpLocks xmlns:a14="http://schemas.microsoft.com/office/drawing/2010/main" noRot="1" noChangeAspect="1" noEditPoints="1" noChangeArrowheads="1" noChangeShapeType="1"/>
              </p14:cNvContentPartPr>
              <p14:nvPr/>
            </p14:nvContentPartPr>
            <p14:xfrm>
              <a:off x="3714750" y="4813300"/>
              <a:ext cx="1588" cy="785813"/>
            </p14:xfrm>
          </p:contentPart>
        </mc:Choice>
        <mc:Fallback>
          <p:pic>
            <p:nvPicPr>
              <p:cNvPr id="134166" name="Ink 22">
                <a:extLst>
                  <a:ext uri="{FF2B5EF4-FFF2-40B4-BE49-F238E27FC236}">
                    <a16:creationId xmlns:a16="http://schemas.microsoft.com/office/drawing/2014/main" id="{6CE3EDB2-8BD3-1699-ECB1-28EA7C1991A9}"/>
                  </a:ext>
                </a:extLst>
              </p:cNvPr>
              <p:cNvPicPr>
                <a:picLocks noRot="1" noChangeAspect="1" noEditPoints="1" noChangeArrowheads="1" noChangeShapeType="1"/>
              </p:cNvPicPr>
              <p:nvPr/>
            </p:nvPicPr>
            <p:blipFill>
              <a:blip r:embed="rId19"/>
              <a:stretch>
                <a:fillRect/>
              </a:stretch>
            </p:blipFill>
            <p:spPr>
              <a:xfrm>
                <a:off x="3636938" y="4796631"/>
                <a:ext cx="154036" cy="81847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4167" name="Ink 23">
                <a:extLst>
                  <a:ext uri="{FF2B5EF4-FFF2-40B4-BE49-F238E27FC236}">
                    <a16:creationId xmlns:a16="http://schemas.microsoft.com/office/drawing/2014/main" id="{C31D48FE-F08E-CBD3-1FAB-BE24663ADF1F}"/>
                  </a:ext>
                </a:extLst>
              </p14:cNvPr>
              <p14:cNvContentPartPr>
                <a14:cpLocks xmlns:a14="http://schemas.microsoft.com/office/drawing/2010/main" noRot="1" noChangeAspect="1" noEditPoints="1" noChangeArrowheads="1" noChangeShapeType="1"/>
              </p14:cNvContentPartPr>
              <p14:nvPr/>
            </p14:nvContentPartPr>
            <p14:xfrm>
              <a:off x="1803400" y="4776788"/>
              <a:ext cx="1588" cy="795337"/>
            </p14:xfrm>
          </p:contentPart>
        </mc:Choice>
        <mc:Fallback>
          <p:pic>
            <p:nvPicPr>
              <p:cNvPr id="134167" name="Ink 23">
                <a:extLst>
                  <a:ext uri="{FF2B5EF4-FFF2-40B4-BE49-F238E27FC236}">
                    <a16:creationId xmlns:a16="http://schemas.microsoft.com/office/drawing/2014/main" id="{C31D48FE-F08E-CBD3-1FAB-BE24663ADF1F}"/>
                  </a:ext>
                </a:extLst>
              </p:cNvPr>
              <p:cNvPicPr>
                <a:picLocks noRot="1" noChangeAspect="1" noEditPoints="1" noChangeArrowheads="1" noChangeShapeType="1"/>
              </p:cNvPicPr>
              <p:nvPr/>
            </p:nvPicPr>
            <p:blipFill>
              <a:blip r:embed="rId21"/>
              <a:stretch>
                <a:fillRect/>
              </a:stretch>
            </p:blipFill>
            <p:spPr>
              <a:xfrm>
                <a:off x="1725588" y="4758936"/>
                <a:ext cx="154036" cy="83031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4168" name="Ink 24">
                <a:extLst>
                  <a:ext uri="{FF2B5EF4-FFF2-40B4-BE49-F238E27FC236}">
                    <a16:creationId xmlns:a16="http://schemas.microsoft.com/office/drawing/2014/main" id="{5C57BCED-2E90-7071-526A-085A9EE7A6A9}"/>
                  </a:ext>
                </a:extLst>
              </p14:cNvPr>
              <p14:cNvContentPartPr>
                <a14:cpLocks xmlns:a14="http://schemas.microsoft.com/office/drawing/2010/main" noRot="1" noChangeAspect="1" noEditPoints="1" noChangeArrowheads="1" noChangeShapeType="1"/>
              </p14:cNvContentPartPr>
              <p14:nvPr/>
            </p14:nvContentPartPr>
            <p14:xfrm>
              <a:off x="482600" y="4017963"/>
              <a:ext cx="17463" cy="1652587"/>
            </p14:xfrm>
          </p:contentPart>
        </mc:Choice>
        <mc:Fallback>
          <p:pic>
            <p:nvPicPr>
              <p:cNvPr id="134168" name="Ink 24">
                <a:extLst>
                  <a:ext uri="{FF2B5EF4-FFF2-40B4-BE49-F238E27FC236}">
                    <a16:creationId xmlns:a16="http://schemas.microsoft.com/office/drawing/2014/main" id="{5C57BCED-2E90-7071-526A-085A9EE7A6A9}"/>
                  </a:ext>
                </a:extLst>
              </p:cNvPr>
              <p:cNvPicPr>
                <a:picLocks noRot="1" noChangeAspect="1" noEditPoints="1" noChangeArrowheads="1" noChangeShapeType="1"/>
              </p:cNvPicPr>
              <p:nvPr/>
            </p:nvPicPr>
            <p:blipFill>
              <a:blip r:embed="rId23"/>
              <a:stretch>
                <a:fillRect/>
              </a:stretch>
            </p:blipFill>
            <p:spPr>
              <a:xfrm>
                <a:off x="473868" y="4000321"/>
                <a:ext cx="34570" cy="168715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4170" name="Ink 26">
                <a:extLst>
                  <a:ext uri="{FF2B5EF4-FFF2-40B4-BE49-F238E27FC236}">
                    <a16:creationId xmlns:a16="http://schemas.microsoft.com/office/drawing/2014/main" id="{99712270-E216-E1A4-31CB-00A8CA9D927B}"/>
                  </a:ext>
                </a:extLst>
              </p14:cNvPr>
              <p14:cNvContentPartPr>
                <a14:cpLocks xmlns:a14="http://schemas.microsoft.com/office/drawing/2010/main" noRot="1" noChangeAspect="1" noEditPoints="1" noChangeArrowheads="1" noChangeShapeType="1"/>
              </p14:cNvContentPartPr>
              <p14:nvPr/>
            </p14:nvContentPartPr>
            <p14:xfrm>
              <a:off x="4902200" y="4840288"/>
              <a:ext cx="36513" cy="615950"/>
            </p14:xfrm>
          </p:contentPart>
        </mc:Choice>
        <mc:Fallback>
          <p:pic>
            <p:nvPicPr>
              <p:cNvPr id="134170" name="Ink 26">
                <a:extLst>
                  <a:ext uri="{FF2B5EF4-FFF2-40B4-BE49-F238E27FC236}">
                    <a16:creationId xmlns:a16="http://schemas.microsoft.com/office/drawing/2014/main" id="{99712270-E216-E1A4-31CB-00A8CA9D927B}"/>
                  </a:ext>
                </a:extLst>
              </p:cNvPr>
              <p:cNvPicPr>
                <a:picLocks noRot="1" noChangeAspect="1" noEditPoints="1" noChangeArrowheads="1" noChangeShapeType="1"/>
              </p:cNvPicPr>
              <p:nvPr/>
            </p:nvPicPr>
            <p:blipFill>
              <a:blip r:embed="rId25"/>
              <a:stretch>
                <a:fillRect/>
              </a:stretch>
            </p:blipFill>
            <p:spPr>
              <a:xfrm>
                <a:off x="4884997" y="4822791"/>
                <a:ext cx="70217" cy="65022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4172" name="Ink 28">
                <a:extLst>
                  <a:ext uri="{FF2B5EF4-FFF2-40B4-BE49-F238E27FC236}">
                    <a16:creationId xmlns:a16="http://schemas.microsoft.com/office/drawing/2014/main" id="{E8E83F42-CA20-FF84-08DA-CF71537B89CE}"/>
                  </a:ext>
                </a:extLst>
              </p14:cNvPr>
              <p14:cNvContentPartPr>
                <a14:cpLocks xmlns:a14="http://schemas.microsoft.com/office/drawing/2010/main" noRot="1" noChangeAspect="1" noEditPoints="1" noChangeArrowheads="1" noChangeShapeType="1"/>
              </p14:cNvContentPartPr>
              <p14:nvPr/>
            </p14:nvContentPartPr>
            <p14:xfrm>
              <a:off x="6653213" y="2946400"/>
              <a:ext cx="1660525" cy="9525"/>
            </p14:xfrm>
          </p:contentPart>
        </mc:Choice>
        <mc:Fallback>
          <p:pic>
            <p:nvPicPr>
              <p:cNvPr id="134172" name="Ink 28">
                <a:extLst>
                  <a:ext uri="{FF2B5EF4-FFF2-40B4-BE49-F238E27FC236}">
                    <a16:creationId xmlns:a16="http://schemas.microsoft.com/office/drawing/2014/main" id="{E8E83F42-CA20-FF84-08DA-CF71537B89CE}"/>
                  </a:ext>
                </a:extLst>
              </p:cNvPr>
              <p:cNvPicPr>
                <a:picLocks noRot="1" noChangeAspect="1" noEditPoints="1" noChangeArrowheads="1" noChangeShapeType="1"/>
              </p:cNvPicPr>
              <p:nvPr/>
            </p:nvPicPr>
            <p:blipFill>
              <a:blip r:embed="rId27"/>
              <a:stretch>
                <a:fillRect/>
              </a:stretch>
            </p:blipFill>
            <p:spPr>
              <a:xfrm>
                <a:off x="6635582" y="2942666"/>
                <a:ext cx="1695067" cy="1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4173" name="Ink 29">
                <a:extLst>
                  <a:ext uri="{FF2B5EF4-FFF2-40B4-BE49-F238E27FC236}">
                    <a16:creationId xmlns:a16="http://schemas.microsoft.com/office/drawing/2014/main" id="{95A245CE-053E-4C56-8E8D-7E8099E44672}"/>
                  </a:ext>
                </a:extLst>
              </p14:cNvPr>
              <p14:cNvContentPartPr>
                <a14:cpLocks xmlns:a14="http://schemas.microsoft.com/office/drawing/2010/main" noRot="1" noChangeAspect="1" noEditPoints="1" noChangeArrowheads="1" noChangeShapeType="1"/>
              </p14:cNvContentPartPr>
              <p14:nvPr/>
            </p14:nvContentPartPr>
            <p14:xfrm>
              <a:off x="455613" y="2813050"/>
              <a:ext cx="1490662" cy="61913"/>
            </p14:xfrm>
          </p:contentPart>
        </mc:Choice>
        <mc:Fallback>
          <p:pic>
            <p:nvPicPr>
              <p:cNvPr id="134173" name="Ink 29">
                <a:extLst>
                  <a:ext uri="{FF2B5EF4-FFF2-40B4-BE49-F238E27FC236}">
                    <a16:creationId xmlns:a16="http://schemas.microsoft.com/office/drawing/2014/main" id="{95A245CE-053E-4C56-8E8D-7E8099E44672}"/>
                  </a:ext>
                </a:extLst>
              </p:cNvPr>
              <p:cNvPicPr>
                <a:picLocks noRot="1" noChangeAspect="1" noEditPoints="1" noChangeArrowheads="1" noChangeShapeType="1"/>
              </p:cNvPicPr>
              <p:nvPr/>
            </p:nvPicPr>
            <p:blipFill>
              <a:blip r:embed="rId29"/>
              <a:stretch>
                <a:fillRect/>
              </a:stretch>
            </p:blipFill>
            <p:spPr>
              <a:xfrm>
                <a:off x="437759" y="2796102"/>
                <a:ext cx="1525642" cy="951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4174" name="Ink 30">
                <a:extLst>
                  <a:ext uri="{FF2B5EF4-FFF2-40B4-BE49-F238E27FC236}">
                    <a16:creationId xmlns:a16="http://schemas.microsoft.com/office/drawing/2014/main" id="{61A49CE3-D18E-ADAD-ED7B-81EF18E81860}"/>
                  </a:ext>
                </a:extLst>
              </p14:cNvPr>
              <p14:cNvContentPartPr>
                <a14:cpLocks xmlns:a14="http://schemas.microsoft.com/office/drawing/2010/main" noRot="1" noChangeAspect="1" noEditPoints="1" noChangeArrowheads="1" noChangeShapeType="1"/>
              </p14:cNvContentPartPr>
              <p14:nvPr/>
            </p14:nvContentPartPr>
            <p14:xfrm>
              <a:off x="8286750" y="2955925"/>
              <a:ext cx="53975" cy="2509838"/>
            </p14:xfrm>
          </p:contentPart>
        </mc:Choice>
        <mc:Fallback>
          <p:pic>
            <p:nvPicPr>
              <p:cNvPr id="134174" name="Ink 30">
                <a:extLst>
                  <a:ext uri="{FF2B5EF4-FFF2-40B4-BE49-F238E27FC236}">
                    <a16:creationId xmlns:a16="http://schemas.microsoft.com/office/drawing/2014/main" id="{61A49CE3-D18E-ADAD-ED7B-81EF18E81860}"/>
                  </a:ext>
                </a:extLst>
              </p:cNvPr>
              <p:cNvPicPr>
                <a:picLocks noRot="1" noChangeAspect="1" noEditPoints="1" noChangeArrowheads="1" noChangeShapeType="1"/>
              </p:cNvPicPr>
              <p:nvPr/>
            </p:nvPicPr>
            <p:blipFill>
              <a:blip r:embed="rId31"/>
              <a:stretch>
                <a:fillRect/>
              </a:stretch>
            </p:blipFill>
            <p:spPr>
              <a:xfrm>
                <a:off x="8269904" y="2938296"/>
                <a:ext cx="86979" cy="254437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4175" name="Ink 31">
                <a:extLst>
                  <a:ext uri="{FF2B5EF4-FFF2-40B4-BE49-F238E27FC236}">
                    <a16:creationId xmlns:a16="http://schemas.microsoft.com/office/drawing/2014/main" id="{E33F1548-1C40-0109-A220-4FC2AEB606D4}"/>
                  </a:ext>
                </a:extLst>
              </p14:cNvPr>
              <p14:cNvContentPartPr>
                <a14:cpLocks xmlns:a14="http://schemas.microsoft.com/office/drawing/2010/main" noRot="1" noChangeAspect="1" noEditPoints="1" noChangeArrowheads="1" noChangeShapeType="1"/>
              </p14:cNvContentPartPr>
              <p14:nvPr/>
            </p14:nvContentPartPr>
            <p14:xfrm>
              <a:off x="8224838" y="2911475"/>
              <a:ext cx="115887" cy="80963"/>
            </p14:xfrm>
          </p:contentPart>
        </mc:Choice>
        <mc:Fallback>
          <p:pic>
            <p:nvPicPr>
              <p:cNvPr id="134175" name="Ink 31">
                <a:extLst>
                  <a:ext uri="{FF2B5EF4-FFF2-40B4-BE49-F238E27FC236}">
                    <a16:creationId xmlns:a16="http://schemas.microsoft.com/office/drawing/2014/main" id="{E33F1548-1C40-0109-A220-4FC2AEB606D4}"/>
                  </a:ext>
                </a:extLst>
              </p:cNvPr>
              <p:cNvPicPr>
                <a:picLocks noRot="1" noChangeAspect="1" noEditPoints="1" noChangeArrowheads="1" noChangeShapeType="1"/>
              </p:cNvPicPr>
              <p:nvPr/>
            </p:nvPicPr>
            <p:blipFill>
              <a:blip r:embed="rId33"/>
              <a:stretch>
                <a:fillRect/>
              </a:stretch>
            </p:blipFill>
            <p:spPr>
              <a:xfrm>
                <a:off x="8206341" y="2895478"/>
                <a:ext cx="152125" cy="11230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4176" name="Ink 32">
                <a:extLst>
                  <a:ext uri="{FF2B5EF4-FFF2-40B4-BE49-F238E27FC236}">
                    <a16:creationId xmlns:a16="http://schemas.microsoft.com/office/drawing/2014/main" id="{D4065A5D-171E-6EE6-8A20-81495D85924D}"/>
                  </a:ext>
                </a:extLst>
              </p14:cNvPr>
              <p14:cNvContentPartPr>
                <a14:cpLocks xmlns:a14="http://schemas.microsoft.com/office/drawing/2010/main" noRot="1" noChangeAspect="1" noEditPoints="1" noChangeArrowheads="1" noChangeShapeType="1"/>
              </p14:cNvContentPartPr>
              <p14:nvPr/>
            </p14:nvContentPartPr>
            <p14:xfrm>
              <a:off x="3081338" y="4116388"/>
              <a:ext cx="1884362" cy="1312862"/>
            </p14:xfrm>
          </p:contentPart>
        </mc:Choice>
        <mc:Fallback>
          <p:pic>
            <p:nvPicPr>
              <p:cNvPr id="134176" name="Ink 32">
                <a:extLst>
                  <a:ext uri="{FF2B5EF4-FFF2-40B4-BE49-F238E27FC236}">
                    <a16:creationId xmlns:a16="http://schemas.microsoft.com/office/drawing/2014/main" id="{D4065A5D-171E-6EE6-8A20-81495D85924D}"/>
                  </a:ext>
                </a:extLst>
              </p:cNvPr>
              <p:cNvPicPr>
                <a:picLocks noRot="1" noChangeAspect="1" noEditPoints="1" noChangeArrowheads="1" noChangeShapeType="1"/>
              </p:cNvPicPr>
              <p:nvPr/>
            </p:nvPicPr>
            <p:blipFill>
              <a:blip r:embed="rId35"/>
              <a:stretch>
                <a:fillRect/>
              </a:stretch>
            </p:blipFill>
            <p:spPr>
              <a:xfrm>
                <a:off x="3063561" y="4098754"/>
                <a:ext cx="1919190" cy="1347411"/>
              </a:xfrm>
              <a:prstGeom prst="rect">
                <a:avLst/>
              </a:prstGeom>
            </p:spPr>
          </p:pic>
        </mc:Fallback>
      </mc:AlternateContent>
      <p:sp>
        <p:nvSpPr>
          <p:cNvPr id="134177" name="Rectangle 33">
            <a:extLst>
              <a:ext uri="{FF2B5EF4-FFF2-40B4-BE49-F238E27FC236}">
                <a16:creationId xmlns:a16="http://schemas.microsoft.com/office/drawing/2014/main" id="{9B513FDC-3CD6-3598-3151-03C2740AE181}"/>
              </a:ext>
            </a:extLst>
          </p:cNvPr>
          <p:cNvSpPr>
            <a:spLocks noChangeArrowheads="1"/>
          </p:cNvSpPr>
          <p:nvPr/>
        </p:nvSpPr>
        <p:spPr bwMode="auto">
          <a:xfrm>
            <a:off x="2195513" y="404813"/>
            <a:ext cx="4572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pt-BR" altLang="pt-BR" sz="3200" i="1"/>
              <a:t> Cessar a transgressão</a:t>
            </a:r>
          </a:p>
          <a:p>
            <a:pPr>
              <a:buFontTx/>
              <a:buChar char="•"/>
            </a:pPr>
            <a:r>
              <a:rPr lang="pt-BR" altLang="pt-BR" sz="3200" i="1"/>
              <a:t> Expiar a iniqüidade</a:t>
            </a:r>
          </a:p>
          <a:p>
            <a:pPr>
              <a:buFontTx/>
              <a:buChar char="•"/>
            </a:pPr>
            <a:r>
              <a:rPr lang="pt-BR" altLang="pt-BR" sz="3200" i="1"/>
              <a:t> Trazer a justiça eterna</a:t>
            </a:r>
          </a:p>
          <a:p>
            <a:pPr>
              <a:buFontTx/>
              <a:buChar char="•"/>
            </a:pPr>
            <a:r>
              <a:rPr lang="pt-BR" altLang="pt-BR" sz="3200" i="1"/>
              <a:t> Ungir o Santíssimo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699AD8C-88CC-059A-50C1-0DCB7C417894}"/>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PROFECIA REVELA A DATA DO INÍCIO DO JUÍZO?</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807CA299-63E6-2326-7FA8-CE287BCD6062}"/>
              </a:ext>
            </a:extLst>
          </p:cNvPr>
          <p:cNvSpPr txBox="1">
            <a:spLocks noChangeArrowheads="1"/>
          </p:cNvSpPr>
          <p:nvPr/>
        </p:nvSpPr>
        <p:spPr bwMode="auto">
          <a:xfrm>
            <a:off x="2627313" y="2852738"/>
            <a:ext cx="6516687" cy="350361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“Sabe e entende: desde a </a:t>
            </a:r>
            <a:r>
              <a:rPr lang="pt-BR" altLang="pt-BR" sz="3200" i="1">
                <a:solidFill>
                  <a:srgbClr val="FFFF00"/>
                </a:solidFill>
                <a:latin typeface="Zurich Cn BT" pitchFamily="34" charset="0"/>
              </a:rPr>
              <a:t>saída da ordem para restaurar, e para edificar a Jerusalém</a:t>
            </a:r>
            <a:r>
              <a:rPr lang="pt-BR" altLang="pt-BR" sz="3200" i="1">
                <a:solidFill>
                  <a:schemeClr val="bg1"/>
                </a:solidFill>
                <a:latin typeface="Zurich Cn BT" pitchFamily="34" charset="0"/>
              </a:rPr>
              <a:t>, até ao </a:t>
            </a:r>
            <a:r>
              <a:rPr lang="pt-BR" altLang="pt-BR" sz="3200" i="1">
                <a:solidFill>
                  <a:srgbClr val="FFFF00"/>
                </a:solidFill>
                <a:latin typeface="Zurich Cn BT" pitchFamily="34" charset="0"/>
              </a:rPr>
              <a:t>Messias</a:t>
            </a:r>
            <a:r>
              <a:rPr lang="pt-BR" altLang="pt-BR" sz="3200" i="1">
                <a:solidFill>
                  <a:schemeClr val="bg1"/>
                </a:solidFill>
                <a:latin typeface="Zurich Cn BT" pitchFamily="34" charset="0"/>
              </a:rPr>
              <a:t>, o Príncipe, haverá </a:t>
            </a:r>
            <a:r>
              <a:rPr lang="pt-BR" altLang="pt-BR" sz="3200" i="1">
                <a:solidFill>
                  <a:srgbClr val="FFFF00"/>
                </a:solidFill>
                <a:latin typeface="Zurich Cn BT" pitchFamily="34" charset="0"/>
              </a:rPr>
              <a:t>sete semanas</a:t>
            </a:r>
            <a:r>
              <a:rPr lang="pt-BR" altLang="pt-BR" sz="3200" i="1">
                <a:solidFill>
                  <a:schemeClr val="bg1"/>
                </a:solidFill>
                <a:latin typeface="Zurich Cn BT" pitchFamily="34" charset="0"/>
              </a:rPr>
              <a:t>, e </a:t>
            </a:r>
            <a:r>
              <a:rPr lang="pt-BR" altLang="pt-BR" sz="3200" i="1">
                <a:solidFill>
                  <a:srgbClr val="FFFF00"/>
                </a:solidFill>
                <a:latin typeface="Zurich Cn BT" pitchFamily="34" charset="0"/>
              </a:rPr>
              <a:t>sessenta e duas semanas</a:t>
            </a:r>
            <a:r>
              <a:rPr lang="pt-BR" altLang="pt-BR" sz="3200" i="1">
                <a:solidFill>
                  <a:schemeClr val="bg1"/>
                </a:solidFill>
                <a:latin typeface="Zurich Cn BT" pitchFamily="34" charset="0"/>
              </a:rPr>
              <a:t>; as ruas e o muro se reedificarão, mas em tempos angustiosos... </a:t>
            </a:r>
            <a:endParaRPr lang="pt-BR" altLang="pt-BR" sz="3200" i="1">
              <a:solidFill>
                <a:srgbClr val="FFFF00"/>
              </a:solidFill>
              <a:latin typeface="Zurich Cn BT" pitchFamily="34" charset="0"/>
            </a:endParaRPr>
          </a:p>
        </p:txBody>
      </p:sp>
      <p:sp>
        <p:nvSpPr>
          <p:cNvPr id="21508" name="Text Box 3">
            <a:extLst>
              <a:ext uri="{FF2B5EF4-FFF2-40B4-BE49-F238E27FC236}">
                <a16:creationId xmlns:a16="http://schemas.microsoft.com/office/drawing/2014/main" id="{C24AC68F-29B8-30F5-D1F5-8B8CF4E8655F}"/>
              </a:ext>
            </a:extLst>
          </p:cNvPr>
          <p:cNvSpPr txBox="1">
            <a:spLocks noChangeArrowheads="1"/>
          </p:cNvSpPr>
          <p:nvPr/>
        </p:nvSpPr>
        <p:spPr bwMode="auto">
          <a:xfrm>
            <a:off x="7235825" y="2420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Daniel 9:24-27</a:t>
            </a:r>
            <a:endParaRPr lang="en-US" altLang="pt-BR">
              <a:solidFill>
                <a:schemeClr val="bg1"/>
              </a:solidFill>
              <a:latin typeface="Zurich LtCn B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F4F51B4-FC23-3DD6-69FC-0CBDD3D0F5F9}"/>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PROFECIA REVELA A DATA DO INÍCIO DO JUÍZO?</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72EB3CEB-EA67-D4EA-83B2-9918DD1F69D5}"/>
              </a:ext>
            </a:extLst>
          </p:cNvPr>
          <p:cNvSpPr txBox="1">
            <a:spLocks noChangeArrowheads="1"/>
          </p:cNvSpPr>
          <p:nvPr/>
        </p:nvSpPr>
        <p:spPr bwMode="auto">
          <a:xfrm>
            <a:off x="2771775" y="3213100"/>
            <a:ext cx="6372225" cy="20415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depois das sessenta e duas semanas </a:t>
            </a:r>
            <a:r>
              <a:rPr lang="pt-BR" altLang="pt-BR" sz="3200" i="1">
                <a:solidFill>
                  <a:srgbClr val="FFFF00"/>
                </a:solidFill>
                <a:latin typeface="Zurich Cn BT" pitchFamily="34" charset="0"/>
              </a:rPr>
              <a:t>será cortado o Messias</a:t>
            </a:r>
            <a:r>
              <a:rPr lang="pt-BR" altLang="pt-BR" sz="3200" i="1">
                <a:solidFill>
                  <a:schemeClr val="bg1"/>
                </a:solidFill>
                <a:latin typeface="Zurich Cn BT" pitchFamily="34" charset="0"/>
              </a:rPr>
              <a:t>, mas não para si mesmo; e o povo do príncipe, que há de vir,” </a:t>
            </a:r>
            <a:endParaRPr lang="pt-BR" altLang="pt-BR" sz="3200" i="1">
              <a:solidFill>
                <a:srgbClr val="FFFF00"/>
              </a:solidFill>
              <a:latin typeface="Zurich Cn BT" pitchFamily="34" charset="0"/>
            </a:endParaRPr>
          </a:p>
        </p:txBody>
      </p:sp>
      <p:sp>
        <p:nvSpPr>
          <p:cNvPr id="101380" name="Text Box 3">
            <a:extLst>
              <a:ext uri="{FF2B5EF4-FFF2-40B4-BE49-F238E27FC236}">
                <a16:creationId xmlns:a16="http://schemas.microsoft.com/office/drawing/2014/main" id="{155C9806-69BD-B396-8780-55F45993A2F8}"/>
              </a:ext>
            </a:extLst>
          </p:cNvPr>
          <p:cNvSpPr txBox="1">
            <a:spLocks noChangeArrowheads="1"/>
          </p:cNvSpPr>
          <p:nvPr/>
        </p:nvSpPr>
        <p:spPr bwMode="auto">
          <a:xfrm>
            <a:off x="7235825" y="2420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Daniel 9:24-27</a:t>
            </a:r>
            <a:endParaRPr lang="en-US" altLang="pt-BR">
              <a:solidFill>
                <a:schemeClr val="bg1"/>
              </a:solidFill>
              <a:latin typeface="Zurich LtCn B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5CBFCDB-C090-537B-C511-13D7E301E0BD}"/>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PROFECIA REVELA A DATA DO INÍCIO DO JUÍZO?</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300C01CB-98AA-C144-B726-F9DE00D4AC9A}"/>
              </a:ext>
            </a:extLst>
          </p:cNvPr>
          <p:cNvSpPr txBox="1">
            <a:spLocks noChangeArrowheads="1"/>
          </p:cNvSpPr>
          <p:nvPr/>
        </p:nvSpPr>
        <p:spPr bwMode="auto">
          <a:xfrm>
            <a:off x="3167063" y="3860800"/>
            <a:ext cx="5976937"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600" i="1">
                <a:solidFill>
                  <a:schemeClr val="bg1"/>
                </a:solidFill>
                <a:latin typeface="Zurich Cn BT" pitchFamily="34" charset="0"/>
              </a:rPr>
              <a:t>“... e ele firmará aliança com muitos por </a:t>
            </a:r>
            <a:r>
              <a:rPr lang="pt-BR" altLang="pt-BR" sz="3600" i="1">
                <a:solidFill>
                  <a:srgbClr val="FFFF00"/>
                </a:solidFill>
                <a:latin typeface="Zurich Cn BT" pitchFamily="34" charset="0"/>
              </a:rPr>
              <a:t>uma semana</a:t>
            </a:r>
            <a:r>
              <a:rPr lang="pt-BR" altLang="pt-BR" sz="3600" i="1">
                <a:solidFill>
                  <a:schemeClr val="bg1"/>
                </a:solidFill>
                <a:latin typeface="Zurich Cn BT" pitchFamily="34" charset="0"/>
              </a:rPr>
              <a:t>” </a:t>
            </a:r>
            <a:endParaRPr lang="pt-BR" altLang="pt-BR" sz="3600" i="1">
              <a:solidFill>
                <a:srgbClr val="FFFF00"/>
              </a:solidFill>
              <a:latin typeface="Zurich Cn BT" pitchFamily="34" charset="0"/>
            </a:endParaRPr>
          </a:p>
        </p:txBody>
      </p:sp>
      <p:sp>
        <p:nvSpPr>
          <p:cNvPr id="23556" name="Text Box 3">
            <a:extLst>
              <a:ext uri="{FF2B5EF4-FFF2-40B4-BE49-F238E27FC236}">
                <a16:creationId xmlns:a16="http://schemas.microsoft.com/office/drawing/2014/main" id="{3DCE4B4E-465B-C6D6-8846-2CB1F462BA96}"/>
              </a:ext>
            </a:extLst>
          </p:cNvPr>
          <p:cNvSpPr txBox="1">
            <a:spLocks noChangeArrowheads="1"/>
          </p:cNvSpPr>
          <p:nvPr/>
        </p:nvSpPr>
        <p:spPr bwMode="auto">
          <a:xfrm>
            <a:off x="7235825" y="2420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Daniel 9:24-27</a:t>
            </a:r>
            <a:endParaRPr lang="en-US" altLang="pt-BR">
              <a:solidFill>
                <a:schemeClr val="bg1"/>
              </a:solidFill>
              <a:latin typeface="Zurich LtCn BT"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CE4EC51F-4F05-0E48-1669-455A9F52FB6D}"/>
              </a:ext>
            </a:extLst>
          </p:cNvPr>
          <p:cNvSpPr>
            <a:spLocks noChangeArrowheads="1"/>
          </p:cNvSpPr>
          <p:nvPr/>
        </p:nvSpPr>
        <p:spPr bwMode="auto">
          <a:xfrm>
            <a:off x="0" y="5876925"/>
            <a:ext cx="1219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sz="2400" b="1"/>
              <a:t>457 AC</a:t>
            </a:r>
          </a:p>
        </p:txBody>
      </p:sp>
      <mc:AlternateContent xmlns:mc="http://schemas.openxmlformats.org/markup-compatibility/2006">
        <mc:Choice xmlns:p14="http://schemas.microsoft.com/office/powerpoint/2010/main" Requires="p14">
          <p:contentPart p14:bwMode="auto" r:id="rId2">
            <p14:nvContentPartPr>
              <p14:cNvPr id="138243" name="Ink 3">
                <a:extLst>
                  <a:ext uri="{FF2B5EF4-FFF2-40B4-BE49-F238E27FC236}">
                    <a16:creationId xmlns:a16="http://schemas.microsoft.com/office/drawing/2014/main" id="{BC5ED52D-50F7-301F-501F-7F59EB1E3278}"/>
                  </a:ext>
                </a:extLst>
              </p14:cNvPr>
              <p14:cNvContentPartPr>
                <a14:cpLocks xmlns:a14="http://schemas.microsoft.com/office/drawing/2010/main" noRot="1" noChangeAspect="1" noEditPoints="1" noChangeArrowheads="1" noChangeShapeType="1"/>
              </p14:cNvContentPartPr>
              <p14:nvPr/>
            </p14:nvContentPartPr>
            <p14:xfrm>
              <a:off x="473075" y="5330825"/>
              <a:ext cx="1233488" cy="98425"/>
            </p14:xfrm>
          </p:contentPart>
        </mc:Choice>
        <mc:Fallback>
          <p:pic>
            <p:nvPicPr>
              <p:cNvPr id="138243" name="Ink 3">
                <a:extLst>
                  <a:ext uri="{FF2B5EF4-FFF2-40B4-BE49-F238E27FC236}">
                    <a16:creationId xmlns:a16="http://schemas.microsoft.com/office/drawing/2014/main" id="{BC5ED52D-50F7-301F-501F-7F59EB1E3278}"/>
                  </a:ext>
                </a:extLst>
              </p:cNvPr>
              <p:cNvPicPr>
                <a:picLocks noRot="1" noChangeAspect="1" noEditPoints="1" noChangeArrowheads="1" noChangeShapeType="1"/>
              </p:cNvPicPr>
              <p:nvPr/>
            </p:nvPicPr>
            <p:blipFill>
              <a:blip r:embed="rId3"/>
              <a:stretch>
                <a:fillRect/>
              </a:stretch>
            </p:blipFill>
            <p:spPr>
              <a:xfrm>
                <a:off x="455591" y="5313287"/>
                <a:ext cx="1267742" cy="13278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8244" name="Ink 4">
                <a:extLst>
                  <a:ext uri="{FF2B5EF4-FFF2-40B4-BE49-F238E27FC236}">
                    <a16:creationId xmlns:a16="http://schemas.microsoft.com/office/drawing/2014/main" id="{3420A33B-7047-02C7-943D-E5A91298CF82}"/>
                  </a:ext>
                </a:extLst>
              </p14:cNvPr>
              <p14:cNvContentPartPr>
                <a14:cpLocks xmlns:a14="http://schemas.microsoft.com/office/drawing/2010/main" noRot="1" noChangeAspect="1" noEditPoints="1" noChangeArrowheads="1" noChangeShapeType="1"/>
              </p14:cNvContentPartPr>
              <p14:nvPr/>
            </p14:nvContentPartPr>
            <p14:xfrm>
              <a:off x="1911350" y="5411788"/>
              <a:ext cx="1643063" cy="17462"/>
            </p14:xfrm>
          </p:contentPart>
        </mc:Choice>
        <mc:Fallback>
          <p:pic>
            <p:nvPicPr>
              <p:cNvPr id="138244" name="Ink 4">
                <a:extLst>
                  <a:ext uri="{FF2B5EF4-FFF2-40B4-BE49-F238E27FC236}">
                    <a16:creationId xmlns:a16="http://schemas.microsoft.com/office/drawing/2014/main" id="{3420A33B-7047-02C7-943D-E5A91298CF82}"/>
                  </a:ext>
                </a:extLst>
              </p:cNvPr>
              <p:cNvPicPr>
                <a:picLocks noRot="1" noChangeAspect="1" noEditPoints="1" noChangeArrowheads="1" noChangeShapeType="1"/>
              </p:cNvPicPr>
              <p:nvPr/>
            </p:nvPicPr>
            <p:blipFill>
              <a:blip r:embed="rId5"/>
              <a:stretch>
                <a:fillRect/>
              </a:stretch>
            </p:blipFill>
            <p:spPr>
              <a:xfrm>
                <a:off x="1893617" y="5402385"/>
                <a:ext cx="1677806" cy="3588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8245" name="Ink 5">
                <a:extLst>
                  <a:ext uri="{FF2B5EF4-FFF2-40B4-BE49-F238E27FC236}">
                    <a16:creationId xmlns:a16="http://schemas.microsoft.com/office/drawing/2014/main" id="{54A8798F-7E63-3F01-024A-0D0B754D1377}"/>
                  </a:ext>
                </a:extLst>
              </p14:cNvPr>
              <p14:cNvContentPartPr>
                <a14:cpLocks xmlns:a14="http://schemas.microsoft.com/office/drawing/2010/main" noRot="1" noChangeAspect="1" noEditPoints="1" noChangeArrowheads="1" noChangeShapeType="1"/>
              </p14:cNvContentPartPr>
              <p14:nvPr/>
            </p14:nvContentPartPr>
            <p14:xfrm>
              <a:off x="3938588" y="5429250"/>
              <a:ext cx="973137" cy="9525"/>
            </p14:xfrm>
          </p:contentPart>
        </mc:Choice>
        <mc:Fallback>
          <p:pic>
            <p:nvPicPr>
              <p:cNvPr id="138245" name="Ink 5">
                <a:extLst>
                  <a:ext uri="{FF2B5EF4-FFF2-40B4-BE49-F238E27FC236}">
                    <a16:creationId xmlns:a16="http://schemas.microsoft.com/office/drawing/2014/main" id="{54A8798F-7E63-3F01-024A-0D0B754D1377}"/>
                  </a:ext>
                </a:extLst>
              </p:cNvPr>
              <p:cNvPicPr>
                <a:picLocks noRot="1" noChangeAspect="1" noEditPoints="1" noChangeArrowheads="1" noChangeShapeType="1"/>
              </p:cNvPicPr>
              <p:nvPr/>
            </p:nvPicPr>
            <p:blipFill>
              <a:blip r:embed="rId7"/>
              <a:stretch>
                <a:fillRect/>
              </a:stretch>
            </p:blipFill>
            <p:spPr>
              <a:xfrm>
                <a:off x="3920796" y="5422284"/>
                <a:ext cx="1007996" cy="2317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8246" name="Ink 6">
                <a:extLst>
                  <a:ext uri="{FF2B5EF4-FFF2-40B4-BE49-F238E27FC236}">
                    <a16:creationId xmlns:a16="http://schemas.microsoft.com/office/drawing/2014/main" id="{570036EC-600A-8AFA-E6AE-35718BCD38DB}"/>
                  </a:ext>
                </a:extLst>
              </p14:cNvPr>
              <p14:cNvContentPartPr>
                <a14:cpLocks xmlns:a14="http://schemas.microsoft.com/office/drawing/2010/main" noRot="1" noChangeAspect="1" noEditPoints="1" noChangeArrowheads="1" noChangeShapeType="1"/>
              </p14:cNvContentPartPr>
              <p14:nvPr/>
            </p14:nvContentPartPr>
            <p14:xfrm>
              <a:off x="5089525" y="5419725"/>
              <a:ext cx="3233738" cy="28575"/>
            </p14:xfrm>
          </p:contentPart>
        </mc:Choice>
        <mc:Fallback>
          <p:pic>
            <p:nvPicPr>
              <p:cNvPr id="138246" name="Ink 6">
                <a:extLst>
                  <a:ext uri="{FF2B5EF4-FFF2-40B4-BE49-F238E27FC236}">
                    <a16:creationId xmlns:a16="http://schemas.microsoft.com/office/drawing/2014/main" id="{570036EC-600A-8AFA-E6AE-35718BCD38DB}"/>
                  </a:ext>
                </a:extLst>
              </p:cNvPr>
              <p:cNvPicPr>
                <a:picLocks noRot="1" noChangeAspect="1" noEditPoints="1" noChangeArrowheads="1" noChangeShapeType="1"/>
              </p:cNvPicPr>
              <p:nvPr/>
            </p:nvPicPr>
            <p:blipFill>
              <a:blip r:embed="rId9"/>
              <a:stretch>
                <a:fillRect/>
              </a:stretch>
            </p:blipFill>
            <p:spPr>
              <a:xfrm>
                <a:off x="5071884" y="5405290"/>
                <a:ext cx="3268300" cy="568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8247" name="Ink 7">
                <a:extLst>
                  <a:ext uri="{FF2B5EF4-FFF2-40B4-BE49-F238E27FC236}">
                    <a16:creationId xmlns:a16="http://schemas.microsoft.com/office/drawing/2014/main" id="{6D30490C-59CE-E260-4FD1-0F1690F20827}"/>
                  </a:ext>
                </a:extLst>
              </p14:cNvPr>
              <p14:cNvContentPartPr>
                <a14:cpLocks xmlns:a14="http://schemas.microsoft.com/office/drawing/2010/main" noRot="1" noChangeAspect="1" noEditPoints="1" noChangeArrowheads="1" noChangeShapeType="1"/>
              </p14:cNvContentPartPr>
              <p14:nvPr/>
            </p14:nvContentPartPr>
            <p14:xfrm>
              <a:off x="3956050" y="5429250"/>
              <a:ext cx="965200" cy="1588"/>
            </p14:xfrm>
          </p:contentPart>
        </mc:Choice>
        <mc:Fallback>
          <p:pic>
            <p:nvPicPr>
              <p:cNvPr id="138247" name="Ink 7">
                <a:extLst>
                  <a:ext uri="{FF2B5EF4-FFF2-40B4-BE49-F238E27FC236}">
                    <a16:creationId xmlns:a16="http://schemas.microsoft.com/office/drawing/2014/main" id="{6D30490C-59CE-E260-4FD1-0F1690F20827}"/>
                  </a:ext>
                </a:extLst>
              </p:cNvPr>
              <p:cNvPicPr>
                <a:picLocks noRot="1" noChangeAspect="1" noEditPoints="1" noChangeArrowheads="1" noChangeShapeType="1"/>
              </p:cNvPicPr>
              <p:nvPr/>
            </p:nvPicPr>
            <p:blipFill>
              <a:blip r:embed="rId11"/>
              <a:stretch>
                <a:fillRect/>
              </a:stretch>
            </p:blipFill>
            <p:spPr>
              <a:xfrm>
                <a:off x="3938403" y="5351438"/>
                <a:ext cx="999774" cy="15403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8248" name="Ink 8">
                <a:extLst>
                  <a:ext uri="{FF2B5EF4-FFF2-40B4-BE49-F238E27FC236}">
                    <a16:creationId xmlns:a16="http://schemas.microsoft.com/office/drawing/2014/main" id="{B6F183D0-8855-6275-F29B-64394D7C413D}"/>
                  </a:ext>
                </a:extLst>
              </p14:cNvPr>
              <p14:cNvContentPartPr>
                <a14:cpLocks xmlns:a14="http://schemas.microsoft.com/office/drawing/2010/main" noRot="1" noChangeAspect="1" noEditPoints="1" noChangeArrowheads="1" noChangeShapeType="1"/>
              </p14:cNvContentPartPr>
              <p14:nvPr/>
            </p14:nvContentPartPr>
            <p14:xfrm>
              <a:off x="1893888" y="5411788"/>
              <a:ext cx="1670050" cy="17462"/>
            </p14:xfrm>
          </p:contentPart>
        </mc:Choice>
        <mc:Fallback>
          <p:pic>
            <p:nvPicPr>
              <p:cNvPr id="138248" name="Ink 8">
                <a:extLst>
                  <a:ext uri="{FF2B5EF4-FFF2-40B4-BE49-F238E27FC236}">
                    <a16:creationId xmlns:a16="http://schemas.microsoft.com/office/drawing/2014/main" id="{B6F183D0-8855-6275-F29B-64394D7C413D}"/>
                  </a:ext>
                </a:extLst>
              </p:cNvPr>
              <p:cNvPicPr>
                <a:picLocks noRot="1" noChangeAspect="1" noEditPoints="1" noChangeArrowheads="1" noChangeShapeType="1"/>
              </p:cNvPicPr>
              <p:nvPr/>
            </p:nvPicPr>
            <p:blipFill>
              <a:blip r:embed="rId13"/>
              <a:stretch>
                <a:fillRect/>
              </a:stretch>
            </p:blipFill>
            <p:spPr>
              <a:xfrm>
                <a:off x="1876156" y="5396509"/>
                <a:ext cx="1704790" cy="473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8249" name="Ink 9">
                <a:extLst>
                  <a:ext uri="{FF2B5EF4-FFF2-40B4-BE49-F238E27FC236}">
                    <a16:creationId xmlns:a16="http://schemas.microsoft.com/office/drawing/2014/main" id="{DFC0A64C-6260-B734-51F8-3E20CA155A83}"/>
                  </a:ext>
                </a:extLst>
              </p14:cNvPr>
              <p14:cNvContentPartPr>
                <a14:cpLocks xmlns:a14="http://schemas.microsoft.com/office/drawing/2010/main" noRot="1" noChangeAspect="1" noEditPoints="1" noChangeArrowheads="1" noChangeShapeType="1"/>
              </p14:cNvContentPartPr>
              <p14:nvPr/>
            </p14:nvContentPartPr>
            <p14:xfrm>
              <a:off x="687388" y="5402263"/>
              <a:ext cx="1027112" cy="9525"/>
            </p14:xfrm>
          </p:contentPart>
        </mc:Choice>
        <mc:Fallback>
          <p:pic>
            <p:nvPicPr>
              <p:cNvPr id="138249" name="Ink 9">
                <a:extLst>
                  <a:ext uri="{FF2B5EF4-FFF2-40B4-BE49-F238E27FC236}">
                    <a16:creationId xmlns:a16="http://schemas.microsoft.com/office/drawing/2014/main" id="{DFC0A64C-6260-B734-51F8-3E20CA155A83}"/>
                  </a:ext>
                </a:extLst>
              </p:cNvPr>
              <p:cNvPicPr>
                <a:picLocks noRot="1" noChangeAspect="1" noEditPoints="1" noChangeArrowheads="1" noChangeShapeType="1"/>
              </p:cNvPicPr>
              <p:nvPr/>
            </p:nvPicPr>
            <p:blipFill>
              <a:blip r:embed="rId15"/>
              <a:stretch>
                <a:fillRect/>
              </a:stretch>
            </p:blipFill>
            <p:spPr>
              <a:xfrm>
                <a:off x="669598" y="5395956"/>
                <a:ext cx="1061966" cy="21882"/>
              </a:xfrm>
              <a:prstGeom prst="rect">
                <a:avLst/>
              </a:prstGeom>
            </p:spPr>
          </p:pic>
        </mc:Fallback>
      </mc:AlternateContent>
      <p:sp>
        <p:nvSpPr>
          <p:cNvPr id="138250" name="Rectangle 10">
            <a:extLst>
              <a:ext uri="{FF2B5EF4-FFF2-40B4-BE49-F238E27FC236}">
                <a16:creationId xmlns:a16="http://schemas.microsoft.com/office/drawing/2014/main" id="{A621FCA5-4F1A-E706-F751-3E379D80D89B}"/>
              </a:ext>
            </a:extLst>
          </p:cNvPr>
          <p:cNvSpPr>
            <a:spLocks noChangeArrowheads="1"/>
          </p:cNvSpPr>
          <p:nvPr/>
        </p:nvSpPr>
        <p:spPr bwMode="auto">
          <a:xfrm>
            <a:off x="468313" y="5445125"/>
            <a:ext cx="1289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b="1"/>
              <a:t>7semanas</a:t>
            </a:r>
          </a:p>
        </p:txBody>
      </p:sp>
      <p:sp>
        <p:nvSpPr>
          <p:cNvPr id="138251" name="Rectangle 11">
            <a:extLst>
              <a:ext uri="{FF2B5EF4-FFF2-40B4-BE49-F238E27FC236}">
                <a16:creationId xmlns:a16="http://schemas.microsoft.com/office/drawing/2014/main" id="{C0ADD6D6-20DA-0C63-7A89-61FCFEC7D5F1}"/>
              </a:ext>
            </a:extLst>
          </p:cNvPr>
          <p:cNvSpPr>
            <a:spLocks noChangeArrowheads="1"/>
          </p:cNvSpPr>
          <p:nvPr/>
        </p:nvSpPr>
        <p:spPr bwMode="auto">
          <a:xfrm>
            <a:off x="1979613" y="54387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62 semanas</a:t>
            </a:r>
          </a:p>
        </p:txBody>
      </p:sp>
      <p:sp>
        <p:nvSpPr>
          <p:cNvPr id="138252" name="Rectangle 12">
            <a:extLst>
              <a:ext uri="{FF2B5EF4-FFF2-40B4-BE49-F238E27FC236}">
                <a16:creationId xmlns:a16="http://schemas.microsoft.com/office/drawing/2014/main" id="{A11CB233-1CE8-5F63-F925-D49748A051A9}"/>
              </a:ext>
            </a:extLst>
          </p:cNvPr>
          <p:cNvSpPr>
            <a:spLocks noChangeArrowheads="1"/>
          </p:cNvSpPr>
          <p:nvPr/>
        </p:nvSpPr>
        <p:spPr bwMode="auto">
          <a:xfrm>
            <a:off x="3779838" y="54451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solidFill>
                  <a:srgbClr val="FF0000"/>
                </a:solidFill>
              </a:rPr>
              <a:t>1 semana</a:t>
            </a:r>
          </a:p>
        </p:txBody>
      </p:sp>
      <p:sp>
        <p:nvSpPr>
          <p:cNvPr id="138253" name="Rectangle 13">
            <a:extLst>
              <a:ext uri="{FF2B5EF4-FFF2-40B4-BE49-F238E27FC236}">
                <a16:creationId xmlns:a16="http://schemas.microsoft.com/office/drawing/2014/main" id="{A0C5E1A8-8D0E-61C1-FE36-4466F9E8A932}"/>
              </a:ext>
            </a:extLst>
          </p:cNvPr>
          <p:cNvSpPr>
            <a:spLocks noChangeArrowheads="1"/>
          </p:cNvSpPr>
          <p:nvPr/>
        </p:nvSpPr>
        <p:spPr bwMode="auto">
          <a:xfrm>
            <a:off x="1476375" y="3789363"/>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70 semanas</a:t>
            </a:r>
          </a:p>
        </p:txBody>
      </p:sp>
      <p:sp>
        <p:nvSpPr>
          <p:cNvPr id="138258" name="Rectangle 18">
            <a:extLst>
              <a:ext uri="{FF2B5EF4-FFF2-40B4-BE49-F238E27FC236}">
                <a16:creationId xmlns:a16="http://schemas.microsoft.com/office/drawing/2014/main" id="{12932F91-7BA1-FF1E-EB42-B16E239071D5}"/>
              </a:ext>
            </a:extLst>
          </p:cNvPr>
          <p:cNvSpPr>
            <a:spLocks noChangeArrowheads="1"/>
          </p:cNvSpPr>
          <p:nvPr/>
        </p:nvSpPr>
        <p:spPr bwMode="auto">
          <a:xfrm>
            <a:off x="2051050" y="2590800"/>
            <a:ext cx="453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t>2300 TARDES E MANHÃS</a:t>
            </a:r>
          </a:p>
        </p:txBody>
      </p:sp>
      <mc:AlternateContent xmlns:mc="http://schemas.openxmlformats.org/markup-compatibility/2006">
        <mc:Choice xmlns:p14="http://schemas.microsoft.com/office/powerpoint/2010/main" Requires="p14">
          <p:contentPart p14:bwMode="auto" r:id="rId16">
            <p14:nvContentPartPr>
              <p14:cNvPr id="138260" name="Ink 20">
                <a:extLst>
                  <a:ext uri="{FF2B5EF4-FFF2-40B4-BE49-F238E27FC236}">
                    <a16:creationId xmlns:a16="http://schemas.microsoft.com/office/drawing/2014/main" id="{DD47C77A-F3E3-CECF-E3E3-B6F994262947}"/>
                  </a:ext>
                </a:extLst>
              </p14:cNvPr>
              <p14:cNvContentPartPr>
                <a14:cpLocks xmlns:a14="http://schemas.microsoft.com/office/drawing/2010/main" noRot="1" noChangeAspect="1" noEditPoints="1" noChangeArrowheads="1" noChangeShapeType="1"/>
              </p14:cNvContentPartPr>
              <p14:nvPr/>
            </p14:nvContentPartPr>
            <p14:xfrm>
              <a:off x="438150" y="2847975"/>
              <a:ext cx="293688" cy="2268538"/>
            </p14:xfrm>
          </p:contentPart>
        </mc:Choice>
        <mc:Fallback>
          <p:pic>
            <p:nvPicPr>
              <p:cNvPr id="138260" name="Ink 20">
                <a:extLst>
                  <a:ext uri="{FF2B5EF4-FFF2-40B4-BE49-F238E27FC236}">
                    <a16:creationId xmlns:a16="http://schemas.microsoft.com/office/drawing/2014/main" id="{DD47C77A-F3E3-CECF-E3E3-B6F994262947}"/>
                  </a:ext>
                </a:extLst>
              </p:cNvPr>
              <p:cNvPicPr>
                <a:picLocks noRot="1" noChangeAspect="1" noEditPoints="1" noChangeArrowheads="1" noChangeShapeType="1"/>
              </p:cNvPicPr>
              <p:nvPr/>
            </p:nvPicPr>
            <p:blipFill>
              <a:blip r:embed="rId17"/>
              <a:stretch>
                <a:fillRect/>
              </a:stretch>
            </p:blipFill>
            <p:spPr>
              <a:xfrm>
                <a:off x="420600" y="2830334"/>
                <a:ext cx="328071" cy="23031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8262" name="Ink 22">
                <a:extLst>
                  <a:ext uri="{FF2B5EF4-FFF2-40B4-BE49-F238E27FC236}">
                    <a16:creationId xmlns:a16="http://schemas.microsoft.com/office/drawing/2014/main" id="{A73FDC16-6AD6-DCCF-E52D-DEBEB2807DB9}"/>
                  </a:ext>
                </a:extLst>
              </p14:cNvPr>
              <p14:cNvContentPartPr>
                <a14:cpLocks xmlns:a14="http://schemas.microsoft.com/office/drawing/2010/main" noRot="1" noChangeAspect="1" noEditPoints="1" noChangeArrowheads="1" noChangeShapeType="1"/>
              </p14:cNvContentPartPr>
              <p14:nvPr/>
            </p14:nvContentPartPr>
            <p14:xfrm>
              <a:off x="3714750" y="4813300"/>
              <a:ext cx="1588" cy="785813"/>
            </p14:xfrm>
          </p:contentPart>
        </mc:Choice>
        <mc:Fallback>
          <p:pic>
            <p:nvPicPr>
              <p:cNvPr id="138262" name="Ink 22">
                <a:extLst>
                  <a:ext uri="{FF2B5EF4-FFF2-40B4-BE49-F238E27FC236}">
                    <a16:creationId xmlns:a16="http://schemas.microsoft.com/office/drawing/2014/main" id="{A73FDC16-6AD6-DCCF-E52D-DEBEB2807DB9}"/>
                  </a:ext>
                </a:extLst>
              </p:cNvPr>
              <p:cNvPicPr>
                <a:picLocks noRot="1" noChangeAspect="1" noEditPoints="1" noChangeArrowheads="1" noChangeShapeType="1"/>
              </p:cNvPicPr>
              <p:nvPr/>
            </p:nvPicPr>
            <p:blipFill>
              <a:blip r:embed="rId19"/>
              <a:stretch>
                <a:fillRect/>
              </a:stretch>
            </p:blipFill>
            <p:spPr>
              <a:xfrm>
                <a:off x="3636938" y="4796631"/>
                <a:ext cx="154036" cy="81847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8263" name="Ink 23">
                <a:extLst>
                  <a:ext uri="{FF2B5EF4-FFF2-40B4-BE49-F238E27FC236}">
                    <a16:creationId xmlns:a16="http://schemas.microsoft.com/office/drawing/2014/main" id="{B642EE25-6DB3-AD12-3170-8FC94C1448AB}"/>
                  </a:ext>
                </a:extLst>
              </p14:cNvPr>
              <p14:cNvContentPartPr>
                <a14:cpLocks xmlns:a14="http://schemas.microsoft.com/office/drawing/2010/main" noRot="1" noChangeAspect="1" noEditPoints="1" noChangeArrowheads="1" noChangeShapeType="1"/>
              </p14:cNvContentPartPr>
              <p14:nvPr/>
            </p14:nvContentPartPr>
            <p14:xfrm>
              <a:off x="1803400" y="4776788"/>
              <a:ext cx="1588" cy="795337"/>
            </p14:xfrm>
          </p:contentPart>
        </mc:Choice>
        <mc:Fallback>
          <p:pic>
            <p:nvPicPr>
              <p:cNvPr id="138263" name="Ink 23">
                <a:extLst>
                  <a:ext uri="{FF2B5EF4-FFF2-40B4-BE49-F238E27FC236}">
                    <a16:creationId xmlns:a16="http://schemas.microsoft.com/office/drawing/2014/main" id="{B642EE25-6DB3-AD12-3170-8FC94C1448AB}"/>
                  </a:ext>
                </a:extLst>
              </p:cNvPr>
              <p:cNvPicPr>
                <a:picLocks noRot="1" noChangeAspect="1" noEditPoints="1" noChangeArrowheads="1" noChangeShapeType="1"/>
              </p:cNvPicPr>
              <p:nvPr/>
            </p:nvPicPr>
            <p:blipFill>
              <a:blip r:embed="rId21"/>
              <a:stretch>
                <a:fillRect/>
              </a:stretch>
            </p:blipFill>
            <p:spPr>
              <a:xfrm>
                <a:off x="1725588" y="4758936"/>
                <a:ext cx="154036" cy="83031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8264" name="Ink 24">
                <a:extLst>
                  <a:ext uri="{FF2B5EF4-FFF2-40B4-BE49-F238E27FC236}">
                    <a16:creationId xmlns:a16="http://schemas.microsoft.com/office/drawing/2014/main" id="{E239867E-2709-CCAF-7116-545176FE77BA}"/>
                  </a:ext>
                </a:extLst>
              </p14:cNvPr>
              <p14:cNvContentPartPr>
                <a14:cpLocks xmlns:a14="http://schemas.microsoft.com/office/drawing/2010/main" noRot="1" noChangeAspect="1" noEditPoints="1" noChangeArrowheads="1" noChangeShapeType="1"/>
              </p14:cNvContentPartPr>
              <p14:nvPr/>
            </p14:nvContentPartPr>
            <p14:xfrm>
              <a:off x="482600" y="4017963"/>
              <a:ext cx="17463" cy="1652587"/>
            </p14:xfrm>
          </p:contentPart>
        </mc:Choice>
        <mc:Fallback>
          <p:pic>
            <p:nvPicPr>
              <p:cNvPr id="138264" name="Ink 24">
                <a:extLst>
                  <a:ext uri="{FF2B5EF4-FFF2-40B4-BE49-F238E27FC236}">
                    <a16:creationId xmlns:a16="http://schemas.microsoft.com/office/drawing/2014/main" id="{E239867E-2709-CCAF-7116-545176FE77BA}"/>
                  </a:ext>
                </a:extLst>
              </p:cNvPr>
              <p:cNvPicPr>
                <a:picLocks noRot="1" noChangeAspect="1" noEditPoints="1" noChangeArrowheads="1" noChangeShapeType="1"/>
              </p:cNvPicPr>
              <p:nvPr/>
            </p:nvPicPr>
            <p:blipFill>
              <a:blip r:embed="rId23"/>
              <a:stretch>
                <a:fillRect/>
              </a:stretch>
            </p:blipFill>
            <p:spPr>
              <a:xfrm>
                <a:off x="473868" y="4000321"/>
                <a:ext cx="34570" cy="168715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8266" name="Ink 26">
                <a:extLst>
                  <a:ext uri="{FF2B5EF4-FFF2-40B4-BE49-F238E27FC236}">
                    <a16:creationId xmlns:a16="http://schemas.microsoft.com/office/drawing/2014/main" id="{B6324632-5F98-AC24-15CF-4372E2EDD7EC}"/>
                  </a:ext>
                </a:extLst>
              </p14:cNvPr>
              <p14:cNvContentPartPr>
                <a14:cpLocks xmlns:a14="http://schemas.microsoft.com/office/drawing/2010/main" noRot="1" noChangeAspect="1" noEditPoints="1" noChangeArrowheads="1" noChangeShapeType="1"/>
              </p14:cNvContentPartPr>
              <p14:nvPr/>
            </p14:nvContentPartPr>
            <p14:xfrm>
              <a:off x="4902200" y="4840288"/>
              <a:ext cx="36513" cy="615950"/>
            </p14:xfrm>
          </p:contentPart>
        </mc:Choice>
        <mc:Fallback>
          <p:pic>
            <p:nvPicPr>
              <p:cNvPr id="138266" name="Ink 26">
                <a:extLst>
                  <a:ext uri="{FF2B5EF4-FFF2-40B4-BE49-F238E27FC236}">
                    <a16:creationId xmlns:a16="http://schemas.microsoft.com/office/drawing/2014/main" id="{B6324632-5F98-AC24-15CF-4372E2EDD7EC}"/>
                  </a:ext>
                </a:extLst>
              </p:cNvPr>
              <p:cNvPicPr>
                <a:picLocks noRot="1" noChangeAspect="1" noEditPoints="1" noChangeArrowheads="1" noChangeShapeType="1"/>
              </p:cNvPicPr>
              <p:nvPr/>
            </p:nvPicPr>
            <p:blipFill>
              <a:blip r:embed="rId25"/>
              <a:stretch>
                <a:fillRect/>
              </a:stretch>
            </p:blipFill>
            <p:spPr>
              <a:xfrm>
                <a:off x="4884997" y="4822791"/>
                <a:ext cx="70217" cy="65022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8268" name="Ink 28">
                <a:extLst>
                  <a:ext uri="{FF2B5EF4-FFF2-40B4-BE49-F238E27FC236}">
                    <a16:creationId xmlns:a16="http://schemas.microsoft.com/office/drawing/2014/main" id="{AEE7FF13-509E-A574-D3DA-E8553DABEFCD}"/>
                  </a:ext>
                </a:extLst>
              </p14:cNvPr>
              <p14:cNvContentPartPr>
                <a14:cpLocks xmlns:a14="http://schemas.microsoft.com/office/drawing/2010/main" noRot="1" noChangeAspect="1" noEditPoints="1" noChangeArrowheads="1" noChangeShapeType="1"/>
              </p14:cNvContentPartPr>
              <p14:nvPr/>
            </p14:nvContentPartPr>
            <p14:xfrm>
              <a:off x="6653213" y="2946400"/>
              <a:ext cx="1660525" cy="9525"/>
            </p14:xfrm>
          </p:contentPart>
        </mc:Choice>
        <mc:Fallback>
          <p:pic>
            <p:nvPicPr>
              <p:cNvPr id="138268" name="Ink 28">
                <a:extLst>
                  <a:ext uri="{FF2B5EF4-FFF2-40B4-BE49-F238E27FC236}">
                    <a16:creationId xmlns:a16="http://schemas.microsoft.com/office/drawing/2014/main" id="{AEE7FF13-509E-A574-D3DA-E8553DABEFCD}"/>
                  </a:ext>
                </a:extLst>
              </p:cNvPr>
              <p:cNvPicPr>
                <a:picLocks noRot="1" noChangeAspect="1" noEditPoints="1" noChangeArrowheads="1" noChangeShapeType="1"/>
              </p:cNvPicPr>
              <p:nvPr/>
            </p:nvPicPr>
            <p:blipFill>
              <a:blip r:embed="rId27"/>
              <a:stretch>
                <a:fillRect/>
              </a:stretch>
            </p:blipFill>
            <p:spPr>
              <a:xfrm>
                <a:off x="6635582" y="2942666"/>
                <a:ext cx="1695067" cy="1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8269" name="Ink 29">
                <a:extLst>
                  <a:ext uri="{FF2B5EF4-FFF2-40B4-BE49-F238E27FC236}">
                    <a16:creationId xmlns:a16="http://schemas.microsoft.com/office/drawing/2014/main" id="{B4BC18BD-7FE8-435A-5836-08C993F2D8C0}"/>
                  </a:ext>
                </a:extLst>
              </p14:cNvPr>
              <p14:cNvContentPartPr>
                <a14:cpLocks xmlns:a14="http://schemas.microsoft.com/office/drawing/2010/main" noRot="1" noChangeAspect="1" noEditPoints="1" noChangeArrowheads="1" noChangeShapeType="1"/>
              </p14:cNvContentPartPr>
              <p14:nvPr/>
            </p14:nvContentPartPr>
            <p14:xfrm>
              <a:off x="455613" y="2813050"/>
              <a:ext cx="1490662" cy="61913"/>
            </p14:xfrm>
          </p:contentPart>
        </mc:Choice>
        <mc:Fallback>
          <p:pic>
            <p:nvPicPr>
              <p:cNvPr id="138269" name="Ink 29">
                <a:extLst>
                  <a:ext uri="{FF2B5EF4-FFF2-40B4-BE49-F238E27FC236}">
                    <a16:creationId xmlns:a16="http://schemas.microsoft.com/office/drawing/2014/main" id="{B4BC18BD-7FE8-435A-5836-08C993F2D8C0}"/>
                  </a:ext>
                </a:extLst>
              </p:cNvPr>
              <p:cNvPicPr>
                <a:picLocks noRot="1" noChangeAspect="1" noEditPoints="1" noChangeArrowheads="1" noChangeShapeType="1"/>
              </p:cNvPicPr>
              <p:nvPr/>
            </p:nvPicPr>
            <p:blipFill>
              <a:blip r:embed="rId29"/>
              <a:stretch>
                <a:fillRect/>
              </a:stretch>
            </p:blipFill>
            <p:spPr>
              <a:xfrm>
                <a:off x="437759" y="2796102"/>
                <a:ext cx="1525642" cy="951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8270" name="Ink 30">
                <a:extLst>
                  <a:ext uri="{FF2B5EF4-FFF2-40B4-BE49-F238E27FC236}">
                    <a16:creationId xmlns:a16="http://schemas.microsoft.com/office/drawing/2014/main" id="{7CBF321E-EF78-5F2E-2BC6-275491AE6681}"/>
                  </a:ext>
                </a:extLst>
              </p14:cNvPr>
              <p14:cNvContentPartPr>
                <a14:cpLocks xmlns:a14="http://schemas.microsoft.com/office/drawing/2010/main" noRot="1" noChangeAspect="1" noEditPoints="1" noChangeArrowheads="1" noChangeShapeType="1"/>
              </p14:cNvContentPartPr>
              <p14:nvPr/>
            </p14:nvContentPartPr>
            <p14:xfrm>
              <a:off x="8286750" y="2955925"/>
              <a:ext cx="53975" cy="2509838"/>
            </p14:xfrm>
          </p:contentPart>
        </mc:Choice>
        <mc:Fallback>
          <p:pic>
            <p:nvPicPr>
              <p:cNvPr id="138270" name="Ink 30">
                <a:extLst>
                  <a:ext uri="{FF2B5EF4-FFF2-40B4-BE49-F238E27FC236}">
                    <a16:creationId xmlns:a16="http://schemas.microsoft.com/office/drawing/2014/main" id="{7CBF321E-EF78-5F2E-2BC6-275491AE6681}"/>
                  </a:ext>
                </a:extLst>
              </p:cNvPr>
              <p:cNvPicPr>
                <a:picLocks noRot="1" noChangeAspect="1" noEditPoints="1" noChangeArrowheads="1" noChangeShapeType="1"/>
              </p:cNvPicPr>
              <p:nvPr/>
            </p:nvPicPr>
            <p:blipFill>
              <a:blip r:embed="rId31"/>
              <a:stretch>
                <a:fillRect/>
              </a:stretch>
            </p:blipFill>
            <p:spPr>
              <a:xfrm>
                <a:off x="8269904" y="2938296"/>
                <a:ext cx="86979" cy="254437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8271" name="Ink 31">
                <a:extLst>
                  <a:ext uri="{FF2B5EF4-FFF2-40B4-BE49-F238E27FC236}">
                    <a16:creationId xmlns:a16="http://schemas.microsoft.com/office/drawing/2014/main" id="{879576D9-972C-D2DE-6481-F1BD8FC967BE}"/>
                  </a:ext>
                </a:extLst>
              </p14:cNvPr>
              <p14:cNvContentPartPr>
                <a14:cpLocks xmlns:a14="http://schemas.microsoft.com/office/drawing/2010/main" noRot="1" noChangeAspect="1" noEditPoints="1" noChangeArrowheads="1" noChangeShapeType="1"/>
              </p14:cNvContentPartPr>
              <p14:nvPr/>
            </p14:nvContentPartPr>
            <p14:xfrm>
              <a:off x="8224838" y="2911475"/>
              <a:ext cx="115887" cy="80963"/>
            </p14:xfrm>
          </p:contentPart>
        </mc:Choice>
        <mc:Fallback>
          <p:pic>
            <p:nvPicPr>
              <p:cNvPr id="138271" name="Ink 31">
                <a:extLst>
                  <a:ext uri="{FF2B5EF4-FFF2-40B4-BE49-F238E27FC236}">
                    <a16:creationId xmlns:a16="http://schemas.microsoft.com/office/drawing/2014/main" id="{879576D9-972C-D2DE-6481-F1BD8FC967BE}"/>
                  </a:ext>
                </a:extLst>
              </p:cNvPr>
              <p:cNvPicPr>
                <a:picLocks noRot="1" noChangeAspect="1" noEditPoints="1" noChangeArrowheads="1" noChangeShapeType="1"/>
              </p:cNvPicPr>
              <p:nvPr/>
            </p:nvPicPr>
            <p:blipFill>
              <a:blip r:embed="rId33"/>
              <a:stretch>
                <a:fillRect/>
              </a:stretch>
            </p:blipFill>
            <p:spPr>
              <a:xfrm>
                <a:off x="8206341" y="2895478"/>
                <a:ext cx="152125" cy="112304"/>
              </a:xfrm>
              <a:prstGeom prst="rect">
                <a:avLst/>
              </a:prstGeom>
            </p:spPr>
          </p:pic>
        </mc:Fallback>
      </mc:AlternateContent>
      <p:sp>
        <p:nvSpPr>
          <p:cNvPr id="138272" name="Rectangle 32">
            <a:extLst>
              <a:ext uri="{FF2B5EF4-FFF2-40B4-BE49-F238E27FC236}">
                <a16:creationId xmlns:a16="http://schemas.microsoft.com/office/drawing/2014/main" id="{7EECCD2B-36E2-34CE-0366-17EBFCD8AE2F}"/>
              </a:ext>
            </a:extLst>
          </p:cNvPr>
          <p:cNvSpPr>
            <a:spLocks noChangeArrowheads="1"/>
          </p:cNvSpPr>
          <p:nvPr/>
        </p:nvSpPr>
        <p:spPr bwMode="auto">
          <a:xfrm>
            <a:off x="34925" y="188913"/>
            <a:ext cx="3144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pt-BR" sz="3200" i="1"/>
              <a:t>saída da ordem</a:t>
            </a:r>
          </a:p>
        </p:txBody>
      </p:sp>
      <p:sp>
        <p:nvSpPr>
          <p:cNvPr id="138273" name="Rectangle 33">
            <a:extLst>
              <a:ext uri="{FF2B5EF4-FFF2-40B4-BE49-F238E27FC236}">
                <a16:creationId xmlns:a16="http://schemas.microsoft.com/office/drawing/2014/main" id="{8B08A62F-8CA7-1717-1C0C-8134B562D54C}"/>
              </a:ext>
            </a:extLst>
          </p:cNvPr>
          <p:cNvSpPr>
            <a:spLocks noChangeArrowheads="1"/>
          </p:cNvSpPr>
          <p:nvPr/>
        </p:nvSpPr>
        <p:spPr bwMode="auto">
          <a:xfrm>
            <a:off x="763588" y="765175"/>
            <a:ext cx="81295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pt-BR" sz="3200" i="1"/>
              <a:t>sete semanas, e sessenta e duas semanas</a:t>
            </a:r>
          </a:p>
        </p:txBody>
      </p:sp>
      <p:sp>
        <p:nvSpPr>
          <p:cNvPr id="138274" name="Rectangle 34">
            <a:extLst>
              <a:ext uri="{FF2B5EF4-FFF2-40B4-BE49-F238E27FC236}">
                <a16:creationId xmlns:a16="http://schemas.microsoft.com/office/drawing/2014/main" id="{F5DE18BD-1ECD-10DD-F0B5-4C01ADC262AE}"/>
              </a:ext>
            </a:extLst>
          </p:cNvPr>
          <p:cNvSpPr>
            <a:spLocks noChangeArrowheads="1"/>
          </p:cNvSpPr>
          <p:nvPr/>
        </p:nvSpPr>
        <p:spPr bwMode="auto">
          <a:xfrm>
            <a:off x="2066925" y="1268413"/>
            <a:ext cx="452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pt-BR" sz="3200" i="1"/>
              <a:t>será cortado o Messias</a:t>
            </a:r>
          </a:p>
        </p:txBody>
      </p:sp>
      <p:sp>
        <p:nvSpPr>
          <p:cNvPr id="138275" name="Rectangle 35">
            <a:extLst>
              <a:ext uri="{FF2B5EF4-FFF2-40B4-BE49-F238E27FC236}">
                <a16:creationId xmlns:a16="http://schemas.microsoft.com/office/drawing/2014/main" id="{A93AD32B-B4A2-6663-99E6-99C7A6B1974A}"/>
              </a:ext>
            </a:extLst>
          </p:cNvPr>
          <p:cNvSpPr>
            <a:spLocks noChangeArrowheads="1"/>
          </p:cNvSpPr>
          <p:nvPr/>
        </p:nvSpPr>
        <p:spPr bwMode="auto">
          <a:xfrm>
            <a:off x="3268663" y="1844675"/>
            <a:ext cx="26717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pt-BR" sz="3200" i="1"/>
              <a:t>uma semana</a:t>
            </a:r>
          </a:p>
        </p:txBody>
      </p:sp>
      <mc:AlternateContent xmlns:mc="http://schemas.openxmlformats.org/markup-compatibility/2006">
        <mc:Choice xmlns:p14="http://schemas.microsoft.com/office/powerpoint/2010/main" Requires="p14">
          <p:contentPart p14:bwMode="auto" r:id="rId34">
            <p14:nvContentPartPr>
              <p14:cNvPr id="138276" name="Ink 36">
                <a:extLst>
                  <a:ext uri="{FF2B5EF4-FFF2-40B4-BE49-F238E27FC236}">
                    <a16:creationId xmlns:a16="http://schemas.microsoft.com/office/drawing/2014/main" id="{EBD0F4B6-FFDE-74D6-27D4-D13CF8E54DD8}"/>
                  </a:ext>
                </a:extLst>
              </p14:cNvPr>
              <p14:cNvContentPartPr>
                <a14:cpLocks xmlns:a14="http://schemas.microsoft.com/office/drawing/2010/main" noRot="1" noChangeAspect="1" noEditPoints="1" noChangeArrowheads="1" noChangeShapeType="1"/>
              </p14:cNvContentPartPr>
              <p14:nvPr/>
            </p14:nvContentPartPr>
            <p14:xfrm>
              <a:off x="3205163" y="4106863"/>
              <a:ext cx="1743075" cy="750887"/>
            </p14:xfrm>
          </p:contentPart>
        </mc:Choice>
        <mc:Fallback>
          <p:pic>
            <p:nvPicPr>
              <p:cNvPr id="138276" name="Ink 36">
                <a:extLst>
                  <a:ext uri="{FF2B5EF4-FFF2-40B4-BE49-F238E27FC236}">
                    <a16:creationId xmlns:a16="http://schemas.microsoft.com/office/drawing/2014/main" id="{EBD0F4B6-FFDE-74D6-27D4-D13CF8E54DD8}"/>
                  </a:ext>
                </a:extLst>
              </p:cNvPr>
              <p:cNvPicPr>
                <a:picLocks noRot="1" noChangeAspect="1" noEditPoints="1" noChangeArrowheads="1" noChangeShapeType="1"/>
              </p:cNvPicPr>
              <p:nvPr/>
            </p:nvPicPr>
            <p:blipFill>
              <a:blip r:embed="rId35"/>
              <a:stretch>
                <a:fillRect/>
              </a:stretch>
            </p:blipFill>
            <p:spPr>
              <a:xfrm>
                <a:off x="3187336" y="4089225"/>
                <a:ext cx="1778002" cy="785444"/>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B6B05EE-ED5C-7754-F93E-0272B174FC89}"/>
              </a:ext>
            </a:extLst>
          </p:cNvPr>
          <p:cNvSpPr txBox="1">
            <a:spLocks noChangeArrowheads="1"/>
          </p:cNvSpPr>
          <p:nvPr/>
        </p:nvSpPr>
        <p:spPr bwMode="auto">
          <a:xfrm>
            <a:off x="3779838" y="549275"/>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QUANTO TEMPO É 2300 TARDES E MANHÃS?</a:t>
            </a:r>
            <a:endParaRPr lang="en-US" altLang="pt-BR" sz="3600">
              <a:solidFill>
                <a:schemeClr val="bg1"/>
              </a:solidFill>
              <a:latin typeface="Zurich Cn B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4DFE087-FAA6-89D9-F869-A0C4C47106BC}"/>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COMO ERA CHAMADO O DIA DA PURIFICAÇÃO DO SANTUÁRI0?</a:t>
            </a:r>
            <a:endParaRPr lang="en-US" altLang="pt-BR" sz="3600">
              <a:solidFill>
                <a:schemeClr val="bg1"/>
              </a:solidFill>
              <a:latin typeface="Zurich Cn BT" pitchFamily="34" charset="0"/>
            </a:endParaRPr>
          </a:p>
        </p:txBody>
      </p:sp>
      <p:sp>
        <p:nvSpPr>
          <p:cNvPr id="115715" name="Text Box 3">
            <a:extLst>
              <a:ext uri="{FF2B5EF4-FFF2-40B4-BE49-F238E27FC236}">
                <a16:creationId xmlns:a16="http://schemas.microsoft.com/office/drawing/2014/main" id="{A54DF7A6-4F0D-B34A-A469-9CEE57B08337}"/>
              </a:ext>
            </a:extLst>
          </p:cNvPr>
          <p:cNvSpPr txBox="1">
            <a:spLocks noChangeArrowheads="1"/>
          </p:cNvSpPr>
          <p:nvPr/>
        </p:nvSpPr>
        <p:spPr bwMode="auto">
          <a:xfrm>
            <a:off x="4192588" y="3521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152B32B-2CC0-EB33-A725-FCB15574D1A7}"/>
              </a:ext>
            </a:extLst>
          </p:cNvPr>
          <p:cNvSpPr txBox="1">
            <a:spLocks noChangeArrowheads="1"/>
          </p:cNvSpPr>
          <p:nvPr/>
        </p:nvSpPr>
        <p:spPr bwMode="auto">
          <a:xfrm>
            <a:off x="3779838" y="549275"/>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QUANTO TEMPO É 2300 TARDES E MANHÃS?</a:t>
            </a:r>
            <a:endParaRPr lang="en-US" altLang="pt-BR" sz="3600">
              <a:solidFill>
                <a:schemeClr val="bg1"/>
              </a:solidFill>
              <a:latin typeface="Zurich Cn BT" pitchFamily="34" charset="0"/>
            </a:endParaRPr>
          </a:p>
        </p:txBody>
      </p:sp>
      <p:sp>
        <p:nvSpPr>
          <p:cNvPr id="129027" name="Text Box 3">
            <a:extLst>
              <a:ext uri="{FF2B5EF4-FFF2-40B4-BE49-F238E27FC236}">
                <a16:creationId xmlns:a16="http://schemas.microsoft.com/office/drawing/2014/main" id="{E4E4F6C2-C1ED-18E9-83C9-13F62CCBE73B}"/>
              </a:ext>
            </a:extLst>
          </p:cNvPr>
          <p:cNvSpPr txBox="1">
            <a:spLocks noChangeArrowheads="1"/>
          </p:cNvSpPr>
          <p:nvPr/>
        </p:nvSpPr>
        <p:spPr bwMode="auto">
          <a:xfrm>
            <a:off x="4211638" y="2439988"/>
            <a:ext cx="447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solidFill>
                  <a:schemeClr val="bg1"/>
                </a:solidFill>
              </a:rPr>
              <a:t>           </a:t>
            </a:r>
            <a:r>
              <a:rPr lang="pt-BR" altLang="pt-BR" sz="2000">
                <a:solidFill>
                  <a:srgbClr val="FFFF00"/>
                </a:solidFill>
                <a:latin typeface="Zurich Cn BT" pitchFamily="34" charset="0"/>
              </a:rPr>
              <a:t>NÚMEROS 14:34</a:t>
            </a:r>
            <a:r>
              <a:rPr lang="pt-BR" altLang="pt-BR" sz="2000">
                <a:solidFill>
                  <a:schemeClr val="bg1"/>
                </a:solidFill>
                <a:latin typeface="Zurich Cn BT" pitchFamily="34" charset="0"/>
              </a:rPr>
              <a:t> e EZEQUIEL 4:4 a 7</a:t>
            </a:r>
          </a:p>
        </p:txBody>
      </p:sp>
      <p:sp>
        <p:nvSpPr>
          <p:cNvPr id="129028" name="Text Box 4">
            <a:extLst>
              <a:ext uri="{FF2B5EF4-FFF2-40B4-BE49-F238E27FC236}">
                <a16:creationId xmlns:a16="http://schemas.microsoft.com/office/drawing/2014/main" id="{C6C22CDD-B85A-8EEB-1D6E-5B83B07C6C96}"/>
              </a:ext>
            </a:extLst>
          </p:cNvPr>
          <p:cNvSpPr txBox="1">
            <a:spLocks noChangeArrowheads="1"/>
          </p:cNvSpPr>
          <p:nvPr/>
        </p:nvSpPr>
        <p:spPr bwMode="auto">
          <a:xfrm>
            <a:off x="3419475" y="2997200"/>
            <a:ext cx="50355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200" i="1">
                <a:solidFill>
                  <a:schemeClr val="bg1"/>
                </a:solidFill>
                <a:latin typeface="Zurich Cn BT" pitchFamily="34" charset="0"/>
              </a:rPr>
              <a:t>“Segundo o número dos dias em que espiastes a terra, quarenta dias, CADA DIA </a:t>
            </a:r>
          </a:p>
          <a:p>
            <a:r>
              <a:rPr lang="pt-BR" altLang="pt-BR" sz="3200" i="1">
                <a:solidFill>
                  <a:schemeClr val="bg1"/>
                </a:solidFill>
                <a:latin typeface="Zurich Cn BT" pitchFamily="34" charset="0"/>
              </a:rPr>
              <a:t>REPRESENTANDO UM ANO”</a:t>
            </a:r>
            <a:r>
              <a:rPr lang="pt-BR" altLang="pt-BR" sz="3200">
                <a:solidFill>
                  <a:schemeClr val="bg1"/>
                </a:solidFill>
                <a:latin typeface="Zurich Cn BT"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A9ED1C3-4475-068C-60B8-576F1FBF5C09}"/>
              </a:ext>
            </a:extLst>
          </p:cNvPr>
          <p:cNvSpPr txBox="1">
            <a:spLocks noChangeArrowheads="1"/>
          </p:cNvSpPr>
          <p:nvPr/>
        </p:nvSpPr>
        <p:spPr bwMode="auto">
          <a:xfrm>
            <a:off x="3779838" y="549275"/>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QUANTO TEMPO É 2300 TARDES E MANHÃS?</a:t>
            </a:r>
            <a:endParaRPr lang="en-US" altLang="pt-BR" sz="3600">
              <a:solidFill>
                <a:schemeClr val="bg1"/>
              </a:solidFill>
              <a:latin typeface="Zurich Cn BT" pitchFamily="34" charset="0"/>
            </a:endParaRPr>
          </a:p>
        </p:txBody>
      </p:sp>
      <p:sp>
        <p:nvSpPr>
          <p:cNvPr id="130051" name="Text Box 3">
            <a:extLst>
              <a:ext uri="{FF2B5EF4-FFF2-40B4-BE49-F238E27FC236}">
                <a16:creationId xmlns:a16="http://schemas.microsoft.com/office/drawing/2014/main" id="{AF8FA60B-EBCA-0786-B614-251BFC4A2834}"/>
              </a:ext>
            </a:extLst>
          </p:cNvPr>
          <p:cNvSpPr txBox="1">
            <a:spLocks noChangeArrowheads="1"/>
          </p:cNvSpPr>
          <p:nvPr/>
        </p:nvSpPr>
        <p:spPr bwMode="auto">
          <a:xfrm>
            <a:off x="4211638" y="2439988"/>
            <a:ext cx="447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solidFill>
                  <a:schemeClr val="bg1"/>
                </a:solidFill>
              </a:rPr>
              <a:t>           </a:t>
            </a:r>
            <a:r>
              <a:rPr lang="pt-BR" altLang="pt-BR" sz="2000">
                <a:solidFill>
                  <a:schemeClr val="bg1"/>
                </a:solidFill>
                <a:latin typeface="Zurich Cn BT" pitchFamily="34" charset="0"/>
              </a:rPr>
              <a:t>NÚMEROS 14:34 e </a:t>
            </a:r>
            <a:r>
              <a:rPr lang="pt-BR" altLang="pt-BR" sz="2000">
                <a:solidFill>
                  <a:srgbClr val="FFFF00"/>
                </a:solidFill>
                <a:latin typeface="Zurich Cn BT" pitchFamily="34" charset="0"/>
              </a:rPr>
              <a:t>EZEQUIEL 4:4 a 7</a:t>
            </a:r>
          </a:p>
        </p:txBody>
      </p:sp>
      <p:sp>
        <p:nvSpPr>
          <p:cNvPr id="130052" name="Text Box 4">
            <a:extLst>
              <a:ext uri="{FF2B5EF4-FFF2-40B4-BE49-F238E27FC236}">
                <a16:creationId xmlns:a16="http://schemas.microsoft.com/office/drawing/2014/main" id="{EAA03E0F-C0D3-F8D2-17C4-BDCC33444B92}"/>
              </a:ext>
            </a:extLst>
          </p:cNvPr>
          <p:cNvSpPr txBox="1">
            <a:spLocks noChangeArrowheads="1"/>
          </p:cNvSpPr>
          <p:nvPr/>
        </p:nvSpPr>
        <p:spPr bwMode="auto">
          <a:xfrm>
            <a:off x="3059113" y="2997200"/>
            <a:ext cx="5395912"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200" i="1">
                <a:solidFill>
                  <a:schemeClr val="bg1"/>
                </a:solidFill>
                <a:latin typeface="Zurich Cn BT" pitchFamily="34" charset="0"/>
              </a:rPr>
              <a:t>“porque eu te dei anos segundo o número de dias...CADA DIA TE DEI POR UM ANO”</a:t>
            </a:r>
            <a:r>
              <a:rPr lang="pt-BR" altLang="pt-BR" sz="3200">
                <a:solidFill>
                  <a:schemeClr val="bg1"/>
                </a:solidFill>
                <a:latin typeface="Zurich Cn BT"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3FEDA69-20D8-9ADD-5AD8-F24BDA1FAFAD}"/>
              </a:ext>
            </a:extLst>
          </p:cNvPr>
          <p:cNvSpPr txBox="1">
            <a:spLocks noChangeArrowheads="1"/>
          </p:cNvSpPr>
          <p:nvPr/>
        </p:nvSpPr>
        <p:spPr bwMode="auto">
          <a:xfrm>
            <a:off x="3276600" y="549275"/>
            <a:ext cx="5759450"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2300 TARDES E MANHÃS CORRESPONDE A 2300 ANOS</a:t>
            </a:r>
            <a:endParaRPr lang="en-US" altLang="pt-BR" sz="3600">
              <a:solidFill>
                <a:schemeClr val="bg1"/>
              </a:solidFill>
              <a:latin typeface="Zurich Cn BT" pitchFamily="34" charset="0"/>
            </a:endParaRPr>
          </a:p>
        </p:txBody>
      </p:sp>
      <p:sp>
        <p:nvSpPr>
          <p:cNvPr id="131075" name="Text Box 3">
            <a:extLst>
              <a:ext uri="{FF2B5EF4-FFF2-40B4-BE49-F238E27FC236}">
                <a16:creationId xmlns:a16="http://schemas.microsoft.com/office/drawing/2014/main" id="{81EDEE15-FF3D-0B00-DB35-F5743F411A92}"/>
              </a:ext>
            </a:extLst>
          </p:cNvPr>
          <p:cNvSpPr txBox="1">
            <a:spLocks noChangeArrowheads="1"/>
          </p:cNvSpPr>
          <p:nvPr/>
        </p:nvSpPr>
        <p:spPr bwMode="auto">
          <a:xfrm>
            <a:off x="4211638" y="2420938"/>
            <a:ext cx="4479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solidFill>
                  <a:schemeClr val="bg1"/>
                </a:solidFill>
              </a:rPr>
              <a:t>           </a:t>
            </a:r>
            <a:endParaRPr lang="pt-BR" altLang="pt-BR" sz="2000">
              <a:solidFill>
                <a:srgbClr val="FFFF00"/>
              </a:solidFill>
              <a:latin typeface="Zurich Cn BT" pitchFamily="34" charset="0"/>
            </a:endParaRPr>
          </a:p>
        </p:txBody>
      </p:sp>
      <p:sp>
        <p:nvSpPr>
          <p:cNvPr id="131076" name="Text Box 4">
            <a:extLst>
              <a:ext uri="{FF2B5EF4-FFF2-40B4-BE49-F238E27FC236}">
                <a16:creationId xmlns:a16="http://schemas.microsoft.com/office/drawing/2014/main" id="{1FB711F0-6E24-433D-1717-0FA6A97D15F8}"/>
              </a:ext>
            </a:extLst>
          </p:cNvPr>
          <p:cNvSpPr txBox="1">
            <a:spLocks noChangeArrowheads="1"/>
          </p:cNvSpPr>
          <p:nvPr/>
        </p:nvSpPr>
        <p:spPr bwMode="auto">
          <a:xfrm>
            <a:off x="3059113" y="2997200"/>
            <a:ext cx="5395912"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600" i="1">
                <a:solidFill>
                  <a:schemeClr val="bg1"/>
                </a:solidFill>
                <a:latin typeface="Zurich Cn BT" pitchFamily="34" charset="0"/>
              </a:rPr>
              <a:t>“ nas profecias de Daniel um dia equivale a um ano ”</a:t>
            </a:r>
            <a:r>
              <a:rPr lang="pt-BR" altLang="pt-BR" sz="3600">
                <a:solidFill>
                  <a:schemeClr val="bg1"/>
                </a:solidFill>
                <a:latin typeface="Zurich Cn BT" pitchFamily="34" charset="0"/>
              </a:rPr>
              <a:t> </a:t>
            </a:r>
          </a:p>
          <a:p>
            <a:endParaRPr lang="pt-BR" altLang="pt-BR" sz="3600">
              <a:solidFill>
                <a:schemeClr val="bg1"/>
              </a:solidFill>
            </a:endParaRPr>
          </a:p>
          <a:p>
            <a:r>
              <a:rPr lang="pt-BR" altLang="pt-BR" sz="2800" i="1">
                <a:solidFill>
                  <a:schemeClr val="bg1"/>
                </a:solidFill>
                <a:latin typeface="Zurich Cn BT" pitchFamily="34" charset="0"/>
              </a:rPr>
              <a:t>DANIEL AND APOCALYPSE</a:t>
            </a:r>
            <a:r>
              <a:rPr lang="pt-BR" altLang="pt-BR" sz="2800">
                <a:solidFill>
                  <a:schemeClr val="bg1"/>
                </a:solidFill>
                <a:latin typeface="Zurich Cn BT" pitchFamily="34" charset="0"/>
              </a:rPr>
              <a:t> </a:t>
            </a:r>
          </a:p>
          <a:p>
            <a:r>
              <a:rPr lang="pt-BR" altLang="pt-BR" sz="2800">
                <a:solidFill>
                  <a:schemeClr val="bg1"/>
                </a:solidFill>
                <a:latin typeface="Zurich Cn BT" pitchFamily="34" charset="0"/>
              </a:rPr>
              <a:t>por Sir Isaac Newton -1773 página 22</a:t>
            </a:r>
          </a:p>
          <a:p>
            <a:endParaRPr lang="pt-BR" altLang="pt-BR" sz="2800">
              <a:solidFill>
                <a:schemeClr val="bg1"/>
              </a:solidFill>
              <a:latin typeface="Zurich Cn BT" pitchFamily="34" charset="0"/>
            </a:endParaRPr>
          </a:p>
          <a:p>
            <a:endParaRPr lang="pt-BR" altLang="pt-BR" sz="2800">
              <a:solidFill>
                <a:schemeClr val="bg1"/>
              </a:solidFill>
              <a:latin typeface="Zurich Cn BT" pitchFamily="34" charset="0"/>
            </a:endParaRPr>
          </a:p>
          <a:p>
            <a:r>
              <a:rPr lang="pt-BR" altLang="pt-BR" sz="3200">
                <a:solidFill>
                  <a:schemeClr val="bg1"/>
                </a:solidFill>
                <a:latin typeface="Zurich Cn BT" pitchFamily="34" charset="0"/>
              </a:rPr>
              <a:t>             </a:t>
            </a:r>
          </a:p>
        </p:txBody>
      </p:sp>
      <p:sp>
        <p:nvSpPr>
          <p:cNvPr id="131077" name="Text Box 5">
            <a:extLst>
              <a:ext uri="{FF2B5EF4-FFF2-40B4-BE49-F238E27FC236}">
                <a16:creationId xmlns:a16="http://schemas.microsoft.com/office/drawing/2014/main" id="{9372ED75-66B7-F93A-26BE-776B7BF2437F}"/>
              </a:ext>
            </a:extLst>
          </p:cNvPr>
          <p:cNvSpPr txBox="1">
            <a:spLocks noChangeArrowheads="1"/>
          </p:cNvSpPr>
          <p:nvPr/>
        </p:nvSpPr>
        <p:spPr bwMode="auto">
          <a:xfrm>
            <a:off x="5867400" y="2327275"/>
            <a:ext cx="66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solidFill>
                  <a:schemeClr val="bg1"/>
                </a:solidFill>
                <a:latin typeface="Zurich Cn BT"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60DCC516-F529-9B49-8874-0A82F8880926}"/>
              </a:ext>
            </a:extLst>
          </p:cNvPr>
          <p:cNvSpPr>
            <a:spLocks noChangeArrowheads="1"/>
          </p:cNvSpPr>
          <p:nvPr/>
        </p:nvSpPr>
        <p:spPr bwMode="auto">
          <a:xfrm>
            <a:off x="0" y="5876925"/>
            <a:ext cx="1219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sz="2400" b="1"/>
              <a:t>457 AC</a:t>
            </a:r>
          </a:p>
        </p:txBody>
      </p:sp>
      <mc:AlternateContent xmlns:mc="http://schemas.openxmlformats.org/markup-compatibility/2006">
        <mc:Choice xmlns:p14="http://schemas.microsoft.com/office/powerpoint/2010/main" Requires="p14">
          <p:contentPart p14:bwMode="auto" r:id="rId2">
            <p14:nvContentPartPr>
              <p14:cNvPr id="147459" name="Ink 3">
                <a:extLst>
                  <a:ext uri="{FF2B5EF4-FFF2-40B4-BE49-F238E27FC236}">
                    <a16:creationId xmlns:a16="http://schemas.microsoft.com/office/drawing/2014/main" id="{882B19A3-2383-CE85-E94E-B30B64F0876B}"/>
                  </a:ext>
                </a:extLst>
              </p14:cNvPr>
              <p14:cNvContentPartPr>
                <a14:cpLocks xmlns:a14="http://schemas.microsoft.com/office/drawing/2010/main" noRot="1" noChangeAspect="1" noEditPoints="1" noChangeArrowheads="1" noChangeShapeType="1"/>
              </p14:cNvContentPartPr>
              <p14:nvPr/>
            </p14:nvContentPartPr>
            <p14:xfrm>
              <a:off x="473075" y="5330825"/>
              <a:ext cx="1233488" cy="98425"/>
            </p14:xfrm>
          </p:contentPart>
        </mc:Choice>
        <mc:Fallback>
          <p:pic>
            <p:nvPicPr>
              <p:cNvPr id="147459" name="Ink 3">
                <a:extLst>
                  <a:ext uri="{FF2B5EF4-FFF2-40B4-BE49-F238E27FC236}">
                    <a16:creationId xmlns:a16="http://schemas.microsoft.com/office/drawing/2014/main" id="{882B19A3-2383-CE85-E94E-B30B64F0876B}"/>
                  </a:ext>
                </a:extLst>
              </p:cNvPr>
              <p:cNvPicPr>
                <a:picLocks noRot="1" noChangeAspect="1" noEditPoints="1" noChangeArrowheads="1" noChangeShapeType="1"/>
              </p:cNvPicPr>
              <p:nvPr/>
            </p:nvPicPr>
            <p:blipFill>
              <a:blip r:embed="rId3"/>
              <a:stretch>
                <a:fillRect/>
              </a:stretch>
            </p:blipFill>
            <p:spPr>
              <a:xfrm>
                <a:off x="455591" y="5313287"/>
                <a:ext cx="1267742" cy="13278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7460" name="Ink 4">
                <a:extLst>
                  <a:ext uri="{FF2B5EF4-FFF2-40B4-BE49-F238E27FC236}">
                    <a16:creationId xmlns:a16="http://schemas.microsoft.com/office/drawing/2014/main" id="{A9283033-5676-273B-4B78-FB4B5E52C943}"/>
                  </a:ext>
                </a:extLst>
              </p14:cNvPr>
              <p14:cNvContentPartPr>
                <a14:cpLocks xmlns:a14="http://schemas.microsoft.com/office/drawing/2010/main" noRot="1" noChangeAspect="1" noEditPoints="1" noChangeArrowheads="1" noChangeShapeType="1"/>
              </p14:cNvContentPartPr>
              <p14:nvPr/>
            </p14:nvContentPartPr>
            <p14:xfrm>
              <a:off x="1911350" y="5411788"/>
              <a:ext cx="1643063" cy="17462"/>
            </p14:xfrm>
          </p:contentPart>
        </mc:Choice>
        <mc:Fallback>
          <p:pic>
            <p:nvPicPr>
              <p:cNvPr id="147460" name="Ink 4">
                <a:extLst>
                  <a:ext uri="{FF2B5EF4-FFF2-40B4-BE49-F238E27FC236}">
                    <a16:creationId xmlns:a16="http://schemas.microsoft.com/office/drawing/2014/main" id="{A9283033-5676-273B-4B78-FB4B5E52C943}"/>
                  </a:ext>
                </a:extLst>
              </p:cNvPr>
              <p:cNvPicPr>
                <a:picLocks noRot="1" noChangeAspect="1" noEditPoints="1" noChangeArrowheads="1" noChangeShapeType="1"/>
              </p:cNvPicPr>
              <p:nvPr/>
            </p:nvPicPr>
            <p:blipFill>
              <a:blip r:embed="rId5"/>
              <a:stretch>
                <a:fillRect/>
              </a:stretch>
            </p:blipFill>
            <p:spPr>
              <a:xfrm>
                <a:off x="1893617" y="5402385"/>
                <a:ext cx="1677806" cy="3588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7461" name="Ink 5">
                <a:extLst>
                  <a:ext uri="{FF2B5EF4-FFF2-40B4-BE49-F238E27FC236}">
                    <a16:creationId xmlns:a16="http://schemas.microsoft.com/office/drawing/2014/main" id="{698C280D-0054-ED05-4A8C-EF785370B439}"/>
                  </a:ext>
                </a:extLst>
              </p14:cNvPr>
              <p14:cNvContentPartPr>
                <a14:cpLocks xmlns:a14="http://schemas.microsoft.com/office/drawing/2010/main" noRot="1" noChangeAspect="1" noEditPoints="1" noChangeArrowheads="1" noChangeShapeType="1"/>
              </p14:cNvContentPartPr>
              <p14:nvPr/>
            </p14:nvContentPartPr>
            <p14:xfrm>
              <a:off x="3938588" y="5429250"/>
              <a:ext cx="973137" cy="9525"/>
            </p14:xfrm>
          </p:contentPart>
        </mc:Choice>
        <mc:Fallback>
          <p:pic>
            <p:nvPicPr>
              <p:cNvPr id="147461" name="Ink 5">
                <a:extLst>
                  <a:ext uri="{FF2B5EF4-FFF2-40B4-BE49-F238E27FC236}">
                    <a16:creationId xmlns:a16="http://schemas.microsoft.com/office/drawing/2014/main" id="{698C280D-0054-ED05-4A8C-EF785370B439}"/>
                  </a:ext>
                </a:extLst>
              </p:cNvPr>
              <p:cNvPicPr>
                <a:picLocks noRot="1" noChangeAspect="1" noEditPoints="1" noChangeArrowheads="1" noChangeShapeType="1"/>
              </p:cNvPicPr>
              <p:nvPr/>
            </p:nvPicPr>
            <p:blipFill>
              <a:blip r:embed="rId7"/>
              <a:stretch>
                <a:fillRect/>
              </a:stretch>
            </p:blipFill>
            <p:spPr>
              <a:xfrm>
                <a:off x="3920796" y="5422284"/>
                <a:ext cx="1007996" cy="2317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7462" name="Ink 6">
                <a:extLst>
                  <a:ext uri="{FF2B5EF4-FFF2-40B4-BE49-F238E27FC236}">
                    <a16:creationId xmlns:a16="http://schemas.microsoft.com/office/drawing/2014/main" id="{3409779E-09A8-6B92-D7D9-850A467210C8}"/>
                  </a:ext>
                </a:extLst>
              </p14:cNvPr>
              <p14:cNvContentPartPr>
                <a14:cpLocks xmlns:a14="http://schemas.microsoft.com/office/drawing/2010/main" noRot="1" noChangeAspect="1" noEditPoints="1" noChangeArrowheads="1" noChangeShapeType="1"/>
              </p14:cNvContentPartPr>
              <p14:nvPr/>
            </p14:nvContentPartPr>
            <p14:xfrm>
              <a:off x="5089525" y="5419725"/>
              <a:ext cx="3233738" cy="28575"/>
            </p14:xfrm>
          </p:contentPart>
        </mc:Choice>
        <mc:Fallback>
          <p:pic>
            <p:nvPicPr>
              <p:cNvPr id="147462" name="Ink 6">
                <a:extLst>
                  <a:ext uri="{FF2B5EF4-FFF2-40B4-BE49-F238E27FC236}">
                    <a16:creationId xmlns:a16="http://schemas.microsoft.com/office/drawing/2014/main" id="{3409779E-09A8-6B92-D7D9-850A467210C8}"/>
                  </a:ext>
                </a:extLst>
              </p:cNvPr>
              <p:cNvPicPr>
                <a:picLocks noRot="1" noChangeAspect="1" noEditPoints="1" noChangeArrowheads="1" noChangeShapeType="1"/>
              </p:cNvPicPr>
              <p:nvPr/>
            </p:nvPicPr>
            <p:blipFill>
              <a:blip r:embed="rId9"/>
              <a:stretch>
                <a:fillRect/>
              </a:stretch>
            </p:blipFill>
            <p:spPr>
              <a:xfrm>
                <a:off x="5071884" y="5405290"/>
                <a:ext cx="3268300" cy="568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7463" name="Ink 7">
                <a:extLst>
                  <a:ext uri="{FF2B5EF4-FFF2-40B4-BE49-F238E27FC236}">
                    <a16:creationId xmlns:a16="http://schemas.microsoft.com/office/drawing/2014/main" id="{1039B523-2E74-841A-7670-49E19D211163}"/>
                  </a:ext>
                </a:extLst>
              </p14:cNvPr>
              <p14:cNvContentPartPr>
                <a14:cpLocks xmlns:a14="http://schemas.microsoft.com/office/drawing/2010/main" noRot="1" noChangeAspect="1" noEditPoints="1" noChangeArrowheads="1" noChangeShapeType="1"/>
              </p14:cNvContentPartPr>
              <p14:nvPr/>
            </p14:nvContentPartPr>
            <p14:xfrm>
              <a:off x="3956050" y="5429250"/>
              <a:ext cx="965200" cy="1588"/>
            </p14:xfrm>
          </p:contentPart>
        </mc:Choice>
        <mc:Fallback>
          <p:pic>
            <p:nvPicPr>
              <p:cNvPr id="147463" name="Ink 7">
                <a:extLst>
                  <a:ext uri="{FF2B5EF4-FFF2-40B4-BE49-F238E27FC236}">
                    <a16:creationId xmlns:a16="http://schemas.microsoft.com/office/drawing/2014/main" id="{1039B523-2E74-841A-7670-49E19D211163}"/>
                  </a:ext>
                </a:extLst>
              </p:cNvPr>
              <p:cNvPicPr>
                <a:picLocks noRot="1" noChangeAspect="1" noEditPoints="1" noChangeArrowheads="1" noChangeShapeType="1"/>
              </p:cNvPicPr>
              <p:nvPr/>
            </p:nvPicPr>
            <p:blipFill>
              <a:blip r:embed="rId11"/>
              <a:stretch>
                <a:fillRect/>
              </a:stretch>
            </p:blipFill>
            <p:spPr>
              <a:xfrm>
                <a:off x="3938403" y="5351438"/>
                <a:ext cx="999774" cy="15403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7464" name="Ink 8">
                <a:extLst>
                  <a:ext uri="{FF2B5EF4-FFF2-40B4-BE49-F238E27FC236}">
                    <a16:creationId xmlns:a16="http://schemas.microsoft.com/office/drawing/2014/main" id="{277C0FF0-FC7A-9121-24DA-9BA0AA1B69AC}"/>
                  </a:ext>
                </a:extLst>
              </p14:cNvPr>
              <p14:cNvContentPartPr>
                <a14:cpLocks xmlns:a14="http://schemas.microsoft.com/office/drawing/2010/main" noRot="1" noChangeAspect="1" noEditPoints="1" noChangeArrowheads="1" noChangeShapeType="1"/>
              </p14:cNvContentPartPr>
              <p14:nvPr/>
            </p14:nvContentPartPr>
            <p14:xfrm>
              <a:off x="1893888" y="5411788"/>
              <a:ext cx="1670050" cy="17462"/>
            </p14:xfrm>
          </p:contentPart>
        </mc:Choice>
        <mc:Fallback>
          <p:pic>
            <p:nvPicPr>
              <p:cNvPr id="147464" name="Ink 8">
                <a:extLst>
                  <a:ext uri="{FF2B5EF4-FFF2-40B4-BE49-F238E27FC236}">
                    <a16:creationId xmlns:a16="http://schemas.microsoft.com/office/drawing/2014/main" id="{277C0FF0-FC7A-9121-24DA-9BA0AA1B69AC}"/>
                  </a:ext>
                </a:extLst>
              </p:cNvPr>
              <p:cNvPicPr>
                <a:picLocks noRot="1" noChangeAspect="1" noEditPoints="1" noChangeArrowheads="1" noChangeShapeType="1"/>
              </p:cNvPicPr>
              <p:nvPr/>
            </p:nvPicPr>
            <p:blipFill>
              <a:blip r:embed="rId13"/>
              <a:stretch>
                <a:fillRect/>
              </a:stretch>
            </p:blipFill>
            <p:spPr>
              <a:xfrm>
                <a:off x="1876156" y="5396509"/>
                <a:ext cx="1704790" cy="473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7465" name="Ink 9">
                <a:extLst>
                  <a:ext uri="{FF2B5EF4-FFF2-40B4-BE49-F238E27FC236}">
                    <a16:creationId xmlns:a16="http://schemas.microsoft.com/office/drawing/2014/main" id="{783422CB-B604-1773-920B-08DC736F6FFF}"/>
                  </a:ext>
                </a:extLst>
              </p14:cNvPr>
              <p14:cNvContentPartPr>
                <a14:cpLocks xmlns:a14="http://schemas.microsoft.com/office/drawing/2010/main" noRot="1" noChangeAspect="1" noEditPoints="1" noChangeArrowheads="1" noChangeShapeType="1"/>
              </p14:cNvContentPartPr>
              <p14:nvPr/>
            </p14:nvContentPartPr>
            <p14:xfrm>
              <a:off x="687388" y="5402263"/>
              <a:ext cx="1027112" cy="9525"/>
            </p14:xfrm>
          </p:contentPart>
        </mc:Choice>
        <mc:Fallback>
          <p:pic>
            <p:nvPicPr>
              <p:cNvPr id="147465" name="Ink 9">
                <a:extLst>
                  <a:ext uri="{FF2B5EF4-FFF2-40B4-BE49-F238E27FC236}">
                    <a16:creationId xmlns:a16="http://schemas.microsoft.com/office/drawing/2014/main" id="{783422CB-B604-1773-920B-08DC736F6FFF}"/>
                  </a:ext>
                </a:extLst>
              </p:cNvPr>
              <p:cNvPicPr>
                <a:picLocks noRot="1" noChangeAspect="1" noEditPoints="1" noChangeArrowheads="1" noChangeShapeType="1"/>
              </p:cNvPicPr>
              <p:nvPr/>
            </p:nvPicPr>
            <p:blipFill>
              <a:blip r:embed="rId15"/>
              <a:stretch>
                <a:fillRect/>
              </a:stretch>
            </p:blipFill>
            <p:spPr>
              <a:xfrm>
                <a:off x="669598" y="5395956"/>
                <a:ext cx="1061966" cy="21882"/>
              </a:xfrm>
              <a:prstGeom prst="rect">
                <a:avLst/>
              </a:prstGeom>
            </p:spPr>
          </p:pic>
        </mc:Fallback>
      </mc:AlternateContent>
      <p:sp>
        <p:nvSpPr>
          <p:cNvPr id="147466" name="Rectangle 10">
            <a:extLst>
              <a:ext uri="{FF2B5EF4-FFF2-40B4-BE49-F238E27FC236}">
                <a16:creationId xmlns:a16="http://schemas.microsoft.com/office/drawing/2014/main" id="{D2A37953-4EF3-7BB6-1259-6D6C3F1BCBC7}"/>
              </a:ext>
            </a:extLst>
          </p:cNvPr>
          <p:cNvSpPr>
            <a:spLocks noChangeArrowheads="1"/>
          </p:cNvSpPr>
          <p:nvPr/>
        </p:nvSpPr>
        <p:spPr bwMode="auto">
          <a:xfrm>
            <a:off x="468313" y="5445125"/>
            <a:ext cx="1289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b="1"/>
              <a:t>7semanas</a:t>
            </a:r>
          </a:p>
        </p:txBody>
      </p:sp>
      <p:sp>
        <p:nvSpPr>
          <p:cNvPr id="147467" name="Rectangle 11">
            <a:extLst>
              <a:ext uri="{FF2B5EF4-FFF2-40B4-BE49-F238E27FC236}">
                <a16:creationId xmlns:a16="http://schemas.microsoft.com/office/drawing/2014/main" id="{1A3E5DF2-CE7F-2957-C485-F9A8ED8871C1}"/>
              </a:ext>
            </a:extLst>
          </p:cNvPr>
          <p:cNvSpPr>
            <a:spLocks noChangeArrowheads="1"/>
          </p:cNvSpPr>
          <p:nvPr/>
        </p:nvSpPr>
        <p:spPr bwMode="auto">
          <a:xfrm>
            <a:off x="1979613" y="54387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62 semanas</a:t>
            </a:r>
          </a:p>
        </p:txBody>
      </p:sp>
      <p:sp>
        <p:nvSpPr>
          <p:cNvPr id="147468" name="Rectangle 12">
            <a:extLst>
              <a:ext uri="{FF2B5EF4-FFF2-40B4-BE49-F238E27FC236}">
                <a16:creationId xmlns:a16="http://schemas.microsoft.com/office/drawing/2014/main" id="{328AB317-FBC8-664B-C7C7-27CEE33AE04D}"/>
              </a:ext>
            </a:extLst>
          </p:cNvPr>
          <p:cNvSpPr>
            <a:spLocks noChangeArrowheads="1"/>
          </p:cNvSpPr>
          <p:nvPr/>
        </p:nvSpPr>
        <p:spPr bwMode="auto">
          <a:xfrm>
            <a:off x="3779838" y="54451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solidFill>
                  <a:srgbClr val="FF0000"/>
                </a:solidFill>
              </a:rPr>
              <a:t>1 semana</a:t>
            </a:r>
          </a:p>
        </p:txBody>
      </p:sp>
      <p:sp>
        <p:nvSpPr>
          <p:cNvPr id="147469" name="Rectangle 13">
            <a:extLst>
              <a:ext uri="{FF2B5EF4-FFF2-40B4-BE49-F238E27FC236}">
                <a16:creationId xmlns:a16="http://schemas.microsoft.com/office/drawing/2014/main" id="{42225EDB-6427-89D9-07F6-B28C08B5CB4E}"/>
              </a:ext>
            </a:extLst>
          </p:cNvPr>
          <p:cNvSpPr>
            <a:spLocks noChangeArrowheads="1"/>
          </p:cNvSpPr>
          <p:nvPr/>
        </p:nvSpPr>
        <p:spPr bwMode="auto">
          <a:xfrm>
            <a:off x="1476375" y="3763963"/>
            <a:ext cx="297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70 semanas </a:t>
            </a:r>
            <a:r>
              <a:rPr lang="pt-BR" altLang="pt-BR" b="1">
                <a:solidFill>
                  <a:srgbClr val="FF3300"/>
                </a:solidFill>
              </a:rPr>
              <a:t>ou </a:t>
            </a:r>
            <a:r>
              <a:rPr lang="pt-BR" altLang="pt-BR" sz="2000" b="1">
                <a:solidFill>
                  <a:srgbClr val="FF3300"/>
                </a:solidFill>
              </a:rPr>
              <a:t>490 anos</a:t>
            </a:r>
            <a:endParaRPr lang="pt-BR" altLang="pt-BR" sz="2000" b="1"/>
          </a:p>
        </p:txBody>
      </p:sp>
      <p:sp>
        <p:nvSpPr>
          <p:cNvPr id="147470" name="Rectangle 14">
            <a:extLst>
              <a:ext uri="{FF2B5EF4-FFF2-40B4-BE49-F238E27FC236}">
                <a16:creationId xmlns:a16="http://schemas.microsoft.com/office/drawing/2014/main" id="{771EA1B1-E4CE-0B11-A6F1-937AB4A430E3}"/>
              </a:ext>
            </a:extLst>
          </p:cNvPr>
          <p:cNvSpPr>
            <a:spLocks noChangeArrowheads="1"/>
          </p:cNvSpPr>
          <p:nvPr/>
        </p:nvSpPr>
        <p:spPr bwMode="auto">
          <a:xfrm>
            <a:off x="3132138" y="2636838"/>
            <a:ext cx="2251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t>2300 </a:t>
            </a:r>
            <a:r>
              <a:rPr lang="pt-BR" altLang="pt-BR" sz="3200" b="1">
                <a:solidFill>
                  <a:srgbClr val="FF3300"/>
                </a:solidFill>
              </a:rPr>
              <a:t>ANOS</a:t>
            </a:r>
          </a:p>
        </p:txBody>
      </p:sp>
      <p:sp>
        <p:nvSpPr>
          <p:cNvPr id="147471" name="Rectangle 15">
            <a:extLst>
              <a:ext uri="{FF2B5EF4-FFF2-40B4-BE49-F238E27FC236}">
                <a16:creationId xmlns:a16="http://schemas.microsoft.com/office/drawing/2014/main" id="{9FCDB401-7C7B-F652-A282-45AA075473DC}"/>
              </a:ext>
            </a:extLst>
          </p:cNvPr>
          <p:cNvSpPr>
            <a:spLocks noChangeArrowheads="1"/>
          </p:cNvSpPr>
          <p:nvPr/>
        </p:nvSpPr>
        <p:spPr bwMode="auto">
          <a:xfrm>
            <a:off x="7740650" y="5516563"/>
            <a:ext cx="1187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  </a:t>
            </a:r>
            <a:r>
              <a:rPr lang="pt-BR" altLang="pt-BR" sz="2400" b="1"/>
              <a:t>1844 </a:t>
            </a:r>
          </a:p>
          <a:p>
            <a:r>
              <a:rPr lang="pt-BR" altLang="pt-BR"/>
              <a:t>santuário </a:t>
            </a:r>
          </a:p>
          <a:p>
            <a:r>
              <a:rPr lang="pt-BR" altLang="pt-BR"/>
              <a:t>purificado</a:t>
            </a:r>
          </a:p>
        </p:txBody>
      </p:sp>
      <mc:AlternateContent xmlns:mc="http://schemas.openxmlformats.org/markup-compatibility/2006">
        <mc:Choice xmlns:p14="http://schemas.microsoft.com/office/powerpoint/2010/main" Requires="p14">
          <p:contentPart p14:bwMode="auto" r:id="rId16">
            <p14:nvContentPartPr>
              <p14:cNvPr id="147472" name="Ink 16">
                <a:extLst>
                  <a:ext uri="{FF2B5EF4-FFF2-40B4-BE49-F238E27FC236}">
                    <a16:creationId xmlns:a16="http://schemas.microsoft.com/office/drawing/2014/main" id="{1474E106-D1D9-6428-0557-9BCC9BA7BC74}"/>
                  </a:ext>
                </a:extLst>
              </p14:cNvPr>
              <p14:cNvContentPartPr>
                <a14:cpLocks xmlns:a14="http://schemas.microsoft.com/office/drawing/2010/main" noRot="1" noChangeAspect="1" noEditPoints="1" noChangeArrowheads="1" noChangeShapeType="1"/>
              </p14:cNvContentPartPr>
              <p14:nvPr/>
            </p14:nvContentPartPr>
            <p14:xfrm>
              <a:off x="438150" y="2847975"/>
              <a:ext cx="293688" cy="2268538"/>
            </p14:xfrm>
          </p:contentPart>
        </mc:Choice>
        <mc:Fallback>
          <p:pic>
            <p:nvPicPr>
              <p:cNvPr id="147472" name="Ink 16">
                <a:extLst>
                  <a:ext uri="{FF2B5EF4-FFF2-40B4-BE49-F238E27FC236}">
                    <a16:creationId xmlns:a16="http://schemas.microsoft.com/office/drawing/2014/main" id="{1474E106-D1D9-6428-0557-9BCC9BA7BC74}"/>
                  </a:ext>
                </a:extLst>
              </p:cNvPr>
              <p:cNvPicPr>
                <a:picLocks noRot="1" noChangeAspect="1" noEditPoints="1" noChangeArrowheads="1" noChangeShapeType="1"/>
              </p:cNvPicPr>
              <p:nvPr/>
            </p:nvPicPr>
            <p:blipFill>
              <a:blip r:embed="rId17"/>
              <a:stretch>
                <a:fillRect/>
              </a:stretch>
            </p:blipFill>
            <p:spPr>
              <a:xfrm>
                <a:off x="420600" y="2830334"/>
                <a:ext cx="328071" cy="23031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7473" name="Ink 17">
                <a:extLst>
                  <a:ext uri="{FF2B5EF4-FFF2-40B4-BE49-F238E27FC236}">
                    <a16:creationId xmlns:a16="http://schemas.microsoft.com/office/drawing/2014/main" id="{52AFF8CC-B79A-98A9-C994-C8173E0E4832}"/>
                  </a:ext>
                </a:extLst>
              </p14:cNvPr>
              <p14:cNvContentPartPr>
                <a14:cpLocks xmlns:a14="http://schemas.microsoft.com/office/drawing/2010/main" noRot="1" noChangeAspect="1" noEditPoints="1" noChangeArrowheads="1" noChangeShapeType="1"/>
              </p14:cNvContentPartPr>
              <p14:nvPr/>
            </p14:nvContentPartPr>
            <p14:xfrm>
              <a:off x="3714750" y="4813300"/>
              <a:ext cx="1588" cy="785813"/>
            </p14:xfrm>
          </p:contentPart>
        </mc:Choice>
        <mc:Fallback>
          <p:pic>
            <p:nvPicPr>
              <p:cNvPr id="147473" name="Ink 17">
                <a:extLst>
                  <a:ext uri="{FF2B5EF4-FFF2-40B4-BE49-F238E27FC236}">
                    <a16:creationId xmlns:a16="http://schemas.microsoft.com/office/drawing/2014/main" id="{52AFF8CC-B79A-98A9-C994-C8173E0E4832}"/>
                  </a:ext>
                </a:extLst>
              </p:cNvPr>
              <p:cNvPicPr>
                <a:picLocks noRot="1" noChangeAspect="1" noEditPoints="1" noChangeArrowheads="1" noChangeShapeType="1"/>
              </p:cNvPicPr>
              <p:nvPr/>
            </p:nvPicPr>
            <p:blipFill>
              <a:blip r:embed="rId19"/>
              <a:stretch>
                <a:fillRect/>
              </a:stretch>
            </p:blipFill>
            <p:spPr>
              <a:xfrm>
                <a:off x="3636938" y="4796631"/>
                <a:ext cx="154036" cy="81847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7474" name="Ink 18">
                <a:extLst>
                  <a:ext uri="{FF2B5EF4-FFF2-40B4-BE49-F238E27FC236}">
                    <a16:creationId xmlns:a16="http://schemas.microsoft.com/office/drawing/2014/main" id="{B9276E20-F8A5-A9F3-E4EA-735E88940E97}"/>
                  </a:ext>
                </a:extLst>
              </p14:cNvPr>
              <p14:cNvContentPartPr>
                <a14:cpLocks xmlns:a14="http://schemas.microsoft.com/office/drawing/2010/main" noRot="1" noChangeAspect="1" noEditPoints="1" noChangeArrowheads="1" noChangeShapeType="1"/>
              </p14:cNvContentPartPr>
              <p14:nvPr/>
            </p14:nvContentPartPr>
            <p14:xfrm>
              <a:off x="1803400" y="4776788"/>
              <a:ext cx="1588" cy="795337"/>
            </p14:xfrm>
          </p:contentPart>
        </mc:Choice>
        <mc:Fallback>
          <p:pic>
            <p:nvPicPr>
              <p:cNvPr id="147474" name="Ink 18">
                <a:extLst>
                  <a:ext uri="{FF2B5EF4-FFF2-40B4-BE49-F238E27FC236}">
                    <a16:creationId xmlns:a16="http://schemas.microsoft.com/office/drawing/2014/main" id="{B9276E20-F8A5-A9F3-E4EA-735E88940E97}"/>
                  </a:ext>
                </a:extLst>
              </p:cNvPr>
              <p:cNvPicPr>
                <a:picLocks noRot="1" noChangeAspect="1" noEditPoints="1" noChangeArrowheads="1" noChangeShapeType="1"/>
              </p:cNvPicPr>
              <p:nvPr/>
            </p:nvPicPr>
            <p:blipFill>
              <a:blip r:embed="rId21"/>
              <a:stretch>
                <a:fillRect/>
              </a:stretch>
            </p:blipFill>
            <p:spPr>
              <a:xfrm>
                <a:off x="1725588" y="4758936"/>
                <a:ext cx="154036" cy="83031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7475" name="Ink 19">
                <a:extLst>
                  <a:ext uri="{FF2B5EF4-FFF2-40B4-BE49-F238E27FC236}">
                    <a16:creationId xmlns:a16="http://schemas.microsoft.com/office/drawing/2014/main" id="{C9E6D670-293E-D424-7E42-FFD4EEF3B1C5}"/>
                  </a:ext>
                </a:extLst>
              </p14:cNvPr>
              <p14:cNvContentPartPr>
                <a14:cpLocks xmlns:a14="http://schemas.microsoft.com/office/drawing/2010/main" noRot="1" noChangeAspect="1" noEditPoints="1" noChangeArrowheads="1" noChangeShapeType="1"/>
              </p14:cNvContentPartPr>
              <p14:nvPr/>
            </p14:nvContentPartPr>
            <p14:xfrm>
              <a:off x="482600" y="4017963"/>
              <a:ext cx="17463" cy="1652587"/>
            </p14:xfrm>
          </p:contentPart>
        </mc:Choice>
        <mc:Fallback>
          <p:pic>
            <p:nvPicPr>
              <p:cNvPr id="147475" name="Ink 19">
                <a:extLst>
                  <a:ext uri="{FF2B5EF4-FFF2-40B4-BE49-F238E27FC236}">
                    <a16:creationId xmlns:a16="http://schemas.microsoft.com/office/drawing/2014/main" id="{C9E6D670-293E-D424-7E42-FFD4EEF3B1C5}"/>
                  </a:ext>
                </a:extLst>
              </p:cNvPr>
              <p:cNvPicPr>
                <a:picLocks noRot="1" noChangeAspect="1" noEditPoints="1" noChangeArrowheads="1" noChangeShapeType="1"/>
              </p:cNvPicPr>
              <p:nvPr/>
            </p:nvPicPr>
            <p:blipFill>
              <a:blip r:embed="rId23"/>
              <a:stretch>
                <a:fillRect/>
              </a:stretch>
            </p:blipFill>
            <p:spPr>
              <a:xfrm>
                <a:off x="473868" y="4000321"/>
                <a:ext cx="34570" cy="168715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7476" name="Ink 20">
                <a:extLst>
                  <a:ext uri="{FF2B5EF4-FFF2-40B4-BE49-F238E27FC236}">
                    <a16:creationId xmlns:a16="http://schemas.microsoft.com/office/drawing/2014/main" id="{EC34603F-87E5-D9F2-2001-8884D659184D}"/>
                  </a:ext>
                </a:extLst>
              </p14:cNvPr>
              <p14:cNvContentPartPr>
                <a14:cpLocks xmlns:a14="http://schemas.microsoft.com/office/drawing/2010/main" noRot="1" noChangeAspect="1" noEditPoints="1" noChangeArrowheads="1" noChangeShapeType="1"/>
              </p14:cNvContentPartPr>
              <p14:nvPr/>
            </p14:nvContentPartPr>
            <p14:xfrm>
              <a:off x="4902200" y="4840288"/>
              <a:ext cx="36513" cy="615950"/>
            </p14:xfrm>
          </p:contentPart>
        </mc:Choice>
        <mc:Fallback>
          <p:pic>
            <p:nvPicPr>
              <p:cNvPr id="147476" name="Ink 20">
                <a:extLst>
                  <a:ext uri="{FF2B5EF4-FFF2-40B4-BE49-F238E27FC236}">
                    <a16:creationId xmlns:a16="http://schemas.microsoft.com/office/drawing/2014/main" id="{EC34603F-87E5-D9F2-2001-8884D659184D}"/>
                  </a:ext>
                </a:extLst>
              </p:cNvPr>
              <p:cNvPicPr>
                <a:picLocks noRot="1" noChangeAspect="1" noEditPoints="1" noChangeArrowheads="1" noChangeShapeType="1"/>
              </p:cNvPicPr>
              <p:nvPr/>
            </p:nvPicPr>
            <p:blipFill>
              <a:blip r:embed="rId25"/>
              <a:stretch>
                <a:fillRect/>
              </a:stretch>
            </p:blipFill>
            <p:spPr>
              <a:xfrm>
                <a:off x="4884997" y="4822791"/>
                <a:ext cx="70217" cy="65022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7477" name="Ink 21">
                <a:extLst>
                  <a:ext uri="{FF2B5EF4-FFF2-40B4-BE49-F238E27FC236}">
                    <a16:creationId xmlns:a16="http://schemas.microsoft.com/office/drawing/2014/main" id="{336D6976-AE97-14F9-E5EE-F13F16B27E2B}"/>
                  </a:ext>
                </a:extLst>
              </p14:cNvPr>
              <p14:cNvContentPartPr>
                <a14:cpLocks xmlns:a14="http://schemas.microsoft.com/office/drawing/2010/main" noRot="1" noChangeAspect="1" noEditPoints="1" noChangeArrowheads="1" noChangeShapeType="1"/>
              </p14:cNvContentPartPr>
              <p14:nvPr/>
            </p14:nvContentPartPr>
            <p14:xfrm>
              <a:off x="6653213" y="2946400"/>
              <a:ext cx="1660525" cy="9525"/>
            </p14:xfrm>
          </p:contentPart>
        </mc:Choice>
        <mc:Fallback>
          <p:pic>
            <p:nvPicPr>
              <p:cNvPr id="147477" name="Ink 21">
                <a:extLst>
                  <a:ext uri="{FF2B5EF4-FFF2-40B4-BE49-F238E27FC236}">
                    <a16:creationId xmlns:a16="http://schemas.microsoft.com/office/drawing/2014/main" id="{336D6976-AE97-14F9-E5EE-F13F16B27E2B}"/>
                  </a:ext>
                </a:extLst>
              </p:cNvPr>
              <p:cNvPicPr>
                <a:picLocks noRot="1" noChangeAspect="1" noEditPoints="1" noChangeArrowheads="1" noChangeShapeType="1"/>
              </p:cNvPicPr>
              <p:nvPr/>
            </p:nvPicPr>
            <p:blipFill>
              <a:blip r:embed="rId27"/>
              <a:stretch>
                <a:fillRect/>
              </a:stretch>
            </p:blipFill>
            <p:spPr>
              <a:xfrm>
                <a:off x="6635582" y="2942666"/>
                <a:ext cx="1695067" cy="1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7478" name="Ink 22">
                <a:extLst>
                  <a:ext uri="{FF2B5EF4-FFF2-40B4-BE49-F238E27FC236}">
                    <a16:creationId xmlns:a16="http://schemas.microsoft.com/office/drawing/2014/main" id="{9D7B9CFF-5F79-9691-CFC4-7CB6B735F870}"/>
                  </a:ext>
                </a:extLst>
              </p14:cNvPr>
              <p14:cNvContentPartPr>
                <a14:cpLocks xmlns:a14="http://schemas.microsoft.com/office/drawing/2010/main" noRot="1" noChangeAspect="1" noEditPoints="1" noChangeArrowheads="1" noChangeShapeType="1"/>
              </p14:cNvContentPartPr>
              <p14:nvPr/>
            </p14:nvContentPartPr>
            <p14:xfrm>
              <a:off x="455613" y="2813050"/>
              <a:ext cx="1490662" cy="61913"/>
            </p14:xfrm>
          </p:contentPart>
        </mc:Choice>
        <mc:Fallback>
          <p:pic>
            <p:nvPicPr>
              <p:cNvPr id="147478" name="Ink 22">
                <a:extLst>
                  <a:ext uri="{FF2B5EF4-FFF2-40B4-BE49-F238E27FC236}">
                    <a16:creationId xmlns:a16="http://schemas.microsoft.com/office/drawing/2014/main" id="{9D7B9CFF-5F79-9691-CFC4-7CB6B735F870}"/>
                  </a:ext>
                </a:extLst>
              </p:cNvPr>
              <p:cNvPicPr>
                <a:picLocks noRot="1" noChangeAspect="1" noEditPoints="1" noChangeArrowheads="1" noChangeShapeType="1"/>
              </p:cNvPicPr>
              <p:nvPr/>
            </p:nvPicPr>
            <p:blipFill>
              <a:blip r:embed="rId29"/>
              <a:stretch>
                <a:fillRect/>
              </a:stretch>
            </p:blipFill>
            <p:spPr>
              <a:xfrm>
                <a:off x="437759" y="2796102"/>
                <a:ext cx="1525642" cy="951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7479" name="Ink 23">
                <a:extLst>
                  <a:ext uri="{FF2B5EF4-FFF2-40B4-BE49-F238E27FC236}">
                    <a16:creationId xmlns:a16="http://schemas.microsoft.com/office/drawing/2014/main" id="{AF6B4153-CF6E-D91C-7746-D3E89136AE0E}"/>
                  </a:ext>
                </a:extLst>
              </p14:cNvPr>
              <p14:cNvContentPartPr>
                <a14:cpLocks xmlns:a14="http://schemas.microsoft.com/office/drawing/2010/main" noRot="1" noChangeAspect="1" noEditPoints="1" noChangeArrowheads="1" noChangeShapeType="1"/>
              </p14:cNvContentPartPr>
              <p14:nvPr/>
            </p14:nvContentPartPr>
            <p14:xfrm>
              <a:off x="8286750" y="2955925"/>
              <a:ext cx="53975" cy="2509838"/>
            </p14:xfrm>
          </p:contentPart>
        </mc:Choice>
        <mc:Fallback>
          <p:pic>
            <p:nvPicPr>
              <p:cNvPr id="147479" name="Ink 23">
                <a:extLst>
                  <a:ext uri="{FF2B5EF4-FFF2-40B4-BE49-F238E27FC236}">
                    <a16:creationId xmlns:a16="http://schemas.microsoft.com/office/drawing/2014/main" id="{AF6B4153-CF6E-D91C-7746-D3E89136AE0E}"/>
                  </a:ext>
                </a:extLst>
              </p:cNvPr>
              <p:cNvPicPr>
                <a:picLocks noRot="1" noChangeAspect="1" noEditPoints="1" noChangeArrowheads="1" noChangeShapeType="1"/>
              </p:cNvPicPr>
              <p:nvPr/>
            </p:nvPicPr>
            <p:blipFill>
              <a:blip r:embed="rId31"/>
              <a:stretch>
                <a:fillRect/>
              </a:stretch>
            </p:blipFill>
            <p:spPr>
              <a:xfrm>
                <a:off x="8269904" y="2938296"/>
                <a:ext cx="86979" cy="254437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7480" name="Ink 24">
                <a:extLst>
                  <a:ext uri="{FF2B5EF4-FFF2-40B4-BE49-F238E27FC236}">
                    <a16:creationId xmlns:a16="http://schemas.microsoft.com/office/drawing/2014/main" id="{EA2A9967-FFD5-96AF-6FC1-8095AD534636}"/>
                  </a:ext>
                </a:extLst>
              </p14:cNvPr>
              <p14:cNvContentPartPr>
                <a14:cpLocks xmlns:a14="http://schemas.microsoft.com/office/drawing/2010/main" noRot="1" noChangeAspect="1" noEditPoints="1" noChangeArrowheads="1" noChangeShapeType="1"/>
              </p14:cNvContentPartPr>
              <p14:nvPr/>
            </p14:nvContentPartPr>
            <p14:xfrm>
              <a:off x="8224838" y="2911475"/>
              <a:ext cx="115887" cy="80963"/>
            </p14:xfrm>
          </p:contentPart>
        </mc:Choice>
        <mc:Fallback>
          <p:pic>
            <p:nvPicPr>
              <p:cNvPr id="147480" name="Ink 24">
                <a:extLst>
                  <a:ext uri="{FF2B5EF4-FFF2-40B4-BE49-F238E27FC236}">
                    <a16:creationId xmlns:a16="http://schemas.microsoft.com/office/drawing/2014/main" id="{EA2A9967-FFD5-96AF-6FC1-8095AD534636}"/>
                  </a:ext>
                </a:extLst>
              </p:cNvPr>
              <p:cNvPicPr>
                <a:picLocks noRot="1" noChangeAspect="1" noEditPoints="1" noChangeArrowheads="1" noChangeShapeType="1"/>
              </p:cNvPicPr>
              <p:nvPr/>
            </p:nvPicPr>
            <p:blipFill>
              <a:blip r:embed="rId33"/>
              <a:stretch>
                <a:fillRect/>
              </a:stretch>
            </p:blipFill>
            <p:spPr>
              <a:xfrm>
                <a:off x="8206341" y="2895478"/>
                <a:ext cx="152125" cy="11230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7482" name="Ink 26">
                <a:extLst>
                  <a:ext uri="{FF2B5EF4-FFF2-40B4-BE49-F238E27FC236}">
                    <a16:creationId xmlns:a16="http://schemas.microsoft.com/office/drawing/2014/main" id="{44ADC0FB-0685-871E-62B1-A618F32C86A4}"/>
                  </a:ext>
                </a:extLst>
              </p14:cNvPr>
              <p14:cNvContentPartPr>
                <a14:cpLocks xmlns:a14="http://schemas.microsoft.com/office/drawing/2010/main" noRot="1" noChangeAspect="1" noEditPoints="1" noChangeArrowheads="1" noChangeShapeType="1"/>
              </p14:cNvContentPartPr>
              <p14:nvPr/>
            </p14:nvContentPartPr>
            <p14:xfrm>
              <a:off x="4598988" y="4010025"/>
              <a:ext cx="349250" cy="704850"/>
            </p14:xfrm>
          </p:contentPart>
        </mc:Choice>
        <mc:Fallback>
          <p:pic>
            <p:nvPicPr>
              <p:cNvPr id="147482" name="Ink 26">
                <a:extLst>
                  <a:ext uri="{FF2B5EF4-FFF2-40B4-BE49-F238E27FC236}">
                    <a16:creationId xmlns:a16="http://schemas.microsoft.com/office/drawing/2014/main" id="{44ADC0FB-0685-871E-62B1-A618F32C86A4}"/>
                  </a:ext>
                </a:extLst>
              </p:cNvPr>
              <p:cNvPicPr>
                <a:picLocks noRot="1" noChangeAspect="1" noEditPoints="1" noChangeArrowheads="1" noChangeShapeType="1"/>
              </p:cNvPicPr>
              <p:nvPr/>
            </p:nvPicPr>
            <p:blipFill>
              <a:blip r:embed="rId35"/>
              <a:stretch>
                <a:fillRect/>
              </a:stretch>
            </p:blipFill>
            <p:spPr>
              <a:xfrm>
                <a:off x="4581614" y="3992564"/>
                <a:ext cx="383289" cy="739059"/>
              </a:xfrm>
              <a:prstGeom prst="rect">
                <a:avLst/>
              </a:prstGeom>
            </p:spPr>
          </p:pic>
        </mc:Fallback>
      </mc:AlternateContent>
      <p:sp>
        <p:nvSpPr>
          <p:cNvPr id="147484" name="Rectangle 28">
            <a:extLst>
              <a:ext uri="{FF2B5EF4-FFF2-40B4-BE49-F238E27FC236}">
                <a16:creationId xmlns:a16="http://schemas.microsoft.com/office/drawing/2014/main" id="{D7112BEB-4723-4E4D-25B5-83B7735B355B}"/>
              </a:ext>
            </a:extLst>
          </p:cNvPr>
          <p:cNvSpPr>
            <a:spLocks noChangeArrowheads="1"/>
          </p:cNvSpPr>
          <p:nvPr/>
        </p:nvSpPr>
        <p:spPr bwMode="auto">
          <a:xfrm>
            <a:off x="1403350" y="44307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t-BR" altLang="pt-BR" b="1"/>
              <a:t>408 aC</a:t>
            </a:r>
          </a:p>
        </p:txBody>
      </p:sp>
      <p:sp>
        <p:nvSpPr>
          <p:cNvPr id="147485" name="Rectangle 29">
            <a:extLst>
              <a:ext uri="{FF2B5EF4-FFF2-40B4-BE49-F238E27FC236}">
                <a16:creationId xmlns:a16="http://schemas.microsoft.com/office/drawing/2014/main" id="{C11A2F5F-BBD4-1885-A96B-CC77FB3AF73E}"/>
              </a:ext>
            </a:extLst>
          </p:cNvPr>
          <p:cNvSpPr>
            <a:spLocks noChangeArrowheads="1"/>
          </p:cNvSpPr>
          <p:nvPr/>
        </p:nvSpPr>
        <p:spPr bwMode="auto">
          <a:xfrm>
            <a:off x="3348038"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27 dC</a:t>
            </a:r>
          </a:p>
        </p:txBody>
      </p:sp>
      <p:sp>
        <p:nvSpPr>
          <p:cNvPr id="147486" name="Rectangle 30">
            <a:extLst>
              <a:ext uri="{FF2B5EF4-FFF2-40B4-BE49-F238E27FC236}">
                <a16:creationId xmlns:a16="http://schemas.microsoft.com/office/drawing/2014/main" id="{05790E88-AFF0-2DEA-8C29-3A3D8F1B3B69}"/>
              </a:ext>
            </a:extLst>
          </p:cNvPr>
          <p:cNvSpPr>
            <a:spLocks noChangeArrowheads="1"/>
          </p:cNvSpPr>
          <p:nvPr/>
        </p:nvSpPr>
        <p:spPr bwMode="auto">
          <a:xfrm>
            <a:off x="3132138" y="58054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O UNGIDO</a:t>
            </a:r>
          </a:p>
        </p:txBody>
      </p:sp>
      <p:sp>
        <p:nvSpPr>
          <p:cNvPr id="147487" name="Rectangle 31">
            <a:extLst>
              <a:ext uri="{FF2B5EF4-FFF2-40B4-BE49-F238E27FC236}">
                <a16:creationId xmlns:a16="http://schemas.microsoft.com/office/drawing/2014/main" id="{73315DE7-BDEF-7EF4-45D5-67ABA23512F2}"/>
              </a:ext>
            </a:extLst>
          </p:cNvPr>
          <p:cNvSpPr>
            <a:spLocks noChangeArrowheads="1"/>
          </p:cNvSpPr>
          <p:nvPr/>
        </p:nvSpPr>
        <p:spPr bwMode="auto">
          <a:xfrm>
            <a:off x="4570413"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34 dC</a:t>
            </a:r>
          </a:p>
        </p:txBody>
      </p:sp>
      <p:sp>
        <p:nvSpPr>
          <p:cNvPr id="147488" name="Rectangle 32">
            <a:extLst>
              <a:ext uri="{FF2B5EF4-FFF2-40B4-BE49-F238E27FC236}">
                <a16:creationId xmlns:a16="http://schemas.microsoft.com/office/drawing/2014/main" id="{4263C5ED-1475-5AD1-5119-D545CD305DD7}"/>
              </a:ext>
            </a:extLst>
          </p:cNvPr>
          <p:cNvSpPr>
            <a:spLocks noChangeArrowheads="1"/>
          </p:cNvSpPr>
          <p:nvPr/>
        </p:nvSpPr>
        <p:spPr bwMode="auto">
          <a:xfrm>
            <a:off x="7235825" y="638175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solidFill>
                  <a:srgbClr val="FF3300"/>
                </a:solidFill>
              </a:rPr>
              <a:t>TEMPO DO FIM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C2E66DF0-4E57-B427-486D-EA354E891CA6}"/>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PROFECIA REVELA A DATA DO INÍCIO DO JUÍZO?</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617BF91A-FEB4-6178-ABE1-12D6690CD5F0}"/>
              </a:ext>
            </a:extLst>
          </p:cNvPr>
          <p:cNvSpPr txBox="1">
            <a:spLocks noChangeArrowheads="1"/>
          </p:cNvSpPr>
          <p:nvPr/>
        </p:nvSpPr>
        <p:spPr bwMode="auto">
          <a:xfrm>
            <a:off x="3311525" y="3573463"/>
            <a:ext cx="5832475" cy="23241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600" i="1">
                <a:solidFill>
                  <a:schemeClr val="bg1"/>
                </a:solidFill>
                <a:latin typeface="Zurich Cn BT" pitchFamily="34" charset="0"/>
              </a:rPr>
              <a:t>“...e na metade da semana fará </a:t>
            </a:r>
            <a:r>
              <a:rPr lang="pt-BR" altLang="pt-BR" sz="3600" i="1">
                <a:solidFill>
                  <a:srgbClr val="FFFF00"/>
                </a:solidFill>
                <a:latin typeface="Zurich Cn BT" pitchFamily="34" charset="0"/>
              </a:rPr>
              <a:t>cessar o sacrifício</a:t>
            </a:r>
            <a:r>
              <a:rPr lang="pt-BR" altLang="pt-BR" sz="3600" i="1">
                <a:solidFill>
                  <a:schemeClr val="bg1"/>
                </a:solidFill>
                <a:latin typeface="Zurich Cn BT" pitchFamily="34" charset="0"/>
              </a:rPr>
              <a:t> e a oblação...”</a:t>
            </a:r>
          </a:p>
          <a:p>
            <a:pPr>
              <a:spcBef>
                <a:spcPct val="20000"/>
              </a:spcBef>
            </a:pPr>
            <a:endParaRPr lang="pt-BR" altLang="pt-BR" sz="3200" i="1">
              <a:solidFill>
                <a:srgbClr val="FFFF00"/>
              </a:solidFill>
              <a:latin typeface="Zurich Cn BT" pitchFamily="34" charset="0"/>
            </a:endParaRPr>
          </a:p>
        </p:txBody>
      </p:sp>
      <p:sp>
        <p:nvSpPr>
          <p:cNvPr id="102404" name="Text Box 3">
            <a:extLst>
              <a:ext uri="{FF2B5EF4-FFF2-40B4-BE49-F238E27FC236}">
                <a16:creationId xmlns:a16="http://schemas.microsoft.com/office/drawing/2014/main" id="{A5533A70-C5E2-63C5-AA27-B40369D175EB}"/>
              </a:ext>
            </a:extLst>
          </p:cNvPr>
          <p:cNvSpPr txBox="1">
            <a:spLocks noChangeArrowheads="1"/>
          </p:cNvSpPr>
          <p:nvPr/>
        </p:nvSpPr>
        <p:spPr bwMode="auto">
          <a:xfrm>
            <a:off x="7235825" y="2420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Daniel 9:24-27</a:t>
            </a:r>
            <a:endParaRPr lang="en-US" altLang="pt-BR">
              <a:solidFill>
                <a:schemeClr val="bg1"/>
              </a:solidFill>
              <a:latin typeface="Zurich LtCn B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270430DA-DD1D-A4D2-BAE1-67388243D029}"/>
              </a:ext>
            </a:extLst>
          </p:cNvPr>
          <p:cNvSpPr>
            <a:spLocks noChangeArrowheads="1"/>
          </p:cNvSpPr>
          <p:nvPr/>
        </p:nvSpPr>
        <p:spPr bwMode="auto">
          <a:xfrm>
            <a:off x="0" y="5876925"/>
            <a:ext cx="1219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sz="2400" b="1"/>
              <a:t>457 AC</a:t>
            </a:r>
          </a:p>
        </p:txBody>
      </p:sp>
      <mc:AlternateContent xmlns:mc="http://schemas.openxmlformats.org/markup-compatibility/2006">
        <mc:Choice xmlns:p14="http://schemas.microsoft.com/office/powerpoint/2010/main" Requires="p14">
          <p:contentPart p14:bwMode="auto" r:id="rId2">
            <p14:nvContentPartPr>
              <p14:cNvPr id="152579" name="Ink 3">
                <a:extLst>
                  <a:ext uri="{FF2B5EF4-FFF2-40B4-BE49-F238E27FC236}">
                    <a16:creationId xmlns:a16="http://schemas.microsoft.com/office/drawing/2014/main" id="{D094E7EF-EF1F-E7D7-5D30-8F969F607056}"/>
                  </a:ext>
                </a:extLst>
              </p14:cNvPr>
              <p14:cNvContentPartPr>
                <a14:cpLocks xmlns:a14="http://schemas.microsoft.com/office/drawing/2010/main" noRot="1" noChangeAspect="1" noEditPoints="1" noChangeArrowheads="1" noChangeShapeType="1"/>
              </p14:cNvContentPartPr>
              <p14:nvPr/>
            </p14:nvContentPartPr>
            <p14:xfrm>
              <a:off x="473075" y="5330825"/>
              <a:ext cx="1233488" cy="98425"/>
            </p14:xfrm>
          </p:contentPart>
        </mc:Choice>
        <mc:Fallback>
          <p:pic>
            <p:nvPicPr>
              <p:cNvPr id="152579" name="Ink 3">
                <a:extLst>
                  <a:ext uri="{FF2B5EF4-FFF2-40B4-BE49-F238E27FC236}">
                    <a16:creationId xmlns:a16="http://schemas.microsoft.com/office/drawing/2014/main" id="{D094E7EF-EF1F-E7D7-5D30-8F969F607056}"/>
                  </a:ext>
                </a:extLst>
              </p:cNvPr>
              <p:cNvPicPr>
                <a:picLocks noRot="1" noChangeAspect="1" noEditPoints="1" noChangeArrowheads="1" noChangeShapeType="1"/>
              </p:cNvPicPr>
              <p:nvPr/>
            </p:nvPicPr>
            <p:blipFill>
              <a:blip r:embed="rId3"/>
              <a:stretch>
                <a:fillRect/>
              </a:stretch>
            </p:blipFill>
            <p:spPr>
              <a:xfrm>
                <a:off x="455591" y="5313287"/>
                <a:ext cx="1267742" cy="13278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2580" name="Ink 4">
                <a:extLst>
                  <a:ext uri="{FF2B5EF4-FFF2-40B4-BE49-F238E27FC236}">
                    <a16:creationId xmlns:a16="http://schemas.microsoft.com/office/drawing/2014/main" id="{75914440-8E05-090C-2416-2974061539F1}"/>
                  </a:ext>
                </a:extLst>
              </p14:cNvPr>
              <p14:cNvContentPartPr>
                <a14:cpLocks xmlns:a14="http://schemas.microsoft.com/office/drawing/2010/main" noRot="1" noChangeAspect="1" noEditPoints="1" noChangeArrowheads="1" noChangeShapeType="1"/>
              </p14:cNvContentPartPr>
              <p14:nvPr/>
            </p14:nvContentPartPr>
            <p14:xfrm>
              <a:off x="1911350" y="5411788"/>
              <a:ext cx="1643063" cy="17462"/>
            </p14:xfrm>
          </p:contentPart>
        </mc:Choice>
        <mc:Fallback>
          <p:pic>
            <p:nvPicPr>
              <p:cNvPr id="152580" name="Ink 4">
                <a:extLst>
                  <a:ext uri="{FF2B5EF4-FFF2-40B4-BE49-F238E27FC236}">
                    <a16:creationId xmlns:a16="http://schemas.microsoft.com/office/drawing/2014/main" id="{75914440-8E05-090C-2416-2974061539F1}"/>
                  </a:ext>
                </a:extLst>
              </p:cNvPr>
              <p:cNvPicPr>
                <a:picLocks noRot="1" noChangeAspect="1" noEditPoints="1" noChangeArrowheads="1" noChangeShapeType="1"/>
              </p:cNvPicPr>
              <p:nvPr/>
            </p:nvPicPr>
            <p:blipFill>
              <a:blip r:embed="rId5"/>
              <a:stretch>
                <a:fillRect/>
              </a:stretch>
            </p:blipFill>
            <p:spPr>
              <a:xfrm>
                <a:off x="1893617" y="5402385"/>
                <a:ext cx="1677806" cy="3588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2581" name="Ink 5">
                <a:extLst>
                  <a:ext uri="{FF2B5EF4-FFF2-40B4-BE49-F238E27FC236}">
                    <a16:creationId xmlns:a16="http://schemas.microsoft.com/office/drawing/2014/main" id="{0012E82C-F515-98D6-52D1-AA95E725FFCB}"/>
                  </a:ext>
                </a:extLst>
              </p14:cNvPr>
              <p14:cNvContentPartPr>
                <a14:cpLocks xmlns:a14="http://schemas.microsoft.com/office/drawing/2010/main" noRot="1" noChangeAspect="1" noEditPoints="1" noChangeArrowheads="1" noChangeShapeType="1"/>
              </p14:cNvContentPartPr>
              <p14:nvPr/>
            </p14:nvContentPartPr>
            <p14:xfrm>
              <a:off x="3938588" y="5429250"/>
              <a:ext cx="973137" cy="9525"/>
            </p14:xfrm>
          </p:contentPart>
        </mc:Choice>
        <mc:Fallback>
          <p:pic>
            <p:nvPicPr>
              <p:cNvPr id="152581" name="Ink 5">
                <a:extLst>
                  <a:ext uri="{FF2B5EF4-FFF2-40B4-BE49-F238E27FC236}">
                    <a16:creationId xmlns:a16="http://schemas.microsoft.com/office/drawing/2014/main" id="{0012E82C-F515-98D6-52D1-AA95E725FFCB}"/>
                  </a:ext>
                </a:extLst>
              </p:cNvPr>
              <p:cNvPicPr>
                <a:picLocks noRot="1" noChangeAspect="1" noEditPoints="1" noChangeArrowheads="1" noChangeShapeType="1"/>
              </p:cNvPicPr>
              <p:nvPr/>
            </p:nvPicPr>
            <p:blipFill>
              <a:blip r:embed="rId7"/>
              <a:stretch>
                <a:fillRect/>
              </a:stretch>
            </p:blipFill>
            <p:spPr>
              <a:xfrm>
                <a:off x="3920796" y="5422284"/>
                <a:ext cx="1007996" cy="2317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2582" name="Ink 6">
                <a:extLst>
                  <a:ext uri="{FF2B5EF4-FFF2-40B4-BE49-F238E27FC236}">
                    <a16:creationId xmlns:a16="http://schemas.microsoft.com/office/drawing/2014/main" id="{CF53A169-BD0A-E545-878E-F5EE3A9FDCDB}"/>
                  </a:ext>
                </a:extLst>
              </p14:cNvPr>
              <p14:cNvContentPartPr>
                <a14:cpLocks xmlns:a14="http://schemas.microsoft.com/office/drawing/2010/main" noRot="1" noChangeAspect="1" noEditPoints="1" noChangeArrowheads="1" noChangeShapeType="1"/>
              </p14:cNvContentPartPr>
              <p14:nvPr/>
            </p14:nvContentPartPr>
            <p14:xfrm>
              <a:off x="5089525" y="5419725"/>
              <a:ext cx="3233738" cy="28575"/>
            </p14:xfrm>
          </p:contentPart>
        </mc:Choice>
        <mc:Fallback>
          <p:pic>
            <p:nvPicPr>
              <p:cNvPr id="152582" name="Ink 6">
                <a:extLst>
                  <a:ext uri="{FF2B5EF4-FFF2-40B4-BE49-F238E27FC236}">
                    <a16:creationId xmlns:a16="http://schemas.microsoft.com/office/drawing/2014/main" id="{CF53A169-BD0A-E545-878E-F5EE3A9FDCDB}"/>
                  </a:ext>
                </a:extLst>
              </p:cNvPr>
              <p:cNvPicPr>
                <a:picLocks noRot="1" noChangeAspect="1" noEditPoints="1" noChangeArrowheads="1" noChangeShapeType="1"/>
              </p:cNvPicPr>
              <p:nvPr/>
            </p:nvPicPr>
            <p:blipFill>
              <a:blip r:embed="rId9"/>
              <a:stretch>
                <a:fillRect/>
              </a:stretch>
            </p:blipFill>
            <p:spPr>
              <a:xfrm>
                <a:off x="5071884" y="5405290"/>
                <a:ext cx="3268300" cy="568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2583" name="Ink 7">
                <a:extLst>
                  <a:ext uri="{FF2B5EF4-FFF2-40B4-BE49-F238E27FC236}">
                    <a16:creationId xmlns:a16="http://schemas.microsoft.com/office/drawing/2014/main" id="{406BB08C-211F-DB0B-6FF4-44D41F3403C9}"/>
                  </a:ext>
                </a:extLst>
              </p14:cNvPr>
              <p14:cNvContentPartPr>
                <a14:cpLocks xmlns:a14="http://schemas.microsoft.com/office/drawing/2010/main" noRot="1" noChangeAspect="1" noEditPoints="1" noChangeArrowheads="1" noChangeShapeType="1"/>
              </p14:cNvContentPartPr>
              <p14:nvPr/>
            </p14:nvContentPartPr>
            <p14:xfrm>
              <a:off x="3956050" y="5429250"/>
              <a:ext cx="965200" cy="1588"/>
            </p14:xfrm>
          </p:contentPart>
        </mc:Choice>
        <mc:Fallback>
          <p:pic>
            <p:nvPicPr>
              <p:cNvPr id="152583" name="Ink 7">
                <a:extLst>
                  <a:ext uri="{FF2B5EF4-FFF2-40B4-BE49-F238E27FC236}">
                    <a16:creationId xmlns:a16="http://schemas.microsoft.com/office/drawing/2014/main" id="{406BB08C-211F-DB0B-6FF4-44D41F3403C9}"/>
                  </a:ext>
                </a:extLst>
              </p:cNvPr>
              <p:cNvPicPr>
                <a:picLocks noRot="1" noChangeAspect="1" noEditPoints="1" noChangeArrowheads="1" noChangeShapeType="1"/>
              </p:cNvPicPr>
              <p:nvPr/>
            </p:nvPicPr>
            <p:blipFill>
              <a:blip r:embed="rId11"/>
              <a:stretch>
                <a:fillRect/>
              </a:stretch>
            </p:blipFill>
            <p:spPr>
              <a:xfrm>
                <a:off x="3938403" y="5351438"/>
                <a:ext cx="999774" cy="15403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2584" name="Ink 8">
                <a:extLst>
                  <a:ext uri="{FF2B5EF4-FFF2-40B4-BE49-F238E27FC236}">
                    <a16:creationId xmlns:a16="http://schemas.microsoft.com/office/drawing/2014/main" id="{1029F0EE-BE24-F512-8944-23D035ACA0B6}"/>
                  </a:ext>
                </a:extLst>
              </p14:cNvPr>
              <p14:cNvContentPartPr>
                <a14:cpLocks xmlns:a14="http://schemas.microsoft.com/office/drawing/2010/main" noRot="1" noChangeAspect="1" noEditPoints="1" noChangeArrowheads="1" noChangeShapeType="1"/>
              </p14:cNvContentPartPr>
              <p14:nvPr/>
            </p14:nvContentPartPr>
            <p14:xfrm>
              <a:off x="1893888" y="5411788"/>
              <a:ext cx="1670050" cy="17462"/>
            </p14:xfrm>
          </p:contentPart>
        </mc:Choice>
        <mc:Fallback>
          <p:pic>
            <p:nvPicPr>
              <p:cNvPr id="152584" name="Ink 8">
                <a:extLst>
                  <a:ext uri="{FF2B5EF4-FFF2-40B4-BE49-F238E27FC236}">
                    <a16:creationId xmlns:a16="http://schemas.microsoft.com/office/drawing/2014/main" id="{1029F0EE-BE24-F512-8944-23D035ACA0B6}"/>
                  </a:ext>
                </a:extLst>
              </p:cNvPr>
              <p:cNvPicPr>
                <a:picLocks noRot="1" noChangeAspect="1" noEditPoints="1" noChangeArrowheads="1" noChangeShapeType="1"/>
              </p:cNvPicPr>
              <p:nvPr/>
            </p:nvPicPr>
            <p:blipFill>
              <a:blip r:embed="rId13"/>
              <a:stretch>
                <a:fillRect/>
              </a:stretch>
            </p:blipFill>
            <p:spPr>
              <a:xfrm>
                <a:off x="1876156" y="5396509"/>
                <a:ext cx="1704790" cy="473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2585" name="Ink 9">
                <a:extLst>
                  <a:ext uri="{FF2B5EF4-FFF2-40B4-BE49-F238E27FC236}">
                    <a16:creationId xmlns:a16="http://schemas.microsoft.com/office/drawing/2014/main" id="{D1BDDC02-CCE8-BDBD-6B4C-2B16DCB1D8B6}"/>
                  </a:ext>
                </a:extLst>
              </p14:cNvPr>
              <p14:cNvContentPartPr>
                <a14:cpLocks xmlns:a14="http://schemas.microsoft.com/office/drawing/2010/main" noRot="1" noChangeAspect="1" noEditPoints="1" noChangeArrowheads="1" noChangeShapeType="1"/>
              </p14:cNvContentPartPr>
              <p14:nvPr/>
            </p14:nvContentPartPr>
            <p14:xfrm>
              <a:off x="687388" y="5402263"/>
              <a:ext cx="1027112" cy="9525"/>
            </p14:xfrm>
          </p:contentPart>
        </mc:Choice>
        <mc:Fallback>
          <p:pic>
            <p:nvPicPr>
              <p:cNvPr id="152585" name="Ink 9">
                <a:extLst>
                  <a:ext uri="{FF2B5EF4-FFF2-40B4-BE49-F238E27FC236}">
                    <a16:creationId xmlns:a16="http://schemas.microsoft.com/office/drawing/2014/main" id="{D1BDDC02-CCE8-BDBD-6B4C-2B16DCB1D8B6}"/>
                  </a:ext>
                </a:extLst>
              </p:cNvPr>
              <p:cNvPicPr>
                <a:picLocks noRot="1" noChangeAspect="1" noEditPoints="1" noChangeArrowheads="1" noChangeShapeType="1"/>
              </p:cNvPicPr>
              <p:nvPr/>
            </p:nvPicPr>
            <p:blipFill>
              <a:blip r:embed="rId15"/>
              <a:stretch>
                <a:fillRect/>
              </a:stretch>
            </p:blipFill>
            <p:spPr>
              <a:xfrm>
                <a:off x="669598" y="5395956"/>
                <a:ext cx="1061966" cy="21882"/>
              </a:xfrm>
              <a:prstGeom prst="rect">
                <a:avLst/>
              </a:prstGeom>
            </p:spPr>
          </p:pic>
        </mc:Fallback>
      </mc:AlternateContent>
      <p:sp>
        <p:nvSpPr>
          <p:cNvPr id="152586" name="Rectangle 10">
            <a:extLst>
              <a:ext uri="{FF2B5EF4-FFF2-40B4-BE49-F238E27FC236}">
                <a16:creationId xmlns:a16="http://schemas.microsoft.com/office/drawing/2014/main" id="{FBF5F212-54D7-BB6E-E255-67B5BA6841CF}"/>
              </a:ext>
            </a:extLst>
          </p:cNvPr>
          <p:cNvSpPr>
            <a:spLocks noChangeArrowheads="1"/>
          </p:cNvSpPr>
          <p:nvPr/>
        </p:nvSpPr>
        <p:spPr bwMode="auto">
          <a:xfrm>
            <a:off x="468313" y="5445125"/>
            <a:ext cx="1289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b="1"/>
              <a:t>7semanas</a:t>
            </a:r>
          </a:p>
        </p:txBody>
      </p:sp>
      <p:sp>
        <p:nvSpPr>
          <p:cNvPr id="152587" name="Rectangle 11">
            <a:extLst>
              <a:ext uri="{FF2B5EF4-FFF2-40B4-BE49-F238E27FC236}">
                <a16:creationId xmlns:a16="http://schemas.microsoft.com/office/drawing/2014/main" id="{1AAB345D-58F3-47D0-92D1-28895BD35E7A}"/>
              </a:ext>
            </a:extLst>
          </p:cNvPr>
          <p:cNvSpPr>
            <a:spLocks noChangeArrowheads="1"/>
          </p:cNvSpPr>
          <p:nvPr/>
        </p:nvSpPr>
        <p:spPr bwMode="auto">
          <a:xfrm>
            <a:off x="1979613" y="54387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62 semanas</a:t>
            </a:r>
          </a:p>
        </p:txBody>
      </p:sp>
      <p:sp>
        <p:nvSpPr>
          <p:cNvPr id="152588" name="Rectangle 12">
            <a:extLst>
              <a:ext uri="{FF2B5EF4-FFF2-40B4-BE49-F238E27FC236}">
                <a16:creationId xmlns:a16="http://schemas.microsoft.com/office/drawing/2014/main" id="{EA3F3598-8E93-414F-E3CF-3834282A0B40}"/>
              </a:ext>
            </a:extLst>
          </p:cNvPr>
          <p:cNvSpPr>
            <a:spLocks noChangeArrowheads="1"/>
          </p:cNvSpPr>
          <p:nvPr/>
        </p:nvSpPr>
        <p:spPr bwMode="auto">
          <a:xfrm>
            <a:off x="3779838" y="54451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solidFill>
                  <a:srgbClr val="FF0000"/>
                </a:solidFill>
              </a:rPr>
              <a:t>1 semana</a:t>
            </a:r>
          </a:p>
        </p:txBody>
      </p:sp>
      <p:sp>
        <p:nvSpPr>
          <p:cNvPr id="152589" name="Rectangle 13">
            <a:extLst>
              <a:ext uri="{FF2B5EF4-FFF2-40B4-BE49-F238E27FC236}">
                <a16:creationId xmlns:a16="http://schemas.microsoft.com/office/drawing/2014/main" id="{6E8D2F60-B36B-CDA8-F762-3A785871B219}"/>
              </a:ext>
            </a:extLst>
          </p:cNvPr>
          <p:cNvSpPr>
            <a:spLocks noChangeArrowheads="1"/>
          </p:cNvSpPr>
          <p:nvPr/>
        </p:nvSpPr>
        <p:spPr bwMode="auto">
          <a:xfrm>
            <a:off x="1476375" y="3763963"/>
            <a:ext cx="297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70 semanas </a:t>
            </a:r>
            <a:r>
              <a:rPr lang="pt-BR" altLang="pt-BR" b="1">
                <a:solidFill>
                  <a:srgbClr val="FF3300"/>
                </a:solidFill>
              </a:rPr>
              <a:t>ou </a:t>
            </a:r>
            <a:r>
              <a:rPr lang="pt-BR" altLang="pt-BR" sz="2000" b="1">
                <a:solidFill>
                  <a:srgbClr val="FF3300"/>
                </a:solidFill>
              </a:rPr>
              <a:t>490 anos</a:t>
            </a:r>
            <a:endParaRPr lang="pt-BR" altLang="pt-BR" sz="2000" b="1"/>
          </a:p>
        </p:txBody>
      </p:sp>
      <p:sp>
        <p:nvSpPr>
          <p:cNvPr id="152590" name="Rectangle 14">
            <a:extLst>
              <a:ext uri="{FF2B5EF4-FFF2-40B4-BE49-F238E27FC236}">
                <a16:creationId xmlns:a16="http://schemas.microsoft.com/office/drawing/2014/main" id="{40C66527-4D94-971B-BA2C-2F20EE6C45CA}"/>
              </a:ext>
            </a:extLst>
          </p:cNvPr>
          <p:cNvSpPr>
            <a:spLocks noChangeArrowheads="1"/>
          </p:cNvSpPr>
          <p:nvPr/>
        </p:nvSpPr>
        <p:spPr bwMode="auto">
          <a:xfrm>
            <a:off x="3132138" y="2636838"/>
            <a:ext cx="2251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t>2300 </a:t>
            </a:r>
            <a:r>
              <a:rPr lang="pt-BR" altLang="pt-BR" sz="3200" b="1">
                <a:solidFill>
                  <a:srgbClr val="FF3300"/>
                </a:solidFill>
              </a:rPr>
              <a:t>ANOS</a:t>
            </a:r>
          </a:p>
        </p:txBody>
      </p:sp>
      <p:sp>
        <p:nvSpPr>
          <p:cNvPr id="152591" name="Rectangle 15">
            <a:extLst>
              <a:ext uri="{FF2B5EF4-FFF2-40B4-BE49-F238E27FC236}">
                <a16:creationId xmlns:a16="http://schemas.microsoft.com/office/drawing/2014/main" id="{F300A2BC-A58D-6F63-00BD-5BD269125310}"/>
              </a:ext>
            </a:extLst>
          </p:cNvPr>
          <p:cNvSpPr>
            <a:spLocks noChangeArrowheads="1"/>
          </p:cNvSpPr>
          <p:nvPr/>
        </p:nvSpPr>
        <p:spPr bwMode="auto">
          <a:xfrm>
            <a:off x="7740650" y="5516563"/>
            <a:ext cx="1187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  </a:t>
            </a:r>
            <a:r>
              <a:rPr lang="pt-BR" altLang="pt-BR" sz="2400" b="1"/>
              <a:t>1844 </a:t>
            </a:r>
          </a:p>
          <a:p>
            <a:r>
              <a:rPr lang="pt-BR" altLang="pt-BR"/>
              <a:t>santuário </a:t>
            </a:r>
          </a:p>
          <a:p>
            <a:r>
              <a:rPr lang="pt-BR" altLang="pt-BR"/>
              <a:t>purificado</a:t>
            </a:r>
          </a:p>
        </p:txBody>
      </p:sp>
      <mc:AlternateContent xmlns:mc="http://schemas.openxmlformats.org/markup-compatibility/2006">
        <mc:Choice xmlns:p14="http://schemas.microsoft.com/office/powerpoint/2010/main" Requires="p14">
          <p:contentPart p14:bwMode="auto" r:id="rId16">
            <p14:nvContentPartPr>
              <p14:cNvPr id="152592" name="Ink 16">
                <a:extLst>
                  <a:ext uri="{FF2B5EF4-FFF2-40B4-BE49-F238E27FC236}">
                    <a16:creationId xmlns:a16="http://schemas.microsoft.com/office/drawing/2014/main" id="{16FA22EF-34F6-3258-8C9C-4FCB3086F913}"/>
                  </a:ext>
                </a:extLst>
              </p14:cNvPr>
              <p14:cNvContentPartPr>
                <a14:cpLocks xmlns:a14="http://schemas.microsoft.com/office/drawing/2010/main" noRot="1" noChangeAspect="1" noEditPoints="1" noChangeArrowheads="1" noChangeShapeType="1"/>
              </p14:cNvContentPartPr>
              <p14:nvPr/>
            </p14:nvContentPartPr>
            <p14:xfrm>
              <a:off x="438150" y="2847975"/>
              <a:ext cx="293688" cy="2268538"/>
            </p14:xfrm>
          </p:contentPart>
        </mc:Choice>
        <mc:Fallback>
          <p:pic>
            <p:nvPicPr>
              <p:cNvPr id="152592" name="Ink 16">
                <a:extLst>
                  <a:ext uri="{FF2B5EF4-FFF2-40B4-BE49-F238E27FC236}">
                    <a16:creationId xmlns:a16="http://schemas.microsoft.com/office/drawing/2014/main" id="{16FA22EF-34F6-3258-8C9C-4FCB3086F913}"/>
                  </a:ext>
                </a:extLst>
              </p:cNvPr>
              <p:cNvPicPr>
                <a:picLocks noRot="1" noChangeAspect="1" noEditPoints="1" noChangeArrowheads="1" noChangeShapeType="1"/>
              </p:cNvPicPr>
              <p:nvPr/>
            </p:nvPicPr>
            <p:blipFill>
              <a:blip r:embed="rId17"/>
              <a:stretch>
                <a:fillRect/>
              </a:stretch>
            </p:blipFill>
            <p:spPr>
              <a:xfrm>
                <a:off x="420600" y="2830334"/>
                <a:ext cx="328071" cy="23031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2593" name="Ink 17">
                <a:extLst>
                  <a:ext uri="{FF2B5EF4-FFF2-40B4-BE49-F238E27FC236}">
                    <a16:creationId xmlns:a16="http://schemas.microsoft.com/office/drawing/2014/main" id="{6D12686C-07C1-B2CC-D267-717B28EBB1B3}"/>
                  </a:ext>
                </a:extLst>
              </p14:cNvPr>
              <p14:cNvContentPartPr>
                <a14:cpLocks xmlns:a14="http://schemas.microsoft.com/office/drawing/2010/main" noRot="1" noChangeAspect="1" noEditPoints="1" noChangeArrowheads="1" noChangeShapeType="1"/>
              </p14:cNvContentPartPr>
              <p14:nvPr/>
            </p14:nvContentPartPr>
            <p14:xfrm>
              <a:off x="3714750" y="4813300"/>
              <a:ext cx="1588" cy="785813"/>
            </p14:xfrm>
          </p:contentPart>
        </mc:Choice>
        <mc:Fallback>
          <p:pic>
            <p:nvPicPr>
              <p:cNvPr id="152593" name="Ink 17">
                <a:extLst>
                  <a:ext uri="{FF2B5EF4-FFF2-40B4-BE49-F238E27FC236}">
                    <a16:creationId xmlns:a16="http://schemas.microsoft.com/office/drawing/2014/main" id="{6D12686C-07C1-B2CC-D267-717B28EBB1B3}"/>
                  </a:ext>
                </a:extLst>
              </p:cNvPr>
              <p:cNvPicPr>
                <a:picLocks noRot="1" noChangeAspect="1" noEditPoints="1" noChangeArrowheads="1" noChangeShapeType="1"/>
              </p:cNvPicPr>
              <p:nvPr/>
            </p:nvPicPr>
            <p:blipFill>
              <a:blip r:embed="rId19"/>
              <a:stretch>
                <a:fillRect/>
              </a:stretch>
            </p:blipFill>
            <p:spPr>
              <a:xfrm>
                <a:off x="3636938" y="4796631"/>
                <a:ext cx="154036" cy="81847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2594" name="Ink 18">
                <a:extLst>
                  <a:ext uri="{FF2B5EF4-FFF2-40B4-BE49-F238E27FC236}">
                    <a16:creationId xmlns:a16="http://schemas.microsoft.com/office/drawing/2014/main" id="{8C3A299B-A796-EDD4-2A83-77719AAA3550}"/>
                  </a:ext>
                </a:extLst>
              </p14:cNvPr>
              <p14:cNvContentPartPr>
                <a14:cpLocks xmlns:a14="http://schemas.microsoft.com/office/drawing/2010/main" noRot="1" noChangeAspect="1" noEditPoints="1" noChangeArrowheads="1" noChangeShapeType="1"/>
              </p14:cNvContentPartPr>
              <p14:nvPr/>
            </p14:nvContentPartPr>
            <p14:xfrm>
              <a:off x="1803400" y="4776788"/>
              <a:ext cx="1588" cy="795337"/>
            </p14:xfrm>
          </p:contentPart>
        </mc:Choice>
        <mc:Fallback>
          <p:pic>
            <p:nvPicPr>
              <p:cNvPr id="152594" name="Ink 18">
                <a:extLst>
                  <a:ext uri="{FF2B5EF4-FFF2-40B4-BE49-F238E27FC236}">
                    <a16:creationId xmlns:a16="http://schemas.microsoft.com/office/drawing/2014/main" id="{8C3A299B-A796-EDD4-2A83-77719AAA3550}"/>
                  </a:ext>
                </a:extLst>
              </p:cNvPr>
              <p:cNvPicPr>
                <a:picLocks noRot="1" noChangeAspect="1" noEditPoints="1" noChangeArrowheads="1" noChangeShapeType="1"/>
              </p:cNvPicPr>
              <p:nvPr/>
            </p:nvPicPr>
            <p:blipFill>
              <a:blip r:embed="rId21"/>
              <a:stretch>
                <a:fillRect/>
              </a:stretch>
            </p:blipFill>
            <p:spPr>
              <a:xfrm>
                <a:off x="1725588" y="4758936"/>
                <a:ext cx="154036" cy="83031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2595" name="Ink 19">
                <a:extLst>
                  <a:ext uri="{FF2B5EF4-FFF2-40B4-BE49-F238E27FC236}">
                    <a16:creationId xmlns:a16="http://schemas.microsoft.com/office/drawing/2014/main" id="{1EDAF966-8EE1-8F74-F47E-C08432611F27}"/>
                  </a:ext>
                </a:extLst>
              </p14:cNvPr>
              <p14:cNvContentPartPr>
                <a14:cpLocks xmlns:a14="http://schemas.microsoft.com/office/drawing/2010/main" noRot="1" noChangeAspect="1" noEditPoints="1" noChangeArrowheads="1" noChangeShapeType="1"/>
              </p14:cNvContentPartPr>
              <p14:nvPr/>
            </p14:nvContentPartPr>
            <p14:xfrm>
              <a:off x="482600" y="4017963"/>
              <a:ext cx="17463" cy="1652587"/>
            </p14:xfrm>
          </p:contentPart>
        </mc:Choice>
        <mc:Fallback>
          <p:pic>
            <p:nvPicPr>
              <p:cNvPr id="152595" name="Ink 19">
                <a:extLst>
                  <a:ext uri="{FF2B5EF4-FFF2-40B4-BE49-F238E27FC236}">
                    <a16:creationId xmlns:a16="http://schemas.microsoft.com/office/drawing/2014/main" id="{1EDAF966-8EE1-8F74-F47E-C08432611F27}"/>
                  </a:ext>
                </a:extLst>
              </p:cNvPr>
              <p:cNvPicPr>
                <a:picLocks noRot="1" noChangeAspect="1" noEditPoints="1" noChangeArrowheads="1" noChangeShapeType="1"/>
              </p:cNvPicPr>
              <p:nvPr/>
            </p:nvPicPr>
            <p:blipFill>
              <a:blip r:embed="rId23"/>
              <a:stretch>
                <a:fillRect/>
              </a:stretch>
            </p:blipFill>
            <p:spPr>
              <a:xfrm>
                <a:off x="473868" y="4000321"/>
                <a:ext cx="34570" cy="168715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2596" name="Ink 20">
                <a:extLst>
                  <a:ext uri="{FF2B5EF4-FFF2-40B4-BE49-F238E27FC236}">
                    <a16:creationId xmlns:a16="http://schemas.microsoft.com/office/drawing/2014/main" id="{D8C41545-BA2C-89EB-30B0-15FA28AB0309}"/>
                  </a:ext>
                </a:extLst>
              </p14:cNvPr>
              <p14:cNvContentPartPr>
                <a14:cpLocks xmlns:a14="http://schemas.microsoft.com/office/drawing/2010/main" noRot="1" noChangeAspect="1" noEditPoints="1" noChangeArrowheads="1" noChangeShapeType="1"/>
              </p14:cNvContentPartPr>
              <p14:nvPr/>
            </p14:nvContentPartPr>
            <p14:xfrm>
              <a:off x="4902200" y="4840288"/>
              <a:ext cx="36513" cy="615950"/>
            </p14:xfrm>
          </p:contentPart>
        </mc:Choice>
        <mc:Fallback>
          <p:pic>
            <p:nvPicPr>
              <p:cNvPr id="152596" name="Ink 20">
                <a:extLst>
                  <a:ext uri="{FF2B5EF4-FFF2-40B4-BE49-F238E27FC236}">
                    <a16:creationId xmlns:a16="http://schemas.microsoft.com/office/drawing/2014/main" id="{D8C41545-BA2C-89EB-30B0-15FA28AB0309}"/>
                  </a:ext>
                </a:extLst>
              </p:cNvPr>
              <p:cNvPicPr>
                <a:picLocks noRot="1" noChangeAspect="1" noEditPoints="1" noChangeArrowheads="1" noChangeShapeType="1"/>
              </p:cNvPicPr>
              <p:nvPr/>
            </p:nvPicPr>
            <p:blipFill>
              <a:blip r:embed="rId25"/>
              <a:stretch>
                <a:fillRect/>
              </a:stretch>
            </p:blipFill>
            <p:spPr>
              <a:xfrm>
                <a:off x="4884997" y="4822791"/>
                <a:ext cx="70217" cy="65022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2597" name="Ink 21">
                <a:extLst>
                  <a:ext uri="{FF2B5EF4-FFF2-40B4-BE49-F238E27FC236}">
                    <a16:creationId xmlns:a16="http://schemas.microsoft.com/office/drawing/2014/main" id="{86633527-7F33-CB1B-C772-016D52A38EBC}"/>
                  </a:ext>
                </a:extLst>
              </p14:cNvPr>
              <p14:cNvContentPartPr>
                <a14:cpLocks xmlns:a14="http://schemas.microsoft.com/office/drawing/2010/main" noRot="1" noChangeAspect="1" noEditPoints="1" noChangeArrowheads="1" noChangeShapeType="1"/>
              </p14:cNvContentPartPr>
              <p14:nvPr/>
            </p14:nvContentPartPr>
            <p14:xfrm>
              <a:off x="6653213" y="2946400"/>
              <a:ext cx="1660525" cy="9525"/>
            </p14:xfrm>
          </p:contentPart>
        </mc:Choice>
        <mc:Fallback>
          <p:pic>
            <p:nvPicPr>
              <p:cNvPr id="152597" name="Ink 21">
                <a:extLst>
                  <a:ext uri="{FF2B5EF4-FFF2-40B4-BE49-F238E27FC236}">
                    <a16:creationId xmlns:a16="http://schemas.microsoft.com/office/drawing/2014/main" id="{86633527-7F33-CB1B-C772-016D52A38EBC}"/>
                  </a:ext>
                </a:extLst>
              </p:cNvPr>
              <p:cNvPicPr>
                <a:picLocks noRot="1" noChangeAspect="1" noEditPoints="1" noChangeArrowheads="1" noChangeShapeType="1"/>
              </p:cNvPicPr>
              <p:nvPr/>
            </p:nvPicPr>
            <p:blipFill>
              <a:blip r:embed="rId27"/>
              <a:stretch>
                <a:fillRect/>
              </a:stretch>
            </p:blipFill>
            <p:spPr>
              <a:xfrm>
                <a:off x="6635582" y="2942666"/>
                <a:ext cx="1695067" cy="1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2598" name="Ink 22">
                <a:extLst>
                  <a:ext uri="{FF2B5EF4-FFF2-40B4-BE49-F238E27FC236}">
                    <a16:creationId xmlns:a16="http://schemas.microsoft.com/office/drawing/2014/main" id="{3033603C-9347-394F-9041-35D8B1AB71EF}"/>
                  </a:ext>
                </a:extLst>
              </p14:cNvPr>
              <p14:cNvContentPartPr>
                <a14:cpLocks xmlns:a14="http://schemas.microsoft.com/office/drawing/2010/main" noRot="1" noChangeAspect="1" noEditPoints="1" noChangeArrowheads="1" noChangeShapeType="1"/>
              </p14:cNvContentPartPr>
              <p14:nvPr/>
            </p14:nvContentPartPr>
            <p14:xfrm>
              <a:off x="455613" y="2813050"/>
              <a:ext cx="1490662" cy="61913"/>
            </p14:xfrm>
          </p:contentPart>
        </mc:Choice>
        <mc:Fallback>
          <p:pic>
            <p:nvPicPr>
              <p:cNvPr id="152598" name="Ink 22">
                <a:extLst>
                  <a:ext uri="{FF2B5EF4-FFF2-40B4-BE49-F238E27FC236}">
                    <a16:creationId xmlns:a16="http://schemas.microsoft.com/office/drawing/2014/main" id="{3033603C-9347-394F-9041-35D8B1AB71EF}"/>
                  </a:ext>
                </a:extLst>
              </p:cNvPr>
              <p:cNvPicPr>
                <a:picLocks noRot="1" noChangeAspect="1" noEditPoints="1" noChangeArrowheads="1" noChangeShapeType="1"/>
              </p:cNvPicPr>
              <p:nvPr/>
            </p:nvPicPr>
            <p:blipFill>
              <a:blip r:embed="rId29"/>
              <a:stretch>
                <a:fillRect/>
              </a:stretch>
            </p:blipFill>
            <p:spPr>
              <a:xfrm>
                <a:off x="437759" y="2796102"/>
                <a:ext cx="1525642" cy="951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2599" name="Ink 23">
                <a:extLst>
                  <a:ext uri="{FF2B5EF4-FFF2-40B4-BE49-F238E27FC236}">
                    <a16:creationId xmlns:a16="http://schemas.microsoft.com/office/drawing/2014/main" id="{4CC58FC8-64D0-46A0-C251-47B2F543592B}"/>
                  </a:ext>
                </a:extLst>
              </p14:cNvPr>
              <p14:cNvContentPartPr>
                <a14:cpLocks xmlns:a14="http://schemas.microsoft.com/office/drawing/2010/main" noRot="1" noChangeAspect="1" noEditPoints="1" noChangeArrowheads="1" noChangeShapeType="1"/>
              </p14:cNvContentPartPr>
              <p14:nvPr/>
            </p14:nvContentPartPr>
            <p14:xfrm>
              <a:off x="8286750" y="2955925"/>
              <a:ext cx="53975" cy="2509838"/>
            </p14:xfrm>
          </p:contentPart>
        </mc:Choice>
        <mc:Fallback>
          <p:pic>
            <p:nvPicPr>
              <p:cNvPr id="152599" name="Ink 23">
                <a:extLst>
                  <a:ext uri="{FF2B5EF4-FFF2-40B4-BE49-F238E27FC236}">
                    <a16:creationId xmlns:a16="http://schemas.microsoft.com/office/drawing/2014/main" id="{4CC58FC8-64D0-46A0-C251-47B2F543592B}"/>
                  </a:ext>
                </a:extLst>
              </p:cNvPr>
              <p:cNvPicPr>
                <a:picLocks noRot="1" noChangeAspect="1" noEditPoints="1" noChangeArrowheads="1" noChangeShapeType="1"/>
              </p:cNvPicPr>
              <p:nvPr/>
            </p:nvPicPr>
            <p:blipFill>
              <a:blip r:embed="rId31"/>
              <a:stretch>
                <a:fillRect/>
              </a:stretch>
            </p:blipFill>
            <p:spPr>
              <a:xfrm>
                <a:off x="8269904" y="2938296"/>
                <a:ext cx="86979" cy="254437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2600" name="Ink 24">
                <a:extLst>
                  <a:ext uri="{FF2B5EF4-FFF2-40B4-BE49-F238E27FC236}">
                    <a16:creationId xmlns:a16="http://schemas.microsoft.com/office/drawing/2014/main" id="{2B3BD9C9-3CA7-88E4-D2CB-A6DB283EA8AC}"/>
                  </a:ext>
                </a:extLst>
              </p14:cNvPr>
              <p14:cNvContentPartPr>
                <a14:cpLocks xmlns:a14="http://schemas.microsoft.com/office/drawing/2010/main" noRot="1" noChangeAspect="1" noEditPoints="1" noChangeArrowheads="1" noChangeShapeType="1"/>
              </p14:cNvContentPartPr>
              <p14:nvPr/>
            </p14:nvContentPartPr>
            <p14:xfrm>
              <a:off x="8224838" y="2911475"/>
              <a:ext cx="115887" cy="80963"/>
            </p14:xfrm>
          </p:contentPart>
        </mc:Choice>
        <mc:Fallback>
          <p:pic>
            <p:nvPicPr>
              <p:cNvPr id="152600" name="Ink 24">
                <a:extLst>
                  <a:ext uri="{FF2B5EF4-FFF2-40B4-BE49-F238E27FC236}">
                    <a16:creationId xmlns:a16="http://schemas.microsoft.com/office/drawing/2014/main" id="{2B3BD9C9-3CA7-88E4-D2CB-A6DB283EA8AC}"/>
                  </a:ext>
                </a:extLst>
              </p:cNvPr>
              <p:cNvPicPr>
                <a:picLocks noRot="1" noChangeAspect="1" noEditPoints="1" noChangeArrowheads="1" noChangeShapeType="1"/>
              </p:cNvPicPr>
              <p:nvPr/>
            </p:nvPicPr>
            <p:blipFill>
              <a:blip r:embed="rId33"/>
              <a:stretch>
                <a:fillRect/>
              </a:stretch>
            </p:blipFill>
            <p:spPr>
              <a:xfrm>
                <a:off x="8206341" y="2895478"/>
                <a:ext cx="152125" cy="11230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2601" name="Ink 25">
                <a:extLst>
                  <a:ext uri="{FF2B5EF4-FFF2-40B4-BE49-F238E27FC236}">
                    <a16:creationId xmlns:a16="http://schemas.microsoft.com/office/drawing/2014/main" id="{22D3D1FA-2552-1EE7-1DA3-816987A8538A}"/>
                  </a:ext>
                </a:extLst>
              </p14:cNvPr>
              <p14:cNvContentPartPr>
                <a14:cpLocks xmlns:a14="http://schemas.microsoft.com/office/drawing/2010/main" noRot="1" noChangeAspect="1" noEditPoints="1" noChangeArrowheads="1" noChangeShapeType="1"/>
              </p14:cNvContentPartPr>
              <p14:nvPr/>
            </p14:nvContentPartPr>
            <p14:xfrm>
              <a:off x="3795713" y="3821113"/>
              <a:ext cx="990600" cy="1627187"/>
            </p14:xfrm>
          </p:contentPart>
        </mc:Choice>
        <mc:Fallback>
          <p:pic>
            <p:nvPicPr>
              <p:cNvPr id="152601" name="Ink 25">
                <a:extLst>
                  <a:ext uri="{FF2B5EF4-FFF2-40B4-BE49-F238E27FC236}">
                    <a16:creationId xmlns:a16="http://schemas.microsoft.com/office/drawing/2014/main" id="{22D3D1FA-2552-1EE7-1DA3-816987A8538A}"/>
                  </a:ext>
                </a:extLst>
              </p:cNvPr>
              <p:cNvPicPr>
                <a:picLocks noRot="1" noChangeAspect="1" noEditPoints="1" noChangeArrowheads="1" noChangeShapeType="1"/>
              </p:cNvPicPr>
              <p:nvPr/>
            </p:nvPicPr>
            <p:blipFill>
              <a:blip r:embed="rId35"/>
              <a:stretch>
                <a:fillRect/>
              </a:stretch>
            </p:blipFill>
            <p:spPr>
              <a:xfrm>
                <a:off x="3778975" y="3803570"/>
                <a:ext cx="1023392" cy="1661557"/>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2602" name="Ink 26">
                <a:extLst>
                  <a:ext uri="{FF2B5EF4-FFF2-40B4-BE49-F238E27FC236}">
                    <a16:creationId xmlns:a16="http://schemas.microsoft.com/office/drawing/2014/main" id="{DAB64D54-CFC4-E8B2-248B-F9520CE90401}"/>
                  </a:ext>
                </a:extLst>
              </p14:cNvPr>
              <p14:cNvContentPartPr>
                <a14:cpLocks xmlns:a14="http://schemas.microsoft.com/office/drawing/2010/main" noRot="1" noChangeAspect="1" noEditPoints="1" noChangeArrowheads="1" noChangeShapeType="1"/>
              </p14:cNvContentPartPr>
              <p14:nvPr/>
            </p14:nvContentPartPr>
            <p14:xfrm>
              <a:off x="4598988" y="4010025"/>
              <a:ext cx="349250" cy="704850"/>
            </p14:xfrm>
          </p:contentPart>
        </mc:Choice>
        <mc:Fallback>
          <p:pic>
            <p:nvPicPr>
              <p:cNvPr id="152602" name="Ink 26">
                <a:extLst>
                  <a:ext uri="{FF2B5EF4-FFF2-40B4-BE49-F238E27FC236}">
                    <a16:creationId xmlns:a16="http://schemas.microsoft.com/office/drawing/2014/main" id="{DAB64D54-CFC4-E8B2-248B-F9520CE90401}"/>
                  </a:ext>
                </a:extLst>
              </p:cNvPr>
              <p:cNvPicPr>
                <a:picLocks noRot="1" noChangeAspect="1" noEditPoints="1" noChangeArrowheads="1" noChangeShapeType="1"/>
              </p:cNvPicPr>
              <p:nvPr/>
            </p:nvPicPr>
            <p:blipFill>
              <a:blip r:embed="rId37"/>
              <a:stretch>
                <a:fillRect/>
              </a:stretch>
            </p:blipFill>
            <p:spPr>
              <a:xfrm>
                <a:off x="4581614" y="3992564"/>
                <a:ext cx="383289" cy="739059"/>
              </a:xfrm>
              <a:prstGeom prst="rect">
                <a:avLst/>
              </a:prstGeom>
            </p:spPr>
          </p:pic>
        </mc:Fallback>
      </mc:AlternateContent>
      <p:sp>
        <p:nvSpPr>
          <p:cNvPr id="152603" name="Rectangle 27">
            <a:extLst>
              <a:ext uri="{FF2B5EF4-FFF2-40B4-BE49-F238E27FC236}">
                <a16:creationId xmlns:a16="http://schemas.microsoft.com/office/drawing/2014/main" id="{6551D10E-7076-9583-135E-3D362F0338E5}"/>
              </a:ext>
            </a:extLst>
          </p:cNvPr>
          <p:cNvSpPr>
            <a:spLocks noChangeArrowheads="1"/>
          </p:cNvSpPr>
          <p:nvPr/>
        </p:nvSpPr>
        <p:spPr bwMode="auto">
          <a:xfrm>
            <a:off x="3924300" y="32845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31 dC</a:t>
            </a:r>
          </a:p>
        </p:txBody>
      </p:sp>
      <p:sp>
        <p:nvSpPr>
          <p:cNvPr id="152604" name="Rectangle 28">
            <a:extLst>
              <a:ext uri="{FF2B5EF4-FFF2-40B4-BE49-F238E27FC236}">
                <a16:creationId xmlns:a16="http://schemas.microsoft.com/office/drawing/2014/main" id="{0FE3EA9E-59F3-045F-9296-A42DECAF058A}"/>
              </a:ext>
            </a:extLst>
          </p:cNvPr>
          <p:cNvSpPr>
            <a:spLocks noChangeArrowheads="1"/>
          </p:cNvSpPr>
          <p:nvPr/>
        </p:nvSpPr>
        <p:spPr bwMode="auto">
          <a:xfrm>
            <a:off x="1403350" y="44307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t-BR" altLang="pt-BR" b="1"/>
              <a:t>408 aC</a:t>
            </a:r>
          </a:p>
        </p:txBody>
      </p:sp>
      <p:sp>
        <p:nvSpPr>
          <p:cNvPr id="152605" name="Rectangle 29">
            <a:extLst>
              <a:ext uri="{FF2B5EF4-FFF2-40B4-BE49-F238E27FC236}">
                <a16:creationId xmlns:a16="http://schemas.microsoft.com/office/drawing/2014/main" id="{97CB1E18-BA91-FC5A-380A-D25753B57581}"/>
              </a:ext>
            </a:extLst>
          </p:cNvPr>
          <p:cNvSpPr>
            <a:spLocks noChangeArrowheads="1"/>
          </p:cNvSpPr>
          <p:nvPr/>
        </p:nvSpPr>
        <p:spPr bwMode="auto">
          <a:xfrm>
            <a:off x="3348038"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27 dC</a:t>
            </a:r>
          </a:p>
        </p:txBody>
      </p:sp>
      <p:sp>
        <p:nvSpPr>
          <p:cNvPr id="152606" name="Rectangle 30">
            <a:extLst>
              <a:ext uri="{FF2B5EF4-FFF2-40B4-BE49-F238E27FC236}">
                <a16:creationId xmlns:a16="http://schemas.microsoft.com/office/drawing/2014/main" id="{B1FBC1D5-348A-1BDA-D45B-4ACCDFC7C23D}"/>
              </a:ext>
            </a:extLst>
          </p:cNvPr>
          <p:cNvSpPr>
            <a:spLocks noChangeArrowheads="1"/>
          </p:cNvSpPr>
          <p:nvPr/>
        </p:nvSpPr>
        <p:spPr bwMode="auto">
          <a:xfrm>
            <a:off x="3132138" y="58054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O UNGIDO</a:t>
            </a:r>
          </a:p>
        </p:txBody>
      </p:sp>
      <p:sp>
        <p:nvSpPr>
          <p:cNvPr id="152607" name="Rectangle 31">
            <a:extLst>
              <a:ext uri="{FF2B5EF4-FFF2-40B4-BE49-F238E27FC236}">
                <a16:creationId xmlns:a16="http://schemas.microsoft.com/office/drawing/2014/main" id="{4ABD5FCC-88BF-7FD6-BD73-DCBBB076C44A}"/>
              </a:ext>
            </a:extLst>
          </p:cNvPr>
          <p:cNvSpPr>
            <a:spLocks noChangeArrowheads="1"/>
          </p:cNvSpPr>
          <p:nvPr/>
        </p:nvSpPr>
        <p:spPr bwMode="auto">
          <a:xfrm>
            <a:off x="4570413"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34 dC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6263BCD1-3F26-767E-6986-EF4BFC2E89A9}"/>
              </a:ext>
            </a:extLst>
          </p:cNvPr>
          <p:cNvSpPr txBox="1">
            <a:spLocks noChangeArrowheads="1"/>
          </p:cNvSpPr>
          <p:nvPr/>
        </p:nvSpPr>
        <p:spPr bwMode="auto">
          <a:xfrm>
            <a:off x="3779838" y="549275"/>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DBA53A6-793D-E085-8C16-9D222CD785DC}"/>
              </a:ext>
            </a:extLst>
          </p:cNvPr>
          <p:cNvSpPr txBox="1">
            <a:spLocks noChangeArrowheads="1"/>
          </p:cNvSpPr>
          <p:nvPr/>
        </p:nvSpPr>
        <p:spPr bwMode="auto">
          <a:xfrm>
            <a:off x="3779838" y="188913"/>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
        <p:nvSpPr>
          <p:cNvPr id="37891" name="Text Box 3">
            <a:extLst>
              <a:ext uri="{FF2B5EF4-FFF2-40B4-BE49-F238E27FC236}">
                <a16:creationId xmlns:a16="http://schemas.microsoft.com/office/drawing/2014/main" id="{2A5ED6B3-C208-5A09-48A3-C3958A5A44A0}"/>
              </a:ext>
            </a:extLst>
          </p:cNvPr>
          <p:cNvSpPr txBox="1">
            <a:spLocks noChangeArrowheads="1"/>
          </p:cNvSpPr>
          <p:nvPr/>
        </p:nvSpPr>
        <p:spPr bwMode="auto">
          <a:xfrm>
            <a:off x="5364163" y="2420938"/>
            <a:ext cx="33115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a:solidFill>
                  <a:srgbClr val="FFFF00"/>
                </a:solidFill>
                <a:latin typeface="Zurich LtCn BT" pitchFamily="34" charset="0"/>
              </a:rPr>
              <a:t>Apocalipse 10:7-10;</a:t>
            </a:r>
            <a:r>
              <a:rPr lang="pt-BR" altLang="pt-BR">
                <a:solidFill>
                  <a:schemeClr val="bg1"/>
                </a:solidFill>
                <a:latin typeface="Zurich LtCn BT" pitchFamily="34" charset="0"/>
              </a:rPr>
              <a:t> 14:6,7; 11:18,19</a:t>
            </a:r>
          </a:p>
          <a:p>
            <a:pPr>
              <a:spcBef>
                <a:spcPct val="20000"/>
              </a:spcBef>
            </a:pP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D4BC4EBE-1D6B-FCC5-E0CA-CE8244F56722}"/>
              </a:ext>
            </a:extLst>
          </p:cNvPr>
          <p:cNvSpPr txBox="1">
            <a:spLocks noChangeArrowheads="1"/>
          </p:cNvSpPr>
          <p:nvPr/>
        </p:nvSpPr>
        <p:spPr bwMode="auto">
          <a:xfrm>
            <a:off x="3132138" y="2997200"/>
            <a:ext cx="6011862" cy="2528888"/>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a voz que eu do céu tinha ouvido tornou a falar comigo, e disse: Vai, e TOMA O </a:t>
            </a:r>
            <a:r>
              <a:rPr lang="pt-BR" altLang="pt-BR" sz="3200" i="1">
                <a:solidFill>
                  <a:srgbClr val="FFFF00"/>
                </a:solidFill>
                <a:latin typeface="Zurich Cn BT" pitchFamily="34" charset="0"/>
              </a:rPr>
              <a:t>LIVRINHO ABERTO</a:t>
            </a:r>
            <a:r>
              <a:rPr lang="pt-BR" altLang="pt-BR" sz="3200" i="1">
                <a:solidFill>
                  <a:schemeClr val="bg1"/>
                </a:solidFill>
                <a:latin typeface="Zurich Cn BT" pitchFamily="34" charset="0"/>
              </a:rPr>
              <a:t> da mão do anjo que está em pé sobre o mar e sobre a terra.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54F4D12-A7D3-EC9A-ABC6-526BF8162033}"/>
              </a:ext>
            </a:extLst>
          </p:cNvPr>
          <p:cNvSpPr txBox="1">
            <a:spLocks noChangeArrowheads="1"/>
          </p:cNvSpPr>
          <p:nvPr/>
        </p:nvSpPr>
        <p:spPr bwMode="auto">
          <a:xfrm>
            <a:off x="3779838" y="260350"/>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
        <p:nvSpPr>
          <p:cNvPr id="41987" name="Text Box 3">
            <a:extLst>
              <a:ext uri="{FF2B5EF4-FFF2-40B4-BE49-F238E27FC236}">
                <a16:creationId xmlns:a16="http://schemas.microsoft.com/office/drawing/2014/main" id="{C75FDCAE-480C-A3DF-4B0E-B0942088777C}"/>
              </a:ext>
            </a:extLst>
          </p:cNvPr>
          <p:cNvSpPr txBox="1">
            <a:spLocks noChangeArrowheads="1"/>
          </p:cNvSpPr>
          <p:nvPr/>
        </p:nvSpPr>
        <p:spPr bwMode="auto">
          <a:xfrm>
            <a:off x="5364163" y="2420938"/>
            <a:ext cx="33115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a:solidFill>
                  <a:srgbClr val="FFFF00"/>
                </a:solidFill>
                <a:latin typeface="Zurich LtCn BT" pitchFamily="34" charset="0"/>
              </a:rPr>
              <a:t>Apocalipse 10:7-10;</a:t>
            </a:r>
            <a:r>
              <a:rPr lang="pt-BR" altLang="pt-BR">
                <a:solidFill>
                  <a:schemeClr val="bg1"/>
                </a:solidFill>
                <a:latin typeface="Zurich LtCn BT" pitchFamily="34" charset="0"/>
              </a:rPr>
              <a:t> 14:6,7; 11:18,19</a:t>
            </a:r>
          </a:p>
          <a:p>
            <a:pPr>
              <a:spcBef>
                <a:spcPct val="20000"/>
              </a:spcBef>
            </a:pP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7487027F-BA6D-FC51-AC6C-C0662871ACB6}"/>
              </a:ext>
            </a:extLst>
          </p:cNvPr>
          <p:cNvSpPr txBox="1">
            <a:spLocks noChangeArrowheads="1"/>
          </p:cNvSpPr>
          <p:nvPr/>
        </p:nvSpPr>
        <p:spPr bwMode="auto">
          <a:xfrm>
            <a:off x="3059113" y="2852738"/>
            <a:ext cx="6084887" cy="39909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tomei o </a:t>
            </a:r>
            <a:r>
              <a:rPr lang="pt-BR" altLang="pt-BR" sz="3200" i="1">
                <a:solidFill>
                  <a:srgbClr val="FFFF00"/>
                </a:solidFill>
                <a:latin typeface="Zurich Cn BT" pitchFamily="34" charset="0"/>
              </a:rPr>
              <a:t>livrinho</a:t>
            </a:r>
            <a:r>
              <a:rPr lang="pt-BR" altLang="pt-BR" sz="3200" i="1">
                <a:solidFill>
                  <a:schemeClr val="bg1"/>
                </a:solidFill>
                <a:latin typeface="Zurich Cn BT" pitchFamily="34" charset="0"/>
              </a:rPr>
              <a:t> da mão do anjo, e </a:t>
            </a:r>
            <a:r>
              <a:rPr lang="pt-BR" altLang="pt-BR" sz="3200" i="1">
                <a:solidFill>
                  <a:srgbClr val="FFFF00"/>
                </a:solidFill>
                <a:latin typeface="Zurich Cn BT" pitchFamily="34" charset="0"/>
              </a:rPr>
              <a:t>comi-o</a:t>
            </a:r>
            <a:r>
              <a:rPr lang="pt-BR" altLang="pt-BR" sz="3200" i="1">
                <a:solidFill>
                  <a:schemeClr val="bg1"/>
                </a:solidFill>
                <a:latin typeface="Zurich Cn BT" pitchFamily="34" charset="0"/>
              </a:rPr>
              <a:t>; e NA MINHA BOCA ERA DOCE COMO MEL; e, havendo-o comido, o meu ventre ficou </a:t>
            </a:r>
            <a:r>
              <a:rPr lang="pt-BR" altLang="pt-BR" sz="3200" i="1">
                <a:solidFill>
                  <a:srgbClr val="FFFF00"/>
                </a:solidFill>
                <a:latin typeface="Zurich Cn BT" pitchFamily="34" charset="0"/>
              </a:rPr>
              <a:t>amargo</a:t>
            </a:r>
            <a:r>
              <a:rPr lang="pt-BR" altLang="pt-BR" sz="3200" i="1">
                <a:solidFill>
                  <a:schemeClr val="bg1"/>
                </a:solidFill>
                <a:latin typeface="Zurich Cn BT" pitchFamily="34" charset="0"/>
              </a:rPr>
              <a:t>. E ele disse-me: </a:t>
            </a:r>
            <a:r>
              <a:rPr lang="pt-BR" altLang="pt-BR" sz="3200" i="1">
                <a:solidFill>
                  <a:srgbClr val="FFFF00"/>
                </a:solidFill>
                <a:latin typeface="Zurich Cn BT" pitchFamily="34" charset="0"/>
              </a:rPr>
              <a:t>IMPORTA QUE PROFETIZES OUTRA</a:t>
            </a:r>
            <a:r>
              <a:rPr lang="pt-BR" altLang="pt-BR" sz="3200" i="1">
                <a:solidFill>
                  <a:schemeClr val="bg1"/>
                </a:solidFill>
                <a:latin typeface="Zurich Cn BT" pitchFamily="34" charset="0"/>
              </a:rPr>
              <a:t> VEZ A MUITOS POVOS, E NAÇÕES, E LÍNGUAS E REIS.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BC27F6F-DFB7-A9AB-D92E-E0A3466A52BE}"/>
              </a:ext>
            </a:extLst>
          </p:cNvPr>
          <p:cNvSpPr txBox="1">
            <a:spLocks noChangeArrowheads="1"/>
          </p:cNvSpPr>
          <p:nvPr/>
        </p:nvSpPr>
        <p:spPr bwMode="auto">
          <a:xfrm>
            <a:off x="3779838" y="260350"/>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
        <p:nvSpPr>
          <p:cNvPr id="44035" name="Text Box 3">
            <a:extLst>
              <a:ext uri="{FF2B5EF4-FFF2-40B4-BE49-F238E27FC236}">
                <a16:creationId xmlns:a16="http://schemas.microsoft.com/office/drawing/2014/main" id="{4FF60E67-65CC-86FC-C5CB-9C2A46FBB1C2}"/>
              </a:ext>
            </a:extLst>
          </p:cNvPr>
          <p:cNvSpPr txBox="1">
            <a:spLocks noChangeArrowheads="1"/>
          </p:cNvSpPr>
          <p:nvPr/>
        </p:nvSpPr>
        <p:spPr bwMode="auto">
          <a:xfrm>
            <a:off x="5364163" y="2420938"/>
            <a:ext cx="33115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a:solidFill>
                  <a:schemeClr val="bg1"/>
                </a:solidFill>
                <a:latin typeface="Zurich LtCn BT" pitchFamily="34" charset="0"/>
              </a:rPr>
              <a:t>Apocalipse 10:7-10; </a:t>
            </a:r>
            <a:r>
              <a:rPr lang="pt-BR" altLang="pt-BR">
                <a:solidFill>
                  <a:srgbClr val="FFFF00"/>
                </a:solidFill>
                <a:latin typeface="Zurich LtCn BT" pitchFamily="34" charset="0"/>
              </a:rPr>
              <a:t>14:6,7;</a:t>
            </a:r>
            <a:r>
              <a:rPr lang="pt-BR" altLang="pt-BR">
                <a:solidFill>
                  <a:schemeClr val="bg1"/>
                </a:solidFill>
                <a:latin typeface="Zurich LtCn BT" pitchFamily="34" charset="0"/>
              </a:rPr>
              <a:t> 11:18,19</a:t>
            </a:r>
          </a:p>
          <a:p>
            <a:pPr>
              <a:spcBef>
                <a:spcPct val="20000"/>
              </a:spcBef>
            </a:pP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8D5BEB2B-C699-1253-3AAA-F198308D7F9F}"/>
              </a:ext>
            </a:extLst>
          </p:cNvPr>
          <p:cNvSpPr txBox="1">
            <a:spLocks noChangeArrowheads="1"/>
          </p:cNvSpPr>
          <p:nvPr/>
        </p:nvSpPr>
        <p:spPr bwMode="auto">
          <a:xfrm>
            <a:off x="2627313" y="2997200"/>
            <a:ext cx="6516687" cy="350361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vi outro anjo voar pelo meio do céu, e tinha </a:t>
            </a:r>
            <a:r>
              <a:rPr lang="pt-BR" altLang="pt-BR" sz="3200" i="1">
                <a:solidFill>
                  <a:srgbClr val="FFFF00"/>
                </a:solidFill>
                <a:latin typeface="Zurich Cn BT" pitchFamily="34" charset="0"/>
              </a:rPr>
              <a:t>O EVANGELHO ETERNO</a:t>
            </a:r>
            <a:r>
              <a:rPr lang="pt-BR" altLang="pt-BR" sz="3200" i="1">
                <a:solidFill>
                  <a:schemeClr val="bg1"/>
                </a:solidFill>
                <a:latin typeface="Zurich Cn BT" pitchFamily="34" charset="0"/>
              </a:rPr>
              <a:t>, para o proclamar aos que habitam sobre a terra, e a toda a nação, e tribo, e língua, e povo, dizendo com grande voz: Temei a Deus, e dai-lhe glória; porque é </a:t>
            </a:r>
            <a:r>
              <a:rPr lang="pt-BR" altLang="pt-BR" sz="3200" i="1">
                <a:solidFill>
                  <a:srgbClr val="FFFF00"/>
                </a:solidFill>
                <a:latin typeface="Zurich Cn BT" pitchFamily="34" charset="0"/>
              </a:rPr>
              <a:t>VINDA A HORA DO SEU JUÍZO</a:t>
            </a:r>
            <a:r>
              <a:rPr lang="pt-BR" altLang="pt-BR" sz="3200" i="1">
                <a:solidFill>
                  <a:schemeClr val="bg1"/>
                </a:solidFill>
                <a:latin typeface="Zurich Cn BT"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8F4D577-01C7-36E5-B047-98C56F26A5A6}"/>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COMO ERA CHAMADO O DIA DA PURIFICAÇÃO DO SANTUÁRI0?</a:t>
            </a:r>
            <a:endParaRPr lang="en-US" altLang="pt-BR" sz="3600">
              <a:solidFill>
                <a:schemeClr val="bg1"/>
              </a:solidFill>
              <a:latin typeface="Zurich Cn BT" pitchFamily="34" charset="0"/>
            </a:endParaRPr>
          </a:p>
        </p:txBody>
      </p:sp>
      <p:sp>
        <p:nvSpPr>
          <p:cNvPr id="118787" name="Text Box 3">
            <a:extLst>
              <a:ext uri="{FF2B5EF4-FFF2-40B4-BE49-F238E27FC236}">
                <a16:creationId xmlns:a16="http://schemas.microsoft.com/office/drawing/2014/main" id="{F7213D5A-6FCB-9307-A950-ABD5C52918F1}"/>
              </a:ext>
            </a:extLst>
          </p:cNvPr>
          <p:cNvSpPr txBox="1">
            <a:spLocks noChangeArrowheads="1"/>
          </p:cNvSpPr>
          <p:nvPr/>
        </p:nvSpPr>
        <p:spPr bwMode="auto">
          <a:xfrm>
            <a:off x="3311525" y="2997200"/>
            <a:ext cx="583247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200" i="1">
                <a:solidFill>
                  <a:schemeClr val="bg1"/>
                </a:solidFill>
                <a:latin typeface="Zurich Cn BT" pitchFamily="34" charset="0"/>
              </a:rPr>
              <a:t>“Assim, fará </a:t>
            </a:r>
            <a:r>
              <a:rPr lang="pt-BR" altLang="pt-BR" sz="3200" i="1">
                <a:solidFill>
                  <a:srgbClr val="FFFF00"/>
                </a:solidFill>
                <a:latin typeface="Zurich Cn BT" pitchFamily="34" charset="0"/>
              </a:rPr>
              <a:t>EXPIAÇÃO</a:t>
            </a:r>
            <a:r>
              <a:rPr lang="pt-BR" altLang="pt-BR" sz="3200" i="1">
                <a:solidFill>
                  <a:schemeClr val="bg1"/>
                </a:solidFill>
                <a:latin typeface="Zurich Cn BT" pitchFamily="34" charset="0"/>
              </a:rPr>
              <a:t> pelo SANTUÁRIO POR CAUSA DAS IMPUREZAS DOS FILHOS DE ISRAEL, E DAS SUAS TRANSGRESSÕES, E DE TODOS OS SEUS PECADOS...”</a:t>
            </a:r>
            <a:r>
              <a:rPr lang="pt-BR" altLang="pt-BR" sz="3200">
                <a:solidFill>
                  <a:schemeClr val="bg1"/>
                </a:solidFill>
                <a:latin typeface="Zurich Cn BT" pitchFamily="34" charset="0"/>
              </a:rPr>
              <a:t> </a:t>
            </a:r>
          </a:p>
        </p:txBody>
      </p:sp>
      <p:sp>
        <p:nvSpPr>
          <p:cNvPr id="118788" name="Text Box 4">
            <a:extLst>
              <a:ext uri="{FF2B5EF4-FFF2-40B4-BE49-F238E27FC236}">
                <a16:creationId xmlns:a16="http://schemas.microsoft.com/office/drawing/2014/main" id="{41A1ED21-C264-CBDE-0FFF-24ADC4BBF238}"/>
              </a:ext>
            </a:extLst>
          </p:cNvPr>
          <p:cNvSpPr txBox="1">
            <a:spLocks noChangeArrowheads="1"/>
          </p:cNvSpPr>
          <p:nvPr/>
        </p:nvSpPr>
        <p:spPr bwMode="auto">
          <a:xfrm>
            <a:off x="6208713" y="2346325"/>
            <a:ext cx="205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      </a:t>
            </a:r>
            <a:r>
              <a:rPr lang="pt-BR" altLang="pt-BR" sz="2000">
                <a:solidFill>
                  <a:schemeClr val="bg1"/>
                </a:solidFill>
                <a:latin typeface="Zurich Cn BT" pitchFamily="34" charset="0"/>
              </a:rPr>
              <a:t>LEVÍTICO 16:16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A043BC2-10A5-36EE-1CE8-5B931EC943B5}"/>
              </a:ext>
            </a:extLst>
          </p:cNvPr>
          <p:cNvSpPr txBox="1">
            <a:spLocks noChangeArrowheads="1"/>
          </p:cNvSpPr>
          <p:nvPr/>
        </p:nvSpPr>
        <p:spPr bwMode="auto">
          <a:xfrm>
            <a:off x="3779838" y="260350"/>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
        <p:nvSpPr>
          <p:cNvPr id="141315" name="Text Box 3">
            <a:extLst>
              <a:ext uri="{FF2B5EF4-FFF2-40B4-BE49-F238E27FC236}">
                <a16:creationId xmlns:a16="http://schemas.microsoft.com/office/drawing/2014/main" id="{F3E921A9-C241-78B6-2983-5796EECCFF8F}"/>
              </a:ext>
            </a:extLst>
          </p:cNvPr>
          <p:cNvSpPr txBox="1">
            <a:spLocks noChangeArrowheads="1"/>
          </p:cNvSpPr>
          <p:nvPr/>
        </p:nvSpPr>
        <p:spPr bwMode="auto">
          <a:xfrm>
            <a:off x="5364163" y="2420938"/>
            <a:ext cx="33115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a:solidFill>
                  <a:schemeClr val="bg1"/>
                </a:solidFill>
                <a:latin typeface="Zurich LtCn BT" pitchFamily="34" charset="0"/>
              </a:rPr>
              <a:t>Apocalipse 10:7-10; </a:t>
            </a:r>
            <a:r>
              <a:rPr lang="pt-BR" altLang="pt-BR">
                <a:solidFill>
                  <a:srgbClr val="FFFF00"/>
                </a:solidFill>
                <a:latin typeface="Zurich LtCn BT" pitchFamily="34" charset="0"/>
              </a:rPr>
              <a:t>14:6,7;</a:t>
            </a:r>
            <a:r>
              <a:rPr lang="pt-BR" altLang="pt-BR">
                <a:solidFill>
                  <a:schemeClr val="bg1"/>
                </a:solidFill>
                <a:latin typeface="Zurich LtCn BT" pitchFamily="34" charset="0"/>
              </a:rPr>
              <a:t> 11:18,19</a:t>
            </a:r>
          </a:p>
          <a:p>
            <a:pPr>
              <a:spcBef>
                <a:spcPct val="20000"/>
              </a:spcBef>
            </a:pP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DA8E7AAE-EE1F-F8C0-D15F-E83A0E3075B8}"/>
              </a:ext>
            </a:extLst>
          </p:cNvPr>
          <p:cNvSpPr txBox="1">
            <a:spLocks noChangeArrowheads="1"/>
          </p:cNvSpPr>
          <p:nvPr/>
        </p:nvSpPr>
        <p:spPr bwMode="auto">
          <a:xfrm>
            <a:off x="3708400" y="3429000"/>
            <a:ext cx="4897438" cy="155416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adorai aquele que </a:t>
            </a:r>
            <a:r>
              <a:rPr lang="pt-BR" altLang="pt-BR" sz="3200" i="1">
                <a:solidFill>
                  <a:srgbClr val="FFFF00"/>
                </a:solidFill>
                <a:latin typeface="Zurich Cn BT" pitchFamily="34" charset="0"/>
              </a:rPr>
              <a:t>FEZ OS CÉUS, A TERRA</a:t>
            </a:r>
            <a:r>
              <a:rPr lang="pt-BR" altLang="pt-BR" sz="3200" i="1">
                <a:solidFill>
                  <a:schemeClr val="bg1"/>
                </a:solidFill>
                <a:latin typeface="Zurich Cn BT" pitchFamily="34" charset="0"/>
              </a:rPr>
              <a:t> e tudo o que neles há...”</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DBFE119-52E8-ACA3-EC97-AA7CBBF9B145}"/>
              </a:ext>
            </a:extLst>
          </p:cNvPr>
          <p:cNvSpPr txBox="1">
            <a:spLocks noChangeArrowheads="1"/>
          </p:cNvSpPr>
          <p:nvPr/>
        </p:nvSpPr>
        <p:spPr bwMode="auto">
          <a:xfrm>
            <a:off x="3779838" y="260350"/>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
        <p:nvSpPr>
          <p:cNvPr id="46083" name="Text Box 3">
            <a:extLst>
              <a:ext uri="{FF2B5EF4-FFF2-40B4-BE49-F238E27FC236}">
                <a16:creationId xmlns:a16="http://schemas.microsoft.com/office/drawing/2014/main" id="{60C039D3-1BF8-EE77-5428-4FEAB33ACD12}"/>
              </a:ext>
            </a:extLst>
          </p:cNvPr>
          <p:cNvSpPr txBox="1">
            <a:spLocks noChangeArrowheads="1"/>
          </p:cNvSpPr>
          <p:nvPr/>
        </p:nvSpPr>
        <p:spPr bwMode="auto">
          <a:xfrm>
            <a:off x="5364163" y="2420938"/>
            <a:ext cx="33115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a:solidFill>
                  <a:schemeClr val="bg1"/>
                </a:solidFill>
                <a:latin typeface="Zurich LtCn BT" pitchFamily="34" charset="0"/>
              </a:rPr>
              <a:t>Apocalipse 10:7-10; 14:6,7; </a:t>
            </a:r>
            <a:r>
              <a:rPr lang="pt-BR" altLang="pt-BR">
                <a:solidFill>
                  <a:srgbClr val="FFFF00"/>
                </a:solidFill>
                <a:latin typeface="Zurich LtCn BT" pitchFamily="34" charset="0"/>
              </a:rPr>
              <a:t>11:18,19</a:t>
            </a:r>
          </a:p>
          <a:p>
            <a:pPr>
              <a:spcBef>
                <a:spcPct val="20000"/>
              </a:spcBef>
            </a:pP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48C25156-FD5C-BFC8-5418-E2E2CAC8431A}"/>
              </a:ext>
            </a:extLst>
          </p:cNvPr>
          <p:cNvSpPr txBox="1">
            <a:spLocks noChangeArrowheads="1"/>
          </p:cNvSpPr>
          <p:nvPr/>
        </p:nvSpPr>
        <p:spPr bwMode="auto">
          <a:xfrm>
            <a:off x="2627313" y="2852738"/>
            <a:ext cx="6516687" cy="350361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iraram-se as nações, e veio a tua ira, e o tempo dos mortos, </a:t>
            </a:r>
            <a:r>
              <a:rPr lang="pt-BR" altLang="pt-BR" sz="3200" i="1">
                <a:solidFill>
                  <a:srgbClr val="FFFF00"/>
                </a:solidFill>
                <a:latin typeface="Zurich Cn BT" pitchFamily="34" charset="0"/>
              </a:rPr>
              <a:t>PARA QUE SEJAM JULGADOS</a:t>
            </a:r>
            <a:r>
              <a:rPr lang="pt-BR" altLang="pt-BR" sz="3200" i="1">
                <a:solidFill>
                  <a:schemeClr val="bg1"/>
                </a:solidFill>
                <a:latin typeface="Zurich Cn BT" pitchFamily="34" charset="0"/>
              </a:rPr>
              <a:t>, e o tempo de dares o galardão aos profetas, teus servos, e aos santos, e aos que temem o teu nome, a pequenos e a grandes, e tempo de destruíres os que destroem a terra.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51C5B13-49D1-F227-B6F4-E332AFCF94BF}"/>
              </a:ext>
            </a:extLst>
          </p:cNvPr>
          <p:cNvSpPr txBox="1">
            <a:spLocks noChangeArrowheads="1"/>
          </p:cNvSpPr>
          <p:nvPr/>
        </p:nvSpPr>
        <p:spPr bwMode="auto">
          <a:xfrm>
            <a:off x="3779838" y="260350"/>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ACONTECERIA NO CÉU E NA TERRA, NO FIM DAS 2300 TARDES E MANHÃS?</a:t>
            </a:r>
            <a:endParaRPr lang="en-US" altLang="pt-BR" sz="3600">
              <a:solidFill>
                <a:schemeClr val="bg1"/>
              </a:solidFill>
              <a:latin typeface="Zurich Cn BT" pitchFamily="34" charset="0"/>
            </a:endParaRPr>
          </a:p>
        </p:txBody>
      </p:sp>
      <p:sp>
        <p:nvSpPr>
          <p:cNvPr id="142339" name="Text Box 3">
            <a:extLst>
              <a:ext uri="{FF2B5EF4-FFF2-40B4-BE49-F238E27FC236}">
                <a16:creationId xmlns:a16="http://schemas.microsoft.com/office/drawing/2014/main" id="{04E6CAFB-1E0A-6CDE-FEB1-F37144EE11F0}"/>
              </a:ext>
            </a:extLst>
          </p:cNvPr>
          <p:cNvSpPr txBox="1">
            <a:spLocks noChangeArrowheads="1"/>
          </p:cNvSpPr>
          <p:nvPr/>
        </p:nvSpPr>
        <p:spPr bwMode="auto">
          <a:xfrm>
            <a:off x="5364163" y="2420938"/>
            <a:ext cx="33115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a:solidFill>
                  <a:schemeClr val="bg1"/>
                </a:solidFill>
                <a:latin typeface="Zurich LtCn BT" pitchFamily="34" charset="0"/>
              </a:rPr>
              <a:t>Apocalipse 10:7-10; 14:6,7; </a:t>
            </a:r>
            <a:r>
              <a:rPr lang="pt-BR" altLang="pt-BR">
                <a:solidFill>
                  <a:srgbClr val="FFFF00"/>
                </a:solidFill>
                <a:latin typeface="Zurich LtCn BT" pitchFamily="34" charset="0"/>
              </a:rPr>
              <a:t>11:18,19</a:t>
            </a:r>
          </a:p>
          <a:p>
            <a:pPr>
              <a:spcBef>
                <a:spcPct val="20000"/>
              </a:spcBef>
            </a:pP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DCB31023-FC90-CFB4-F3B3-5A5D8021D00E}"/>
              </a:ext>
            </a:extLst>
          </p:cNvPr>
          <p:cNvSpPr txBox="1">
            <a:spLocks noChangeArrowheads="1"/>
          </p:cNvSpPr>
          <p:nvPr/>
        </p:nvSpPr>
        <p:spPr bwMode="auto">
          <a:xfrm>
            <a:off x="3419475" y="3357563"/>
            <a:ext cx="6516688" cy="3503612"/>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Tx/>
              <a:buChar char="•"/>
            </a:pPr>
            <a:r>
              <a:rPr lang="pt-BR" altLang="pt-BR" sz="3200" i="1">
                <a:solidFill>
                  <a:schemeClr val="bg1"/>
                </a:solidFill>
                <a:latin typeface="Zurich Cn BT" pitchFamily="34" charset="0"/>
              </a:rPr>
              <a:t>MENSAGEM DOCE E AMARGA</a:t>
            </a:r>
          </a:p>
          <a:p>
            <a:pPr>
              <a:buFontTx/>
              <a:buChar char="•"/>
            </a:pPr>
            <a:r>
              <a:rPr lang="pt-BR" altLang="pt-BR" sz="3200" i="1">
                <a:solidFill>
                  <a:schemeClr val="bg1"/>
                </a:solidFill>
                <a:latin typeface="Zurich Cn BT" pitchFamily="34" charset="0"/>
              </a:rPr>
              <a:t>MENSAGEM DE PROFECIA</a:t>
            </a:r>
          </a:p>
          <a:p>
            <a:pPr>
              <a:buFontTx/>
              <a:buChar char="•"/>
            </a:pPr>
            <a:r>
              <a:rPr lang="pt-BR" altLang="pt-BR" sz="3200" i="1">
                <a:solidFill>
                  <a:schemeClr val="bg1"/>
                </a:solidFill>
                <a:latin typeface="Zurich Cn BT" pitchFamily="34" charset="0"/>
              </a:rPr>
              <a:t>EVANGELHO ETERNO</a:t>
            </a:r>
          </a:p>
          <a:p>
            <a:pPr>
              <a:buFontTx/>
              <a:buChar char="•"/>
            </a:pPr>
            <a:r>
              <a:rPr lang="pt-BR" altLang="pt-BR" sz="3200" i="1">
                <a:solidFill>
                  <a:schemeClr val="bg1"/>
                </a:solidFill>
                <a:latin typeface="Zurich Cn BT" pitchFamily="34" charset="0"/>
              </a:rPr>
              <a:t>JUÍZO</a:t>
            </a:r>
          </a:p>
          <a:p>
            <a:pPr>
              <a:buFontTx/>
              <a:buChar char="•"/>
            </a:pPr>
            <a:r>
              <a:rPr lang="pt-BR" altLang="pt-BR" sz="3200" i="1">
                <a:solidFill>
                  <a:schemeClr val="bg1"/>
                </a:solidFill>
                <a:latin typeface="Zurich Cn BT" pitchFamily="34" charset="0"/>
              </a:rPr>
              <a:t>DEUS É O CRIADOR</a:t>
            </a:r>
          </a:p>
          <a:p>
            <a:pPr>
              <a:buFontTx/>
              <a:buChar char="•"/>
            </a:pPr>
            <a:r>
              <a:rPr lang="pt-BR" altLang="pt-BR" sz="3200" i="1">
                <a:solidFill>
                  <a:schemeClr val="bg1"/>
                </a:solidFill>
                <a:latin typeface="Zurich Cn BT" pitchFamily="34" charset="0"/>
              </a:rPr>
              <a:t>JULGAMENTO</a:t>
            </a:r>
          </a:p>
          <a:p>
            <a:pPr>
              <a:buFontTx/>
              <a:buChar char="•"/>
            </a:pPr>
            <a:endParaRPr lang="pt-BR" altLang="pt-BR" sz="3200" i="1">
              <a:solidFill>
                <a:schemeClr val="bg1"/>
              </a:solidFill>
              <a:latin typeface="Zurich Cn BT"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61A76804-18FF-E23C-0F69-C8FBADC2FE3C}"/>
              </a:ext>
            </a:extLst>
          </p:cNvPr>
          <p:cNvSpPr>
            <a:spLocks noChangeArrowheads="1"/>
          </p:cNvSpPr>
          <p:nvPr/>
        </p:nvSpPr>
        <p:spPr bwMode="auto">
          <a:xfrm>
            <a:off x="0" y="5876925"/>
            <a:ext cx="1219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sz="2400" b="1"/>
              <a:t>457 AC</a:t>
            </a:r>
          </a:p>
        </p:txBody>
      </p:sp>
      <mc:AlternateContent xmlns:mc="http://schemas.openxmlformats.org/markup-compatibility/2006">
        <mc:Choice xmlns:p14="http://schemas.microsoft.com/office/powerpoint/2010/main" Requires="p14">
          <p:contentPart p14:bwMode="auto" r:id="rId2">
            <p14:nvContentPartPr>
              <p14:cNvPr id="150531" name="Ink 3">
                <a:extLst>
                  <a:ext uri="{FF2B5EF4-FFF2-40B4-BE49-F238E27FC236}">
                    <a16:creationId xmlns:a16="http://schemas.microsoft.com/office/drawing/2014/main" id="{E99D5B44-A1AB-F3B6-5B2C-CB64F664456D}"/>
                  </a:ext>
                </a:extLst>
              </p14:cNvPr>
              <p14:cNvContentPartPr>
                <a14:cpLocks xmlns:a14="http://schemas.microsoft.com/office/drawing/2010/main" noRot="1" noChangeAspect="1" noEditPoints="1" noChangeArrowheads="1" noChangeShapeType="1"/>
              </p14:cNvContentPartPr>
              <p14:nvPr/>
            </p14:nvContentPartPr>
            <p14:xfrm>
              <a:off x="473075" y="5330825"/>
              <a:ext cx="1233488" cy="98425"/>
            </p14:xfrm>
          </p:contentPart>
        </mc:Choice>
        <mc:Fallback>
          <p:pic>
            <p:nvPicPr>
              <p:cNvPr id="150531" name="Ink 3">
                <a:extLst>
                  <a:ext uri="{FF2B5EF4-FFF2-40B4-BE49-F238E27FC236}">
                    <a16:creationId xmlns:a16="http://schemas.microsoft.com/office/drawing/2014/main" id="{E99D5B44-A1AB-F3B6-5B2C-CB64F664456D}"/>
                  </a:ext>
                </a:extLst>
              </p:cNvPr>
              <p:cNvPicPr>
                <a:picLocks noRot="1" noChangeAspect="1" noEditPoints="1" noChangeArrowheads="1" noChangeShapeType="1"/>
              </p:cNvPicPr>
              <p:nvPr/>
            </p:nvPicPr>
            <p:blipFill>
              <a:blip r:embed="rId3"/>
              <a:stretch>
                <a:fillRect/>
              </a:stretch>
            </p:blipFill>
            <p:spPr>
              <a:xfrm>
                <a:off x="455591" y="5313287"/>
                <a:ext cx="1267742" cy="13278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0532" name="Ink 4">
                <a:extLst>
                  <a:ext uri="{FF2B5EF4-FFF2-40B4-BE49-F238E27FC236}">
                    <a16:creationId xmlns:a16="http://schemas.microsoft.com/office/drawing/2014/main" id="{3B9CDB84-2144-DF84-85D6-D7C2355EDEEF}"/>
                  </a:ext>
                </a:extLst>
              </p14:cNvPr>
              <p14:cNvContentPartPr>
                <a14:cpLocks xmlns:a14="http://schemas.microsoft.com/office/drawing/2010/main" noRot="1" noChangeAspect="1" noEditPoints="1" noChangeArrowheads="1" noChangeShapeType="1"/>
              </p14:cNvContentPartPr>
              <p14:nvPr/>
            </p14:nvContentPartPr>
            <p14:xfrm>
              <a:off x="1911350" y="5411788"/>
              <a:ext cx="1643063" cy="17462"/>
            </p14:xfrm>
          </p:contentPart>
        </mc:Choice>
        <mc:Fallback>
          <p:pic>
            <p:nvPicPr>
              <p:cNvPr id="150532" name="Ink 4">
                <a:extLst>
                  <a:ext uri="{FF2B5EF4-FFF2-40B4-BE49-F238E27FC236}">
                    <a16:creationId xmlns:a16="http://schemas.microsoft.com/office/drawing/2014/main" id="{3B9CDB84-2144-DF84-85D6-D7C2355EDEEF}"/>
                  </a:ext>
                </a:extLst>
              </p:cNvPr>
              <p:cNvPicPr>
                <a:picLocks noRot="1" noChangeAspect="1" noEditPoints="1" noChangeArrowheads="1" noChangeShapeType="1"/>
              </p:cNvPicPr>
              <p:nvPr/>
            </p:nvPicPr>
            <p:blipFill>
              <a:blip r:embed="rId5"/>
              <a:stretch>
                <a:fillRect/>
              </a:stretch>
            </p:blipFill>
            <p:spPr>
              <a:xfrm>
                <a:off x="1893617" y="5402385"/>
                <a:ext cx="1677806" cy="3588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0533" name="Ink 5">
                <a:extLst>
                  <a:ext uri="{FF2B5EF4-FFF2-40B4-BE49-F238E27FC236}">
                    <a16:creationId xmlns:a16="http://schemas.microsoft.com/office/drawing/2014/main" id="{ADA3E5D0-A962-1EAB-426B-AEE721E07F58}"/>
                  </a:ext>
                </a:extLst>
              </p14:cNvPr>
              <p14:cNvContentPartPr>
                <a14:cpLocks xmlns:a14="http://schemas.microsoft.com/office/drawing/2010/main" noRot="1" noChangeAspect="1" noEditPoints="1" noChangeArrowheads="1" noChangeShapeType="1"/>
              </p14:cNvContentPartPr>
              <p14:nvPr/>
            </p14:nvContentPartPr>
            <p14:xfrm>
              <a:off x="3938588" y="5429250"/>
              <a:ext cx="973137" cy="9525"/>
            </p14:xfrm>
          </p:contentPart>
        </mc:Choice>
        <mc:Fallback>
          <p:pic>
            <p:nvPicPr>
              <p:cNvPr id="150533" name="Ink 5">
                <a:extLst>
                  <a:ext uri="{FF2B5EF4-FFF2-40B4-BE49-F238E27FC236}">
                    <a16:creationId xmlns:a16="http://schemas.microsoft.com/office/drawing/2014/main" id="{ADA3E5D0-A962-1EAB-426B-AEE721E07F58}"/>
                  </a:ext>
                </a:extLst>
              </p:cNvPr>
              <p:cNvPicPr>
                <a:picLocks noRot="1" noChangeAspect="1" noEditPoints="1" noChangeArrowheads="1" noChangeShapeType="1"/>
              </p:cNvPicPr>
              <p:nvPr/>
            </p:nvPicPr>
            <p:blipFill>
              <a:blip r:embed="rId7"/>
              <a:stretch>
                <a:fillRect/>
              </a:stretch>
            </p:blipFill>
            <p:spPr>
              <a:xfrm>
                <a:off x="3920796" y="5422284"/>
                <a:ext cx="1007996" cy="2317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0534" name="Ink 6">
                <a:extLst>
                  <a:ext uri="{FF2B5EF4-FFF2-40B4-BE49-F238E27FC236}">
                    <a16:creationId xmlns:a16="http://schemas.microsoft.com/office/drawing/2014/main" id="{0449FBB7-D16D-77ED-0616-35C9D17A1FC5}"/>
                  </a:ext>
                </a:extLst>
              </p14:cNvPr>
              <p14:cNvContentPartPr>
                <a14:cpLocks xmlns:a14="http://schemas.microsoft.com/office/drawing/2010/main" noRot="1" noChangeAspect="1" noEditPoints="1" noChangeArrowheads="1" noChangeShapeType="1"/>
              </p14:cNvContentPartPr>
              <p14:nvPr/>
            </p14:nvContentPartPr>
            <p14:xfrm>
              <a:off x="5089525" y="5419725"/>
              <a:ext cx="3233738" cy="28575"/>
            </p14:xfrm>
          </p:contentPart>
        </mc:Choice>
        <mc:Fallback>
          <p:pic>
            <p:nvPicPr>
              <p:cNvPr id="150534" name="Ink 6">
                <a:extLst>
                  <a:ext uri="{FF2B5EF4-FFF2-40B4-BE49-F238E27FC236}">
                    <a16:creationId xmlns:a16="http://schemas.microsoft.com/office/drawing/2014/main" id="{0449FBB7-D16D-77ED-0616-35C9D17A1FC5}"/>
                  </a:ext>
                </a:extLst>
              </p:cNvPr>
              <p:cNvPicPr>
                <a:picLocks noRot="1" noChangeAspect="1" noEditPoints="1" noChangeArrowheads="1" noChangeShapeType="1"/>
              </p:cNvPicPr>
              <p:nvPr/>
            </p:nvPicPr>
            <p:blipFill>
              <a:blip r:embed="rId9"/>
              <a:stretch>
                <a:fillRect/>
              </a:stretch>
            </p:blipFill>
            <p:spPr>
              <a:xfrm>
                <a:off x="5071884" y="5405290"/>
                <a:ext cx="3268300" cy="568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0535" name="Ink 7">
                <a:extLst>
                  <a:ext uri="{FF2B5EF4-FFF2-40B4-BE49-F238E27FC236}">
                    <a16:creationId xmlns:a16="http://schemas.microsoft.com/office/drawing/2014/main" id="{39D045FE-86B8-C8FC-24B6-BB09D89AB4B1}"/>
                  </a:ext>
                </a:extLst>
              </p14:cNvPr>
              <p14:cNvContentPartPr>
                <a14:cpLocks xmlns:a14="http://schemas.microsoft.com/office/drawing/2010/main" noRot="1" noChangeAspect="1" noEditPoints="1" noChangeArrowheads="1" noChangeShapeType="1"/>
              </p14:cNvContentPartPr>
              <p14:nvPr/>
            </p14:nvContentPartPr>
            <p14:xfrm>
              <a:off x="3956050" y="5429250"/>
              <a:ext cx="965200" cy="1588"/>
            </p14:xfrm>
          </p:contentPart>
        </mc:Choice>
        <mc:Fallback>
          <p:pic>
            <p:nvPicPr>
              <p:cNvPr id="150535" name="Ink 7">
                <a:extLst>
                  <a:ext uri="{FF2B5EF4-FFF2-40B4-BE49-F238E27FC236}">
                    <a16:creationId xmlns:a16="http://schemas.microsoft.com/office/drawing/2014/main" id="{39D045FE-86B8-C8FC-24B6-BB09D89AB4B1}"/>
                  </a:ext>
                </a:extLst>
              </p:cNvPr>
              <p:cNvPicPr>
                <a:picLocks noRot="1" noChangeAspect="1" noEditPoints="1" noChangeArrowheads="1" noChangeShapeType="1"/>
              </p:cNvPicPr>
              <p:nvPr/>
            </p:nvPicPr>
            <p:blipFill>
              <a:blip r:embed="rId11"/>
              <a:stretch>
                <a:fillRect/>
              </a:stretch>
            </p:blipFill>
            <p:spPr>
              <a:xfrm>
                <a:off x="3938403" y="5351438"/>
                <a:ext cx="999774" cy="15403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0536" name="Ink 8">
                <a:extLst>
                  <a:ext uri="{FF2B5EF4-FFF2-40B4-BE49-F238E27FC236}">
                    <a16:creationId xmlns:a16="http://schemas.microsoft.com/office/drawing/2014/main" id="{BEFAACE7-7E8C-AC5B-55C9-C8864BEADAD4}"/>
                  </a:ext>
                </a:extLst>
              </p14:cNvPr>
              <p14:cNvContentPartPr>
                <a14:cpLocks xmlns:a14="http://schemas.microsoft.com/office/drawing/2010/main" noRot="1" noChangeAspect="1" noEditPoints="1" noChangeArrowheads="1" noChangeShapeType="1"/>
              </p14:cNvContentPartPr>
              <p14:nvPr/>
            </p14:nvContentPartPr>
            <p14:xfrm>
              <a:off x="1893888" y="5411788"/>
              <a:ext cx="1670050" cy="17462"/>
            </p14:xfrm>
          </p:contentPart>
        </mc:Choice>
        <mc:Fallback>
          <p:pic>
            <p:nvPicPr>
              <p:cNvPr id="150536" name="Ink 8">
                <a:extLst>
                  <a:ext uri="{FF2B5EF4-FFF2-40B4-BE49-F238E27FC236}">
                    <a16:creationId xmlns:a16="http://schemas.microsoft.com/office/drawing/2014/main" id="{BEFAACE7-7E8C-AC5B-55C9-C8864BEADAD4}"/>
                  </a:ext>
                </a:extLst>
              </p:cNvPr>
              <p:cNvPicPr>
                <a:picLocks noRot="1" noChangeAspect="1" noEditPoints="1" noChangeArrowheads="1" noChangeShapeType="1"/>
              </p:cNvPicPr>
              <p:nvPr/>
            </p:nvPicPr>
            <p:blipFill>
              <a:blip r:embed="rId13"/>
              <a:stretch>
                <a:fillRect/>
              </a:stretch>
            </p:blipFill>
            <p:spPr>
              <a:xfrm>
                <a:off x="1876156" y="5396509"/>
                <a:ext cx="1704790" cy="4739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0537" name="Ink 9">
                <a:extLst>
                  <a:ext uri="{FF2B5EF4-FFF2-40B4-BE49-F238E27FC236}">
                    <a16:creationId xmlns:a16="http://schemas.microsoft.com/office/drawing/2014/main" id="{725078D0-984C-BF6B-82CE-8C64A5BCC119}"/>
                  </a:ext>
                </a:extLst>
              </p14:cNvPr>
              <p14:cNvContentPartPr>
                <a14:cpLocks xmlns:a14="http://schemas.microsoft.com/office/drawing/2010/main" noRot="1" noChangeAspect="1" noEditPoints="1" noChangeArrowheads="1" noChangeShapeType="1"/>
              </p14:cNvContentPartPr>
              <p14:nvPr/>
            </p14:nvContentPartPr>
            <p14:xfrm>
              <a:off x="687388" y="5402263"/>
              <a:ext cx="1027112" cy="9525"/>
            </p14:xfrm>
          </p:contentPart>
        </mc:Choice>
        <mc:Fallback>
          <p:pic>
            <p:nvPicPr>
              <p:cNvPr id="150537" name="Ink 9">
                <a:extLst>
                  <a:ext uri="{FF2B5EF4-FFF2-40B4-BE49-F238E27FC236}">
                    <a16:creationId xmlns:a16="http://schemas.microsoft.com/office/drawing/2014/main" id="{725078D0-984C-BF6B-82CE-8C64A5BCC119}"/>
                  </a:ext>
                </a:extLst>
              </p:cNvPr>
              <p:cNvPicPr>
                <a:picLocks noRot="1" noChangeAspect="1" noEditPoints="1" noChangeArrowheads="1" noChangeShapeType="1"/>
              </p:cNvPicPr>
              <p:nvPr/>
            </p:nvPicPr>
            <p:blipFill>
              <a:blip r:embed="rId15"/>
              <a:stretch>
                <a:fillRect/>
              </a:stretch>
            </p:blipFill>
            <p:spPr>
              <a:xfrm>
                <a:off x="669598" y="5395956"/>
                <a:ext cx="1061966" cy="21882"/>
              </a:xfrm>
              <a:prstGeom prst="rect">
                <a:avLst/>
              </a:prstGeom>
            </p:spPr>
          </p:pic>
        </mc:Fallback>
      </mc:AlternateContent>
      <p:sp>
        <p:nvSpPr>
          <p:cNvPr id="150538" name="Rectangle 10">
            <a:extLst>
              <a:ext uri="{FF2B5EF4-FFF2-40B4-BE49-F238E27FC236}">
                <a16:creationId xmlns:a16="http://schemas.microsoft.com/office/drawing/2014/main" id="{C1AED41B-65A6-FA9D-B655-8ABC00029020}"/>
              </a:ext>
            </a:extLst>
          </p:cNvPr>
          <p:cNvSpPr>
            <a:spLocks noChangeArrowheads="1"/>
          </p:cNvSpPr>
          <p:nvPr/>
        </p:nvSpPr>
        <p:spPr bwMode="auto">
          <a:xfrm>
            <a:off x="468313" y="5445125"/>
            <a:ext cx="1298575" cy="34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pt-BR" altLang="pt-BR" b="1"/>
              <a:t>7semanas</a:t>
            </a:r>
          </a:p>
        </p:txBody>
      </p:sp>
      <p:sp>
        <p:nvSpPr>
          <p:cNvPr id="150539" name="Rectangle 11">
            <a:extLst>
              <a:ext uri="{FF2B5EF4-FFF2-40B4-BE49-F238E27FC236}">
                <a16:creationId xmlns:a16="http://schemas.microsoft.com/office/drawing/2014/main" id="{36994066-7DFD-0B5C-D2E8-07601680E07C}"/>
              </a:ext>
            </a:extLst>
          </p:cNvPr>
          <p:cNvSpPr>
            <a:spLocks noChangeArrowheads="1"/>
          </p:cNvSpPr>
          <p:nvPr/>
        </p:nvSpPr>
        <p:spPr bwMode="auto">
          <a:xfrm>
            <a:off x="1979613" y="5445125"/>
            <a:ext cx="1489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62 semanas</a:t>
            </a:r>
          </a:p>
        </p:txBody>
      </p:sp>
      <p:sp>
        <p:nvSpPr>
          <p:cNvPr id="150540" name="Rectangle 12">
            <a:extLst>
              <a:ext uri="{FF2B5EF4-FFF2-40B4-BE49-F238E27FC236}">
                <a16:creationId xmlns:a16="http://schemas.microsoft.com/office/drawing/2014/main" id="{7A2CFBD4-A86E-8E93-EAAE-628B59EA292B}"/>
              </a:ext>
            </a:extLst>
          </p:cNvPr>
          <p:cNvSpPr>
            <a:spLocks noChangeArrowheads="1"/>
          </p:cNvSpPr>
          <p:nvPr/>
        </p:nvSpPr>
        <p:spPr bwMode="auto">
          <a:xfrm>
            <a:off x="3779838" y="5445125"/>
            <a:ext cx="12350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1 semana</a:t>
            </a:r>
          </a:p>
        </p:txBody>
      </p:sp>
      <p:sp>
        <p:nvSpPr>
          <p:cNvPr id="150541" name="Rectangle 13">
            <a:extLst>
              <a:ext uri="{FF2B5EF4-FFF2-40B4-BE49-F238E27FC236}">
                <a16:creationId xmlns:a16="http://schemas.microsoft.com/office/drawing/2014/main" id="{670BEAC0-A15E-06CA-C8A6-4FC721CDABFF}"/>
              </a:ext>
            </a:extLst>
          </p:cNvPr>
          <p:cNvSpPr>
            <a:spLocks noChangeArrowheads="1"/>
          </p:cNvSpPr>
          <p:nvPr/>
        </p:nvSpPr>
        <p:spPr bwMode="auto">
          <a:xfrm>
            <a:off x="1476375" y="3763963"/>
            <a:ext cx="297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70 semanas ou </a:t>
            </a:r>
            <a:r>
              <a:rPr lang="pt-BR" altLang="pt-BR" sz="2000" b="1"/>
              <a:t>490 anos</a:t>
            </a:r>
          </a:p>
        </p:txBody>
      </p:sp>
      <p:sp>
        <p:nvSpPr>
          <p:cNvPr id="150542" name="Rectangle 14">
            <a:extLst>
              <a:ext uri="{FF2B5EF4-FFF2-40B4-BE49-F238E27FC236}">
                <a16:creationId xmlns:a16="http://schemas.microsoft.com/office/drawing/2014/main" id="{491F102D-9BA8-DE02-5889-283B0FB4803F}"/>
              </a:ext>
            </a:extLst>
          </p:cNvPr>
          <p:cNvSpPr>
            <a:spLocks noChangeArrowheads="1"/>
          </p:cNvSpPr>
          <p:nvPr/>
        </p:nvSpPr>
        <p:spPr bwMode="auto">
          <a:xfrm>
            <a:off x="3132138" y="2636838"/>
            <a:ext cx="2251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t>2300 </a:t>
            </a:r>
            <a:r>
              <a:rPr lang="pt-BR" altLang="pt-BR" sz="3200" b="1"/>
              <a:t>ANOS</a:t>
            </a:r>
          </a:p>
        </p:txBody>
      </p:sp>
      <p:sp>
        <p:nvSpPr>
          <p:cNvPr id="150543" name="Rectangle 15">
            <a:extLst>
              <a:ext uri="{FF2B5EF4-FFF2-40B4-BE49-F238E27FC236}">
                <a16:creationId xmlns:a16="http://schemas.microsoft.com/office/drawing/2014/main" id="{41257A5F-E10F-A3A3-78F6-34BCF6E56AB8}"/>
              </a:ext>
            </a:extLst>
          </p:cNvPr>
          <p:cNvSpPr>
            <a:spLocks noChangeArrowheads="1"/>
          </p:cNvSpPr>
          <p:nvPr/>
        </p:nvSpPr>
        <p:spPr bwMode="auto">
          <a:xfrm>
            <a:off x="7885113" y="5516563"/>
            <a:ext cx="93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400" b="1"/>
              <a:t>1844 </a:t>
            </a:r>
            <a:endParaRPr lang="pt-BR" altLang="pt-BR"/>
          </a:p>
        </p:txBody>
      </p:sp>
      <mc:AlternateContent xmlns:mc="http://schemas.openxmlformats.org/markup-compatibility/2006">
        <mc:Choice xmlns:p14="http://schemas.microsoft.com/office/powerpoint/2010/main" Requires="p14">
          <p:contentPart p14:bwMode="auto" r:id="rId16">
            <p14:nvContentPartPr>
              <p14:cNvPr id="150544" name="Ink 16">
                <a:extLst>
                  <a:ext uri="{FF2B5EF4-FFF2-40B4-BE49-F238E27FC236}">
                    <a16:creationId xmlns:a16="http://schemas.microsoft.com/office/drawing/2014/main" id="{0F24913A-8147-FD42-E5A0-0EEF8F08DAF6}"/>
                  </a:ext>
                </a:extLst>
              </p14:cNvPr>
              <p14:cNvContentPartPr>
                <a14:cpLocks xmlns:a14="http://schemas.microsoft.com/office/drawing/2010/main" noRot="1" noChangeAspect="1" noEditPoints="1" noChangeArrowheads="1" noChangeShapeType="1"/>
              </p14:cNvContentPartPr>
              <p14:nvPr/>
            </p14:nvContentPartPr>
            <p14:xfrm>
              <a:off x="438150" y="2847975"/>
              <a:ext cx="293688" cy="2268538"/>
            </p14:xfrm>
          </p:contentPart>
        </mc:Choice>
        <mc:Fallback>
          <p:pic>
            <p:nvPicPr>
              <p:cNvPr id="150544" name="Ink 16">
                <a:extLst>
                  <a:ext uri="{FF2B5EF4-FFF2-40B4-BE49-F238E27FC236}">
                    <a16:creationId xmlns:a16="http://schemas.microsoft.com/office/drawing/2014/main" id="{0F24913A-8147-FD42-E5A0-0EEF8F08DAF6}"/>
                  </a:ext>
                </a:extLst>
              </p:cNvPr>
              <p:cNvPicPr>
                <a:picLocks noRot="1" noChangeAspect="1" noEditPoints="1" noChangeArrowheads="1" noChangeShapeType="1"/>
              </p:cNvPicPr>
              <p:nvPr/>
            </p:nvPicPr>
            <p:blipFill>
              <a:blip r:embed="rId17"/>
              <a:stretch>
                <a:fillRect/>
              </a:stretch>
            </p:blipFill>
            <p:spPr>
              <a:xfrm>
                <a:off x="420600" y="2830334"/>
                <a:ext cx="328071" cy="230310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0545" name="Ink 17">
                <a:extLst>
                  <a:ext uri="{FF2B5EF4-FFF2-40B4-BE49-F238E27FC236}">
                    <a16:creationId xmlns:a16="http://schemas.microsoft.com/office/drawing/2014/main" id="{19E5A322-12F4-7B48-9C41-E294820808DE}"/>
                  </a:ext>
                </a:extLst>
              </p14:cNvPr>
              <p14:cNvContentPartPr>
                <a14:cpLocks xmlns:a14="http://schemas.microsoft.com/office/drawing/2010/main" noRot="1" noChangeAspect="1" noEditPoints="1" noChangeArrowheads="1" noChangeShapeType="1"/>
              </p14:cNvContentPartPr>
              <p14:nvPr/>
            </p14:nvContentPartPr>
            <p14:xfrm>
              <a:off x="3714750" y="4813300"/>
              <a:ext cx="1588" cy="785813"/>
            </p14:xfrm>
          </p:contentPart>
        </mc:Choice>
        <mc:Fallback>
          <p:pic>
            <p:nvPicPr>
              <p:cNvPr id="150545" name="Ink 17">
                <a:extLst>
                  <a:ext uri="{FF2B5EF4-FFF2-40B4-BE49-F238E27FC236}">
                    <a16:creationId xmlns:a16="http://schemas.microsoft.com/office/drawing/2014/main" id="{19E5A322-12F4-7B48-9C41-E294820808DE}"/>
                  </a:ext>
                </a:extLst>
              </p:cNvPr>
              <p:cNvPicPr>
                <a:picLocks noRot="1" noChangeAspect="1" noEditPoints="1" noChangeArrowheads="1" noChangeShapeType="1"/>
              </p:cNvPicPr>
              <p:nvPr/>
            </p:nvPicPr>
            <p:blipFill>
              <a:blip r:embed="rId19"/>
              <a:stretch>
                <a:fillRect/>
              </a:stretch>
            </p:blipFill>
            <p:spPr>
              <a:xfrm>
                <a:off x="3636938" y="4796631"/>
                <a:ext cx="154036" cy="81847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0546" name="Ink 18">
                <a:extLst>
                  <a:ext uri="{FF2B5EF4-FFF2-40B4-BE49-F238E27FC236}">
                    <a16:creationId xmlns:a16="http://schemas.microsoft.com/office/drawing/2014/main" id="{972783DC-E311-8318-0F75-4A9F50F93AE9}"/>
                  </a:ext>
                </a:extLst>
              </p14:cNvPr>
              <p14:cNvContentPartPr>
                <a14:cpLocks xmlns:a14="http://schemas.microsoft.com/office/drawing/2010/main" noRot="1" noChangeAspect="1" noEditPoints="1" noChangeArrowheads="1" noChangeShapeType="1"/>
              </p14:cNvContentPartPr>
              <p14:nvPr/>
            </p14:nvContentPartPr>
            <p14:xfrm>
              <a:off x="1803400" y="4776788"/>
              <a:ext cx="1588" cy="795337"/>
            </p14:xfrm>
          </p:contentPart>
        </mc:Choice>
        <mc:Fallback>
          <p:pic>
            <p:nvPicPr>
              <p:cNvPr id="150546" name="Ink 18">
                <a:extLst>
                  <a:ext uri="{FF2B5EF4-FFF2-40B4-BE49-F238E27FC236}">
                    <a16:creationId xmlns:a16="http://schemas.microsoft.com/office/drawing/2014/main" id="{972783DC-E311-8318-0F75-4A9F50F93AE9}"/>
                  </a:ext>
                </a:extLst>
              </p:cNvPr>
              <p:cNvPicPr>
                <a:picLocks noRot="1" noChangeAspect="1" noEditPoints="1" noChangeArrowheads="1" noChangeShapeType="1"/>
              </p:cNvPicPr>
              <p:nvPr/>
            </p:nvPicPr>
            <p:blipFill>
              <a:blip r:embed="rId21"/>
              <a:stretch>
                <a:fillRect/>
              </a:stretch>
            </p:blipFill>
            <p:spPr>
              <a:xfrm>
                <a:off x="1725588" y="4758936"/>
                <a:ext cx="154036" cy="83031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0547" name="Ink 19">
                <a:extLst>
                  <a:ext uri="{FF2B5EF4-FFF2-40B4-BE49-F238E27FC236}">
                    <a16:creationId xmlns:a16="http://schemas.microsoft.com/office/drawing/2014/main" id="{6C54A2CC-E426-5B79-5A61-4C2A27D9ECFB}"/>
                  </a:ext>
                </a:extLst>
              </p14:cNvPr>
              <p14:cNvContentPartPr>
                <a14:cpLocks xmlns:a14="http://schemas.microsoft.com/office/drawing/2010/main" noRot="1" noChangeAspect="1" noEditPoints="1" noChangeArrowheads="1" noChangeShapeType="1"/>
              </p14:cNvContentPartPr>
              <p14:nvPr/>
            </p14:nvContentPartPr>
            <p14:xfrm>
              <a:off x="482600" y="4017963"/>
              <a:ext cx="17463" cy="1652587"/>
            </p14:xfrm>
          </p:contentPart>
        </mc:Choice>
        <mc:Fallback>
          <p:pic>
            <p:nvPicPr>
              <p:cNvPr id="150547" name="Ink 19">
                <a:extLst>
                  <a:ext uri="{FF2B5EF4-FFF2-40B4-BE49-F238E27FC236}">
                    <a16:creationId xmlns:a16="http://schemas.microsoft.com/office/drawing/2014/main" id="{6C54A2CC-E426-5B79-5A61-4C2A27D9ECFB}"/>
                  </a:ext>
                </a:extLst>
              </p:cNvPr>
              <p:cNvPicPr>
                <a:picLocks noRot="1" noChangeAspect="1" noEditPoints="1" noChangeArrowheads="1" noChangeShapeType="1"/>
              </p:cNvPicPr>
              <p:nvPr/>
            </p:nvPicPr>
            <p:blipFill>
              <a:blip r:embed="rId23"/>
              <a:stretch>
                <a:fillRect/>
              </a:stretch>
            </p:blipFill>
            <p:spPr>
              <a:xfrm>
                <a:off x="473868" y="4000321"/>
                <a:ext cx="34570" cy="168715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0548" name="Ink 20">
                <a:extLst>
                  <a:ext uri="{FF2B5EF4-FFF2-40B4-BE49-F238E27FC236}">
                    <a16:creationId xmlns:a16="http://schemas.microsoft.com/office/drawing/2014/main" id="{6E5C29FC-7CBD-FC32-DE6F-54FA6D28EDAC}"/>
                  </a:ext>
                </a:extLst>
              </p14:cNvPr>
              <p14:cNvContentPartPr>
                <a14:cpLocks xmlns:a14="http://schemas.microsoft.com/office/drawing/2010/main" noRot="1" noChangeAspect="1" noEditPoints="1" noChangeArrowheads="1" noChangeShapeType="1"/>
              </p14:cNvContentPartPr>
              <p14:nvPr/>
            </p14:nvContentPartPr>
            <p14:xfrm>
              <a:off x="4902200" y="4840288"/>
              <a:ext cx="36513" cy="615950"/>
            </p14:xfrm>
          </p:contentPart>
        </mc:Choice>
        <mc:Fallback>
          <p:pic>
            <p:nvPicPr>
              <p:cNvPr id="150548" name="Ink 20">
                <a:extLst>
                  <a:ext uri="{FF2B5EF4-FFF2-40B4-BE49-F238E27FC236}">
                    <a16:creationId xmlns:a16="http://schemas.microsoft.com/office/drawing/2014/main" id="{6E5C29FC-7CBD-FC32-DE6F-54FA6D28EDAC}"/>
                  </a:ext>
                </a:extLst>
              </p:cNvPr>
              <p:cNvPicPr>
                <a:picLocks noRot="1" noChangeAspect="1" noEditPoints="1" noChangeArrowheads="1" noChangeShapeType="1"/>
              </p:cNvPicPr>
              <p:nvPr/>
            </p:nvPicPr>
            <p:blipFill>
              <a:blip r:embed="rId25"/>
              <a:stretch>
                <a:fillRect/>
              </a:stretch>
            </p:blipFill>
            <p:spPr>
              <a:xfrm>
                <a:off x="4884997" y="4822791"/>
                <a:ext cx="70217" cy="65022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0549" name="Ink 21">
                <a:extLst>
                  <a:ext uri="{FF2B5EF4-FFF2-40B4-BE49-F238E27FC236}">
                    <a16:creationId xmlns:a16="http://schemas.microsoft.com/office/drawing/2014/main" id="{455D474F-E7D2-88F5-2172-35C1AD7989F8}"/>
                  </a:ext>
                </a:extLst>
              </p14:cNvPr>
              <p14:cNvContentPartPr>
                <a14:cpLocks xmlns:a14="http://schemas.microsoft.com/office/drawing/2010/main" noRot="1" noChangeAspect="1" noEditPoints="1" noChangeArrowheads="1" noChangeShapeType="1"/>
              </p14:cNvContentPartPr>
              <p14:nvPr/>
            </p14:nvContentPartPr>
            <p14:xfrm>
              <a:off x="6653213" y="2946400"/>
              <a:ext cx="1660525" cy="9525"/>
            </p14:xfrm>
          </p:contentPart>
        </mc:Choice>
        <mc:Fallback>
          <p:pic>
            <p:nvPicPr>
              <p:cNvPr id="150549" name="Ink 21">
                <a:extLst>
                  <a:ext uri="{FF2B5EF4-FFF2-40B4-BE49-F238E27FC236}">
                    <a16:creationId xmlns:a16="http://schemas.microsoft.com/office/drawing/2014/main" id="{455D474F-E7D2-88F5-2172-35C1AD7989F8}"/>
                  </a:ext>
                </a:extLst>
              </p:cNvPr>
              <p:cNvPicPr>
                <a:picLocks noRot="1" noChangeAspect="1" noEditPoints="1" noChangeArrowheads="1" noChangeShapeType="1"/>
              </p:cNvPicPr>
              <p:nvPr/>
            </p:nvPicPr>
            <p:blipFill>
              <a:blip r:embed="rId27"/>
              <a:stretch>
                <a:fillRect/>
              </a:stretch>
            </p:blipFill>
            <p:spPr>
              <a:xfrm>
                <a:off x="6635582" y="2942666"/>
                <a:ext cx="1695067" cy="1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0550" name="Ink 22">
                <a:extLst>
                  <a:ext uri="{FF2B5EF4-FFF2-40B4-BE49-F238E27FC236}">
                    <a16:creationId xmlns:a16="http://schemas.microsoft.com/office/drawing/2014/main" id="{90F8641F-C0B2-9D63-DB11-8686AB314390}"/>
                  </a:ext>
                </a:extLst>
              </p14:cNvPr>
              <p14:cNvContentPartPr>
                <a14:cpLocks xmlns:a14="http://schemas.microsoft.com/office/drawing/2010/main" noRot="1" noChangeAspect="1" noEditPoints="1" noChangeArrowheads="1" noChangeShapeType="1"/>
              </p14:cNvContentPartPr>
              <p14:nvPr/>
            </p14:nvContentPartPr>
            <p14:xfrm>
              <a:off x="455613" y="2813050"/>
              <a:ext cx="1490662" cy="61913"/>
            </p14:xfrm>
          </p:contentPart>
        </mc:Choice>
        <mc:Fallback>
          <p:pic>
            <p:nvPicPr>
              <p:cNvPr id="150550" name="Ink 22">
                <a:extLst>
                  <a:ext uri="{FF2B5EF4-FFF2-40B4-BE49-F238E27FC236}">
                    <a16:creationId xmlns:a16="http://schemas.microsoft.com/office/drawing/2014/main" id="{90F8641F-C0B2-9D63-DB11-8686AB314390}"/>
                  </a:ext>
                </a:extLst>
              </p:cNvPr>
              <p:cNvPicPr>
                <a:picLocks noRot="1" noChangeAspect="1" noEditPoints="1" noChangeArrowheads="1" noChangeShapeType="1"/>
              </p:cNvPicPr>
              <p:nvPr/>
            </p:nvPicPr>
            <p:blipFill>
              <a:blip r:embed="rId29"/>
              <a:stretch>
                <a:fillRect/>
              </a:stretch>
            </p:blipFill>
            <p:spPr>
              <a:xfrm>
                <a:off x="437759" y="2796102"/>
                <a:ext cx="1525642" cy="951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0551" name="Ink 23">
                <a:extLst>
                  <a:ext uri="{FF2B5EF4-FFF2-40B4-BE49-F238E27FC236}">
                    <a16:creationId xmlns:a16="http://schemas.microsoft.com/office/drawing/2014/main" id="{62FD0E8F-FF92-E23D-A5D1-F2C2BD36AFC6}"/>
                  </a:ext>
                </a:extLst>
              </p14:cNvPr>
              <p14:cNvContentPartPr>
                <a14:cpLocks xmlns:a14="http://schemas.microsoft.com/office/drawing/2010/main" noRot="1" noChangeAspect="1" noEditPoints="1" noChangeArrowheads="1" noChangeShapeType="1"/>
              </p14:cNvContentPartPr>
              <p14:nvPr/>
            </p14:nvContentPartPr>
            <p14:xfrm>
              <a:off x="8286750" y="2955925"/>
              <a:ext cx="53975" cy="2509838"/>
            </p14:xfrm>
          </p:contentPart>
        </mc:Choice>
        <mc:Fallback>
          <p:pic>
            <p:nvPicPr>
              <p:cNvPr id="150551" name="Ink 23">
                <a:extLst>
                  <a:ext uri="{FF2B5EF4-FFF2-40B4-BE49-F238E27FC236}">
                    <a16:creationId xmlns:a16="http://schemas.microsoft.com/office/drawing/2014/main" id="{62FD0E8F-FF92-E23D-A5D1-F2C2BD36AFC6}"/>
                  </a:ext>
                </a:extLst>
              </p:cNvPr>
              <p:cNvPicPr>
                <a:picLocks noRot="1" noChangeAspect="1" noEditPoints="1" noChangeArrowheads="1" noChangeShapeType="1"/>
              </p:cNvPicPr>
              <p:nvPr/>
            </p:nvPicPr>
            <p:blipFill>
              <a:blip r:embed="rId31"/>
              <a:stretch>
                <a:fillRect/>
              </a:stretch>
            </p:blipFill>
            <p:spPr>
              <a:xfrm>
                <a:off x="8269904" y="2938296"/>
                <a:ext cx="86979" cy="254437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0552" name="Ink 24">
                <a:extLst>
                  <a:ext uri="{FF2B5EF4-FFF2-40B4-BE49-F238E27FC236}">
                    <a16:creationId xmlns:a16="http://schemas.microsoft.com/office/drawing/2014/main" id="{4F527E62-DFB5-2C67-A266-B75535A2637E}"/>
                  </a:ext>
                </a:extLst>
              </p14:cNvPr>
              <p14:cNvContentPartPr>
                <a14:cpLocks xmlns:a14="http://schemas.microsoft.com/office/drawing/2010/main" noRot="1" noChangeAspect="1" noEditPoints="1" noChangeArrowheads="1" noChangeShapeType="1"/>
              </p14:cNvContentPartPr>
              <p14:nvPr/>
            </p14:nvContentPartPr>
            <p14:xfrm>
              <a:off x="8224838" y="2911475"/>
              <a:ext cx="115887" cy="80963"/>
            </p14:xfrm>
          </p:contentPart>
        </mc:Choice>
        <mc:Fallback>
          <p:pic>
            <p:nvPicPr>
              <p:cNvPr id="150552" name="Ink 24">
                <a:extLst>
                  <a:ext uri="{FF2B5EF4-FFF2-40B4-BE49-F238E27FC236}">
                    <a16:creationId xmlns:a16="http://schemas.microsoft.com/office/drawing/2014/main" id="{4F527E62-DFB5-2C67-A266-B75535A2637E}"/>
                  </a:ext>
                </a:extLst>
              </p:cNvPr>
              <p:cNvPicPr>
                <a:picLocks noRot="1" noChangeAspect="1" noEditPoints="1" noChangeArrowheads="1" noChangeShapeType="1"/>
              </p:cNvPicPr>
              <p:nvPr/>
            </p:nvPicPr>
            <p:blipFill>
              <a:blip r:embed="rId33"/>
              <a:stretch>
                <a:fillRect/>
              </a:stretch>
            </p:blipFill>
            <p:spPr>
              <a:xfrm>
                <a:off x="8206341" y="2895478"/>
                <a:ext cx="152125" cy="11230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0553" name="Ink 25">
                <a:extLst>
                  <a:ext uri="{FF2B5EF4-FFF2-40B4-BE49-F238E27FC236}">
                    <a16:creationId xmlns:a16="http://schemas.microsoft.com/office/drawing/2014/main" id="{3ECAF475-CBFB-3750-AEF9-F17A87FE92CF}"/>
                  </a:ext>
                </a:extLst>
              </p14:cNvPr>
              <p14:cNvContentPartPr>
                <a14:cpLocks xmlns:a14="http://schemas.microsoft.com/office/drawing/2010/main" noRot="1" noChangeAspect="1" noEditPoints="1" noChangeArrowheads="1" noChangeShapeType="1"/>
              </p14:cNvContentPartPr>
              <p14:nvPr/>
            </p14:nvContentPartPr>
            <p14:xfrm>
              <a:off x="3795713" y="3821113"/>
              <a:ext cx="990600" cy="1627187"/>
            </p14:xfrm>
          </p:contentPart>
        </mc:Choice>
        <mc:Fallback>
          <p:pic>
            <p:nvPicPr>
              <p:cNvPr id="150553" name="Ink 25">
                <a:extLst>
                  <a:ext uri="{FF2B5EF4-FFF2-40B4-BE49-F238E27FC236}">
                    <a16:creationId xmlns:a16="http://schemas.microsoft.com/office/drawing/2014/main" id="{3ECAF475-CBFB-3750-AEF9-F17A87FE92CF}"/>
                  </a:ext>
                </a:extLst>
              </p:cNvPr>
              <p:cNvPicPr>
                <a:picLocks noRot="1" noChangeAspect="1" noEditPoints="1" noChangeArrowheads="1" noChangeShapeType="1"/>
              </p:cNvPicPr>
              <p:nvPr/>
            </p:nvPicPr>
            <p:blipFill>
              <a:blip r:embed="rId35"/>
              <a:stretch>
                <a:fillRect/>
              </a:stretch>
            </p:blipFill>
            <p:spPr>
              <a:xfrm>
                <a:off x="3778975" y="3803570"/>
                <a:ext cx="1023392" cy="1661557"/>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0554" name="Ink 26">
                <a:extLst>
                  <a:ext uri="{FF2B5EF4-FFF2-40B4-BE49-F238E27FC236}">
                    <a16:creationId xmlns:a16="http://schemas.microsoft.com/office/drawing/2014/main" id="{3D413E52-954B-BD30-F987-394921E19A83}"/>
                  </a:ext>
                </a:extLst>
              </p14:cNvPr>
              <p14:cNvContentPartPr>
                <a14:cpLocks xmlns:a14="http://schemas.microsoft.com/office/drawing/2010/main" noRot="1" noChangeAspect="1" noEditPoints="1" noChangeArrowheads="1" noChangeShapeType="1"/>
              </p14:cNvContentPartPr>
              <p14:nvPr/>
            </p14:nvContentPartPr>
            <p14:xfrm>
              <a:off x="4598988" y="4010025"/>
              <a:ext cx="349250" cy="704850"/>
            </p14:xfrm>
          </p:contentPart>
        </mc:Choice>
        <mc:Fallback>
          <p:pic>
            <p:nvPicPr>
              <p:cNvPr id="150554" name="Ink 26">
                <a:extLst>
                  <a:ext uri="{FF2B5EF4-FFF2-40B4-BE49-F238E27FC236}">
                    <a16:creationId xmlns:a16="http://schemas.microsoft.com/office/drawing/2014/main" id="{3D413E52-954B-BD30-F987-394921E19A83}"/>
                  </a:ext>
                </a:extLst>
              </p:cNvPr>
              <p:cNvPicPr>
                <a:picLocks noRot="1" noChangeAspect="1" noEditPoints="1" noChangeArrowheads="1" noChangeShapeType="1"/>
              </p:cNvPicPr>
              <p:nvPr/>
            </p:nvPicPr>
            <p:blipFill>
              <a:blip r:embed="rId37"/>
              <a:stretch>
                <a:fillRect/>
              </a:stretch>
            </p:blipFill>
            <p:spPr>
              <a:xfrm>
                <a:off x="4581614" y="3992564"/>
                <a:ext cx="383289" cy="739059"/>
              </a:xfrm>
              <a:prstGeom prst="rect">
                <a:avLst/>
              </a:prstGeom>
            </p:spPr>
          </p:pic>
        </mc:Fallback>
      </mc:AlternateContent>
      <p:sp>
        <p:nvSpPr>
          <p:cNvPr id="150555" name="Rectangle 27">
            <a:extLst>
              <a:ext uri="{FF2B5EF4-FFF2-40B4-BE49-F238E27FC236}">
                <a16:creationId xmlns:a16="http://schemas.microsoft.com/office/drawing/2014/main" id="{3AB2B982-70C8-6610-2B1B-E25C321D5E1B}"/>
              </a:ext>
            </a:extLst>
          </p:cNvPr>
          <p:cNvSpPr>
            <a:spLocks noChangeArrowheads="1"/>
          </p:cNvSpPr>
          <p:nvPr/>
        </p:nvSpPr>
        <p:spPr bwMode="auto">
          <a:xfrm>
            <a:off x="3924300" y="32845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31 dC</a:t>
            </a:r>
          </a:p>
        </p:txBody>
      </p:sp>
      <p:sp>
        <p:nvSpPr>
          <p:cNvPr id="150556" name="Rectangle 28">
            <a:extLst>
              <a:ext uri="{FF2B5EF4-FFF2-40B4-BE49-F238E27FC236}">
                <a16:creationId xmlns:a16="http://schemas.microsoft.com/office/drawing/2014/main" id="{2D3F80CB-56F3-85E2-79EF-C20E7DAD8ED7}"/>
              </a:ext>
            </a:extLst>
          </p:cNvPr>
          <p:cNvSpPr>
            <a:spLocks noChangeArrowheads="1"/>
          </p:cNvSpPr>
          <p:nvPr/>
        </p:nvSpPr>
        <p:spPr bwMode="auto">
          <a:xfrm>
            <a:off x="1403350" y="44307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t-BR" altLang="pt-BR" b="1"/>
              <a:t>408 aC</a:t>
            </a:r>
          </a:p>
        </p:txBody>
      </p:sp>
      <p:sp>
        <p:nvSpPr>
          <p:cNvPr id="150557" name="Rectangle 29">
            <a:extLst>
              <a:ext uri="{FF2B5EF4-FFF2-40B4-BE49-F238E27FC236}">
                <a16:creationId xmlns:a16="http://schemas.microsoft.com/office/drawing/2014/main" id="{6664569E-BE38-50EF-DB5E-BDBE274F1C25}"/>
              </a:ext>
            </a:extLst>
          </p:cNvPr>
          <p:cNvSpPr>
            <a:spLocks noChangeArrowheads="1"/>
          </p:cNvSpPr>
          <p:nvPr/>
        </p:nvSpPr>
        <p:spPr bwMode="auto">
          <a:xfrm>
            <a:off x="3348038"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27 dC</a:t>
            </a:r>
          </a:p>
        </p:txBody>
      </p:sp>
      <p:sp>
        <p:nvSpPr>
          <p:cNvPr id="150558" name="Rectangle 30">
            <a:extLst>
              <a:ext uri="{FF2B5EF4-FFF2-40B4-BE49-F238E27FC236}">
                <a16:creationId xmlns:a16="http://schemas.microsoft.com/office/drawing/2014/main" id="{213DB601-5C20-F9D8-1E58-CA5460D9B116}"/>
              </a:ext>
            </a:extLst>
          </p:cNvPr>
          <p:cNvSpPr>
            <a:spLocks noChangeArrowheads="1"/>
          </p:cNvSpPr>
          <p:nvPr/>
        </p:nvSpPr>
        <p:spPr bwMode="auto">
          <a:xfrm>
            <a:off x="3132138" y="58054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O UNGIDO</a:t>
            </a:r>
          </a:p>
        </p:txBody>
      </p:sp>
      <p:sp>
        <p:nvSpPr>
          <p:cNvPr id="150559" name="Rectangle 31">
            <a:extLst>
              <a:ext uri="{FF2B5EF4-FFF2-40B4-BE49-F238E27FC236}">
                <a16:creationId xmlns:a16="http://schemas.microsoft.com/office/drawing/2014/main" id="{443D9509-4299-2487-6AF4-E8A0DE16E1E0}"/>
              </a:ext>
            </a:extLst>
          </p:cNvPr>
          <p:cNvSpPr>
            <a:spLocks noChangeArrowheads="1"/>
          </p:cNvSpPr>
          <p:nvPr/>
        </p:nvSpPr>
        <p:spPr bwMode="auto">
          <a:xfrm>
            <a:off x="4570413"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b="1"/>
              <a:t>34 dC</a:t>
            </a:r>
          </a:p>
        </p:txBody>
      </p:sp>
      <p:sp>
        <p:nvSpPr>
          <p:cNvPr id="150560" name="Rectangle 32">
            <a:extLst>
              <a:ext uri="{FF2B5EF4-FFF2-40B4-BE49-F238E27FC236}">
                <a16:creationId xmlns:a16="http://schemas.microsoft.com/office/drawing/2014/main" id="{25F50CE5-AA9F-3C1D-F485-91631A9962A0}"/>
              </a:ext>
            </a:extLst>
          </p:cNvPr>
          <p:cNvSpPr>
            <a:spLocks noChangeArrowheads="1"/>
          </p:cNvSpPr>
          <p:nvPr/>
        </p:nvSpPr>
        <p:spPr bwMode="auto">
          <a:xfrm>
            <a:off x="6040438" y="3983038"/>
            <a:ext cx="2674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t-BR" altLang="pt-BR" sz="2800" b="1">
                <a:solidFill>
                  <a:srgbClr val="FF3300"/>
                </a:solidFill>
              </a:rPr>
              <a:t>JULGAMENTO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BB49AFD-8CEE-2400-5237-CFAB39D07E6B}"/>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QUAL É O PAPEL DE JESUS NO JULGAMENTO?</a:t>
            </a:r>
            <a:endParaRPr lang="en-US" altLang="pt-BR" sz="3600">
              <a:solidFill>
                <a:schemeClr val="bg1"/>
              </a:solidFill>
              <a:latin typeface="Zurich Cn B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150C6C00-E8E3-009E-F56C-331710C35662}"/>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QUAL É O PAPEL DE JESUS NO JULGAMENTO?</a:t>
            </a:r>
            <a:endParaRPr lang="en-US" altLang="pt-BR" sz="3600">
              <a:solidFill>
                <a:schemeClr val="bg1"/>
              </a:solidFill>
              <a:latin typeface="Zurich Cn BT" pitchFamily="34" charset="0"/>
            </a:endParaRPr>
          </a:p>
        </p:txBody>
      </p:sp>
      <p:sp>
        <p:nvSpPr>
          <p:cNvPr id="48131" name="Text Box 3">
            <a:extLst>
              <a:ext uri="{FF2B5EF4-FFF2-40B4-BE49-F238E27FC236}">
                <a16:creationId xmlns:a16="http://schemas.microsoft.com/office/drawing/2014/main" id="{41894041-827C-CB12-0B63-E70C86630FA1}"/>
              </a:ext>
            </a:extLst>
          </p:cNvPr>
          <p:cNvSpPr txBox="1">
            <a:spLocks noChangeArrowheads="1"/>
          </p:cNvSpPr>
          <p:nvPr/>
        </p:nvSpPr>
        <p:spPr bwMode="auto">
          <a:xfrm>
            <a:off x="6372225" y="24209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                        João 5:22</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42C1199E-63C7-77D2-32C8-6A751127F53E}"/>
              </a:ext>
            </a:extLst>
          </p:cNvPr>
          <p:cNvSpPr txBox="1">
            <a:spLocks noChangeArrowheads="1"/>
          </p:cNvSpPr>
          <p:nvPr/>
        </p:nvSpPr>
        <p:spPr bwMode="auto">
          <a:xfrm>
            <a:off x="3454400" y="2997200"/>
            <a:ext cx="5689600"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600" i="1">
                <a:solidFill>
                  <a:schemeClr val="bg1"/>
                </a:solidFill>
                <a:latin typeface="Zurich Cn BT" pitchFamily="34" charset="0"/>
              </a:rPr>
              <a:t>“E também o Pai a ninguém julga, mas deu </a:t>
            </a:r>
            <a:r>
              <a:rPr lang="pt-BR" altLang="pt-BR" sz="3600" i="1">
                <a:solidFill>
                  <a:srgbClr val="FFFF00"/>
                </a:solidFill>
                <a:latin typeface="Zurich Cn BT" pitchFamily="34" charset="0"/>
              </a:rPr>
              <a:t>ao Filho</a:t>
            </a:r>
            <a:r>
              <a:rPr lang="pt-BR" altLang="pt-BR" sz="3600" i="1">
                <a:solidFill>
                  <a:schemeClr val="bg1"/>
                </a:solidFill>
                <a:latin typeface="Zurich Cn BT" pitchFamily="34" charset="0"/>
              </a:rPr>
              <a:t> todo o </a:t>
            </a:r>
            <a:r>
              <a:rPr lang="pt-BR" altLang="pt-BR" sz="3600" i="1">
                <a:solidFill>
                  <a:srgbClr val="FFFF00"/>
                </a:solidFill>
                <a:latin typeface="Zurich Cn BT" pitchFamily="34" charset="0"/>
              </a:rPr>
              <a:t>juízo</a:t>
            </a:r>
            <a:r>
              <a:rPr lang="pt-BR" altLang="pt-BR" sz="3600" i="1">
                <a:solidFill>
                  <a:schemeClr val="bg1"/>
                </a:solidFill>
                <a:latin typeface="Zurich Cn BT" pitchFamily="34" charset="0"/>
              </a:rPr>
              <a:t>;”</a:t>
            </a:r>
            <a:r>
              <a:rPr lang="pt-BR" altLang="pt-BR" sz="3200">
                <a:solidFill>
                  <a:schemeClr val="bg1"/>
                </a:solidFill>
                <a:latin typeface="Zurich Cn BT"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050A421-4667-E4E7-F39F-2DA0FB5F6E30}"/>
              </a:ext>
            </a:extLst>
          </p:cNvPr>
          <p:cNvSpPr txBox="1">
            <a:spLocks noChangeArrowheads="1"/>
          </p:cNvSpPr>
          <p:nvPr/>
        </p:nvSpPr>
        <p:spPr bwMode="auto">
          <a:xfrm>
            <a:off x="3779838" y="333375"/>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ALÉM DO JUIZ, QUAL É A OUTRA FUNÇÃO DESEMPENHADA POR JESUS?</a:t>
            </a:r>
            <a:endParaRPr lang="en-US" altLang="pt-BR" sz="3600">
              <a:solidFill>
                <a:schemeClr val="bg1"/>
              </a:solidFill>
              <a:latin typeface="Zurich Cn BT"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9C11DEC0-A6BD-FA6A-4D38-F5AE9577F37F}"/>
              </a:ext>
            </a:extLst>
          </p:cNvPr>
          <p:cNvSpPr txBox="1">
            <a:spLocks noChangeArrowheads="1"/>
          </p:cNvSpPr>
          <p:nvPr/>
        </p:nvSpPr>
        <p:spPr bwMode="auto">
          <a:xfrm>
            <a:off x="3779838" y="333375"/>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ALÉM DO JUIZ, QUAL É A OUTRA FUNÇÃO DESEMPENHADA POR JESUS?</a:t>
            </a:r>
            <a:endParaRPr lang="en-US" altLang="pt-BR" sz="3600">
              <a:solidFill>
                <a:schemeClr val="bg1"/>
              </a:solidFill>
              <a:latin typeface="Zurich Cn BT" pitchFamily="34" charset="0"/>
            </a:endParaRPr>
          </a:p>
        </p:txBody>
      </p:sp>
      <p:sp>
        <p:nvSpPr>
          <p:cNvPr id="54275" name="Text Box 3">
            <a:extLst>
              <a:ext uri="{FF2B5EF4-FFF2-40B4-BE49-F238E27FC236}">
                <a16:creationId xmlns:a16="http://schemas.microsoft.com/office/drawing/2014/main" id="{8FB43B5F-D0E3-060D-F29B-1F5961B4E955}"/>
              </a:ext>
            </a:extLst>
          </p:cNvPr>
          <p:cNvSpPr txBox="1">
            <a:spLocks noChangeArrowheads="1"/>
          </p:cNvSpPr>
          <p:nvPr/>
        </p:nvSpPr>
        <p:spPr bwMode="auto">
          <a:xfrm>
            <a:off x="7596188" y="23495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1João 2:1</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6810E738-E480-9C23-28CC-09EF879183BB}"/>
              </a:ext>
            </a:extLst>
          </p:cNvPr>
          <p:cNvSpPr txBox="1">
            <a:spLocks noChangeArrowheads="1"/>
          </p:cNvSpPr>
          <p:nvPr/>
        </p:nvSpPr>
        <p:spPr bwMode="auto">
          <a:xfrm>
            <a:off x="3454400" y="2997200"/>
            <a:ext cx="5689600" cy="28384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sz="3600" i="1">
                <a:solidFill>
                  <a:schemeClr val="bg1"/>
                </a:solidFill>
                <a:latin typeface="Zurich Cn BT" pitchFamily="34" charset="0"/>
              </a:rPr>
              <a:t>“Filhinhos, estas coisas vos escrevo para que não pequeis. Se, porém, alguém pecar, temos um </a:t>
            </a:r>
            <a:r>
              <a:rPr lang="pt-BR" altLang="pt-BR" sz="3600" i="1">
                <a:solidFill>
                  <a:srgbClr val="FFFF00"/>
                </a:solidFill>
                <a:latin typeface="Zurich Cn BT" pitchFamily="34" charset="0"/>
              </a:rPr>
              <a:t>ADVOGADO</a:t>
            </a:r>
            <a:r>
              <a:rPr lang="pt-BR" altLang="pt-BR" sz="3600" i="1">
                <a:solidFill>
                  <a:schemeClr val="bg1"/>
                </a:solidFill>
                <a:latin typeface="Zurich Cn BT" pitchFamily="34" charset="0"/>
              </a:rPr>
              <a:t>, junto ao Pai, </a:t>
            </a:r>
            <a:r>
              <a:rPr lang="pt-BR" altLang="pt-BR" sz="3600" i="1">
                <a:solidFill>
                  <a:srgbClr val="FFFF00"/>
                </a:solidFill>
                <a:latin typeface="Zurich Cn BT" pitchFamily="34" charset="0"/>
              </a:rPr>
              <a:t>JESUS CRISTO</a:t>
            </a:r>
            <a:r>
              <a:rPr lang="pt-BR" altLang="pt-BR" sz="3600" i="1">
                <a:solidFill>
                  <a:schemeClr val="bg1"/>
                </a:solidFill>
                <a:latin typeface="Zurich Cn BT" pitchFamily="34" charset="0"/>
              </a:rPr>
              <a:t>, O JUSTO.”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90661C0-DCE4-7512-663F-10F011855309}"/>
              </a:ext>
            </a:extLst>
          </p:cNvPr>
          <p:cNvSpPr txBox="1">
            <a:spLocks noChangeArrowheads="1"/>
          </p:cNvSpPr>
          <p:nvPr/>
        </p:nvSpPr>
        <p:spPr bwMode="auto">
          <a:xfrm>
            <a:off x="3779838" y="404813"/>
            <a:ext cx="5256212"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ALÉM DO JUIZ, QUAL É A OUTRA FUNÇÃO DESEMPENHADA POR JESUS?</a:t>
            </a:r>
            <a:endParaRPr lang="en-US" altLang="pt-BR" sz="3600">
              <a:solidFill>
                <a:schemeClr val="bg1"/>
              </a:solidFill>
              <a:latin typeface="Zurich Cn BT" pitchFamily="34" charset="0"/>
            </a:endParaRPr>
          </a:p>
        </p:txBody>
      </p:sp>
      <p:sp>
        <p:nvSpPr>
          <p:cNvPr id="56323" name="Text Box 3">
            <a:extLst>
              <a:ext uri="{FF2B5EF4-FFF2-40B4-BE49-F238E27FC236}">
                <a16:creationId xmlns:a16="http://schemas.microsoft.com/office/drawing/2014/main" id="{3DC8BF0A-0563-52B7-2F80-728C66AFB69E}"/>
              </a:ext>
            </a:extLst>
          </p:cNvPr>
          <p:cNvSpPr txBox="1">
            <a:spLocks noChangeArrowheads="1"/>
          </p:cNvSpPr>
          <p:nvPr/>
        </p:nvSpPr>
        <p:spPr bwMode="auto">
          <a:xfrm>
            <a:off x="7596188" y="23495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João 2:1</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F9B24526-3FE4-E740-820D-FED6145CF7F7}"/>
              </a:ext>
            </a:extLst>
          </p:cNvPr>
          <p:cNvSpPr txBox="1">
            <a:spLocks noChangeArrowheads="1"/>
          </p:cNvSpPr>
          <p:nvPr/>
        </p:nvSpPr>
        <p:spPr bwMode="auto">
          <a:xfrm>
            <a:off x="3059113" y="2997200"/>
            <a:ext cx="6084887" cy="35083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pt-BR" altLang="pt-BR" sz="2800" i="1">
                <a:solidFill>
                  <a:schemeClr val="bg1"/>
                </a:solidFill>
                <a:latin typeface="Zurich Cn BT" pitchFamily="34" charset="0"/>
              </a:rPr>
              <a:t>O Juízo é realizado em</a:t>
            </a:r>
            <a:r>
              <a:rPr lang="pt-BR" altLang="pt-BR" sz="2800" i="1">
                <a:solidFill>
                  <a:srgbClr val="FFFF00"/>
                </a:solidFill>
                <a:latin typeface="Zurich Cn BT" pitchFamily="34" charset="0"/>
              </a:rPr>
              <a:t> TRÊS FASES:</a:t>
            </a:r>
          </a:p>
          <a:p>
            <a:endParaRPr lang="pt-BR" altLang="pt-BR" sz="2800" i="1">
              <a:solidFill>
                <a:srgbClr val="FFFF00"/>
              </a:solidFill>
              <a:latin typeface="Zurich Cn BT" pitchFamily="34" charset="0"/>
            </a:endParaRPr>
          </a:p>
          <a:p>
            <a:r>
              <a:rPr lang="pt-BR" altLang="pt-BR" sz="2800" i="1">
                <a:solidFill>
                  <a:srgbClr val="FFFF00"/>
                </a:solidFill>
                <a:latin typeface="Zurich Cn BT" pitchFamily="34" charset="0"/>
              </a:rPr>
              <a:t>1)“INVESTIGAÇÃO”. </a:t>
            </a:r>
            <a:r>
              <a:rPr lang="pt-BR" altLang="pt-BR" sz="2800" i="1">
                <a:solidFill>
                  <a:schemeClr val="bg1"/>
                </a:solidFill>
                <a:latin typeface="Zurich Cn BT" pitchFamily="34" charset="0"/>
              </a:rPr>
              <a:t>Teve início em 1844 e terminará pouco antes da volta de Cristo</a:t>
            </a:r>
          </a:p>
          <a:p>
            <a:r>
              <a:rPr lang="pt-BR" altLang="pt-BR" sz="2800" i="1">
                <a:solidFill>
                  <a:srgbClr val="FFFF00"/>
                </a:solidFill>
                <a:latin typeface="Zurich Cn BT" pitchFamily="34" charset="0"/>
              </a:rPr>
              <a:t>2) “COMPROVAÇÃO”: </a:t>
            </a:r>
            <a:r>
              <a:rPr lang="pt-BR" altLang="pt-BR" sz="2800" i="1">
                <a:solidFill>
                  <a:schemeClr val="bg1"/>
                </a:solidFill>
                <a:latin typeface="Zurich Cn BT" pitchFamily="34" charset="0"/>
              </a:rPr>
              <a:t>Ocorrerá durante os mil anos </a:t>
            </a:r>
          </a:p>
          <a:p>
            <a:r>
              <a:rPr lang="pt-BR" altLang="pt-BR" sz="2800" i="1">
                <a:solidFill>
                  <a:srgbClr val="FFFF00"/>
                </a:solidFill>
                <a:latin typeface="Zurich Cn BT" pitchFamily="34" charset="0"/>
              </a:rPr>
              <a:t>3) “EXECUÇÃO “: </a:t>
            </a:r>
            <a:r>
              <a:rPr lang="pt-BR" altLang="pt-BR" sz="2800" i="1">
                <a:solidFill>
                  <a:schemeClr val="bg1"/>
                </a:solidFill>
                <a:latin typeface="Zurich Cn BT" pitchFamily="34" charset="0"/>
              </a:rPr>
              <a:t>Juízo final que ocorrerá após os mil anos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D00D149-BA4B-FEE0-2440-80191E34C06B}"/>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DEUS JULGARÁ?</a:t>
            </a:r>
            <a:endParaRPr lang="en-US" altLang="pt-BR" sz="3600">
              <a:solidFill>
                <a:schemeClr val="bg1"/>
              </a:solidFill>
              <a:latin typeface="Zurich Cn B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723775D-7679-BDD9-4850-D6229B045FD9}"/>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COMO ERA CHAMADO O DIA DA PURIFICAÇÃO DO SANTUÁRI0?</a:t>
            </a:r>
            <a:endParaRPr lang="en-US" altLang="pt-BR" sz="3600">
              <a:solidFill>
                <a:schemeClr val="bg1"/>
              </a:solidFill>
              <a:latin typeface="Zurich Cn BT" pitchFamily="34" charset="0"/>
            </a:endParaRPr>
          </a:p>
        </p:txBody>
      </p:sp>
      <p:sp>
        <p:nvSpPr>
          <p:cNvPr id="120835" name="Text Box 3">
            <a:extLst>
              <a:ext uri="{FF2B5EF4-FFF2-40B4-BE49-F238E27FC236}">
                <a16:creationId xmlns:a16="http://schemas.microsoft.com/office/drawing/2014/main" id="{D3860F07-9AD2-CB58-ACAF-E13E709826CB}"/>
              </a:ext>
            </a:extLst>
          </p:cNvPr>
          <p:cNvSpPr txBox="1">
            <a:spLocks noChangeArrowheads="1"/>
          </p:cNvSpPr>
          <p:nvPr/>
        </p:nvSpPr>
        <p:spPr bwMode="auto">
          <a:xfrm>
            <a:off x="2627313" y="2997200"/>
            <a:ext cx="615632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200" i="1">
                <a:solidFill>
                  <a:schemeClr val="bg1"/>
                </a:solidFill>
                <a:latin typeface="Zurich Cn BT" pitchFamily="34" charset="0"/>
              </a:rPr>
              <a:t>        </a:t>
            </a:r>
            <a:r>
              <a:rPr lang="pt-BR" altLang="pt-BR" sz="2800" i="1">
                <a:solidFill>
                  <a:schemeClr val="bg1"/>
                </a:solidFill>
                <a:latin typeface="Zurich Cn BT" pitchFamily="34" charset="0"/>
              </a:rPr>
              <a:t>Dia da </a:t>
            </a:r>
            <a:r>
              <a:rPr lang="pt-BR" altLang="pt-BR" sz="2800" i="1">
                <a:solidFill>
                  <a:srgbClr val="FFFF00"/>
                </a:solidFill>
                <a:latin typeface="Zurich Cn BT" pitchFamily="34" charset="0"/>
              </a:rPr>
              <a:t>Expiação</a:t>
            </a:r>
            <a:r>
              <a:rPr lang="pt-BR" altLang="pt-BR" sz="2800" i="1">
                <a:solidFill>
                  <a:schemeClr val="bg1"/>
                </a:solidFill>
                <a:latin typeface="Zurich Cn BT" pitchFamily="34" charset="0"/>
              </a:rPr>
              <a:t> = </a:t>
            </a:r>
            <a:r>
              <a:rPr lang="pt-BR" altLang="pt-BR" sz="2800" i="1">
                <a:solidFill>
                  <a:srgbClr val="FFFF00"/>
                </a:solidFill>
                <a:latin typeface="Zurich Cn BT" pitchFamily="34" charset="0"/>
              </a:rPr>
              <a:t>Dia da Purificação</a:t>
            </a:r>
            <a:endParaRPr lang="pt-BR" altLang="pt-BR" sz="3200" i="1">
              <a:solidFill>
                <a:srgbClr val="FFFF00"/>
              </a:solidFill>
              <a:latin typeface="Zurich Cn BT" pitchFamily="34" charset="0"/>
            </a:endParaRPr>
          </a:p>
          <a:p>
            <a:r>
              <a:rPr lang="pt-BR" altLang="pt-BR" sz="3200" i="1">
                <a:solidFill>
                  <a:srgbClr val="FFFF00"/>
                </a:solidFill>
                <a:latin typeface="Zurich Cn BT" pitchFamily="34" charset="0"/>
              </a:rPr>
              <a:t>            PURIFICAR = PERDOAR</a:t>
            </a:r>
          </a:p>
          <a:p>
            <a:r>
              <a:rPr lang="pt-BR" altLang="pt-BR" sz="3200" i="1">
                <a:solidFill>
                  <a:schemeClr val="bg1"/>
                </a:solidFill>
                <a:latin typeface="Zurich Cn BT" pitchFamily="34" charset="0"/>
              </a:rPr>
              <a:t>                  DIA DO PERDÃO</a:t>
            </a:r>
          </a:p>
          <a:p>
            <a:r>
              <a:rPr lang="pt-BR" altLang="pt-BR" sz="3200" i="1">
                <a:solidFill>
                  <a:schemeClr val="bg1"/>
                </a:solidFill>
                <a:latin typeface="Zurich Cn BT" pitchFamily="34" charset="0"/>
              </a:rPr>
              <a:t>                   DIA DO JUÍZO</a:t>
            </a:r>
          </a:p>
          <a:p>
            <a:r>
              <a:rPr lang="pt-BR" altLang="pt-BR" sz="3200" i="1">
                <a:solidFill>
                  <a:schemeClr val="bg1"/>
                </a:solidFill>
                <a:latin typeface="Zurich Cn BT" pitchFamily="34" charset="0"/>
              </a:rPr>
              <a:t> </a:t>
            </a:r>
          </a:p>
        </p:txBody>
      </p:sp>
      <p:sp>
        <p:nvSpPr>
          <p:cNvPr id="120836" name="Text Box 4">
            <a:extLst>
              <a:ext uri="{FF2B5EF4-FFF2-40B4-BE49-F238E27FC236}">
                <a16:creationId xmlns:a16="http://schemas.microsoft.com/office/drawing/2014/main" id="{0436A189-14DC-8731-A3A5-37AF3AC216B9}"/>
              </a:ext>
            </a:extLst>
          </p:cNvPr>
          <p:cNvSpPr txBox="1">
            <a:spLocks noChangeArrowheads="1"/>
          </p:cNvSpPr>
          <p:nvPr/>
        </p:nvSpPr>
        <p:spPr bwMode="auto">
          <a:xfrm>
            <a:off x="6208713" y="2346325"/>
            <a:ext cx="205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      </a:t>
            </a:r>
            <a:r>
              <a:rPr lang="pt-BR" altLang="pt-BR" sz="2000">
                <a:solidFill>
                  <a:schemeClr val="bg1"/>
                </a:solidFill>
                <a:latin typeface="Zurich Cn BT" pitchFamily="34" charset="0"/>
              </a:rPr>
              <a:t>LEVÍTICO 16:16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1F4F181D-6405-BECC-6663-EB48B1314B83}"/>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DEUS JULGARÁ?</a:t>
            </a:r>
            <a:endParaRPr lang="en-US" altLang="pt-BR" sz="3600">
              <a:solidFill>
                <a:schemeClr val="bg1"/>
              </a:solidFill>
              <a:latin typeface="Zurich Cn BT" pitchFamily="34" charset="0"/>
            </a:endParaRPr>
          </a:p>
        </p:txBody>
      </p:sp>
      <p:sp>
        <p:nvSpPr>
          <p:cNvPr id="68611" name="Text Box 3">
            <a:extLst>
              <a:ext uri="{FF2B5EF4-FFF2-40B4-BE49-F238E27FC236}">
                <a16:creationId xmlns:a16="http://schemas.microsoft.com/office/drawing/2014/main" id="{02928598-39C3-DCE7-9DE7-674302A09D3A}"/>
              </a:ext>
            </a:extLst>
          </p:cNvPr>
          <p:cNvSpPr txBox="1">
            <a:spLocks noChangeArrowheads="1"/>
          </p:cNvSpPr>
          <p:nvPr/>
        </p:nvSpPr>
        <p:spPr bwMode="auto">
          <a:xfrm>
            <a:off x="6804025" y="23495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Eclesiastes 12:14</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BC83F2A4-E1E5-BDCC-85E7-FDA53DF7C836}"/>
              </a:ext>
            </a:extLst>
          </p:cNvPr>
          <p:cNvSpPr txBox="1">
            <a:spLocks noChangeArrowheads="1"/>
          </p:cNvSpPr>
          <p:nvPr/>
        </p:nvSpPr>
        <p:spPr bwMode="auto">
          <a:xfrm>
            <a:off x="3454400" y="2997200"/>
            <a:ext cx="5510213"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pt-BR" altLang="pt-BR" sz="3600">
                <a:solidFill>
                  <a:schemeClr val="bg1"/>
                </a:solidFill>
                <a:latin typeface="Zurich Cn BT" pitchFamily="34" charset="0"/>
              </a:rPr>
              <a:t>“Porque DEUS há de trazer a </a:t>
            </a:r>
          </a:p>
          <a:p>
            <a:r>
              <a:rPr lang="pt-BR" altLang="pt-BR" sz="3600">
                <a:solidFill>
                  <a:schemeClr val="bg1"/>
                </a:solidFill>
                <a:latin typeface="Zurich Cn BT" pitchFamily="34" charset="0"/>
              </a:rPr>
              <a:t>juízo TODAS AS OBRAS, até</a:t>
            </a:r>
          </a:p>
          <a:p>
            <a:r>
              <a:rPr lang="pt-BR" altLang="pt-BR" sz="3600">
                <a:solidFill>
                  <a:schemeClr val="bg1"/>
                </a:solidFill>
                <a:latin typeface="Zurich Cn BT" pitchFamily="34" charset="0"/>
              </a:rPr>
              <a:t>as que estão escondidas, quer </a:t>
            </a:r>
          </a:p>
          <a:p>
            <a:r>
              <a:rPr lang="pt-BR" altLang="pt-BR" sz="3600">
                <a:solidFill>
                  <a:schemeClr val="bg1"/>
                </a:solidFill>
                <a:latin typeface="Zurich Cn BT" pitchFamily="34" charset="0"/>
              </a:rPr>
              <a:t>sejam boas, quer sejam más.”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F884394-529A-E0E0-75D3-D1ABF1D8526F}"/>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O QUE DEUS JULGARÁ?</a:t>
            </a:r>
            <a:endParaRPr lang="en-US" altLang="pt-BR" sz="3600">
              <a:solidFill>
                <a:schemeClr val="bg1"/>
              </a:solidFill>
              <a:latin typeface="Zurich Cn BT" pitchFamily="34" charset="0"/>
            </a:endParaRPr>
          </a:p>
        </p:txBody>
      </p:sp>
      <p:sp>
        <p:nvSpPr>
          <p:cNvPr id="70659" name="Text Box 3">
            <a:extLst>
              <a:ext uri="{FF2B5EF4-FFF2-40B4-BE49-F238E27FC236}">
                <a16:creationId xmlns:a16="http://schemas.microsoft.com/office/drawing/2014/main" id="{DCA9081F-D793-F8F5-A84B-73AB90760523}"/>
              </a:ext>
            </a:extLst>
          </p:cNvPr>
          <p:cNvSpPr txBox="1">
            <a:spLocks noChangeArrowheads="1"/>
          </p:cNvSpPr>
          <p:nvPr/>
        </p:nvSpPr>
        <p:spPr bwMode="auto">
          <a:xfrm>
            <a:off x="6804025" y="23495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ROMANOS 2:2</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3CFCA1FB-CBBA-5EFF-323A-22D78FE39BFE}"/>
              </a:ext>
            </a:extLst>
          </p:cNvPr>
          <p:cNvSpPr txBox="1">
            <a:spLocks noChangeArrowheads="1"/>
          </p:cNvSpPr>
          <p:nvPr/>
        </p:nvSpPr>
        <p:spPr bwMode="auto">
          <a:xfrm>
            <a:off x="3454400" y="2997200"/>
            <a:ext cx="5365750" cy="228917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pt-BR" altLang="pt-BR" sz="3600" i="1">
                <a:solidFill>
                  <a:schemeClr val="bg1"/>
                </a:solidFill>
                <a:latin typeface="Zurich Cn BT" pitchFamily="34" charset="0"/>
              </a:rPr>
              <a:t>“Bem sabemos que o juízo de </a:t>
            </a:r>
          </a:p>
          <a:p>
            <a:r>
              <a:rPr lang="pt-BR" altLang="pt-BR" sz="3600" i="1">
                <a:solidFill>
                  <a:schemeClr val="bg1"/>
                </a:solidFill>
                <a:latin typeface="Zurich Cn BT" pitchFamily="34" charset="0"/>
              </a:rPr>
              <a:t>DEUS é segundo a </a:t>
            </a:r>
            <a:r>
              <a:rPr lang="pt-BR" altLang="pt-BR" sz="3600" i="1">
                <a:solidFill>
                  <a:srgbClr val="FFFF00"/>
                </a:solidFill>
                <a:latin typeface="Zurich Cn BT" pitchFamily="34" charset="0"/>
              </a:rPr>
              <a:t>verdade </a:t>
            </a:r>
          </a:p>
          <a:p>
            <a:r>
              <a:rPr lang="pt-BR" altLang="pt-BR" sz="3600" i="1">
                <a:solidFill>
                  <a:schemeClr val="bg1"/>
                </a:solidFill>
                <a:latin typeface="Zurich Cn BT" pitchFamily="34" charset="0"/>
              </a:rPr>
              <a:t>contra  os que praticam tais </a:t>
            </a:r>
          </a:p>
          <a:p>
            <a:r>
              <a:rPr lang="pt-BR" altLang="pt-BR" sz="3600" i="1">
                <a:solidFill>
                  <a:schemeClr val="bg1"/>
                </a:solidFill>
                <a:latin typeface="Zurich Cn BT" pitchFamily="34" charset="0"/>
              </a:rPr>
              <a:t>coisas.”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7BBEB1B-2EC7-7A51-F69A-322012F95696}"/>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DE QUE MODO SEREMOS JULGADOS?</a:t>
            </a:r>
            <a:endParaRPr lang="en-US" altLang="pt-BR" sz="3600">
              <a:solidFill>
                <a:schemeClr val="bg1"/>
              </a:solidFill>
              <a:latin typeface="Zurich Cn BT"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05F474A-96C5-9C7B-04AC-3E7338390209}"/>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DE QUE MODO SEREMOS JULGADOS?</a:t>
            </a:r>
            <a:endParaRPr lang="en-US" altLang="pt-BR" sz="3600">
              <a:solidFill>
                <a:schemeClr val="bg1"/>
              </a:solidFill>
              <a:latin typeface="Zurich Cn BT" pitchFamily="34" charset="0"/>
            </a:endParaRPr>
          </a:p>
        </p:txBody>
      </p:sp>
      <p:sp>
        <p:nvSpPr>
          <p:cNvPr id="73731" name="Text Box 3">
            <a:extLst>
              <a:ext uri="{FF2B5EF4-FFF2-40B4-BE49-F238E27FC236}">
                <a16:creationId xmlns:a16="http://schemas.microsoft.com/office/drawing/2014/main" id="{88F74E42-34F8-462A-F62F-E30586567214}"/>
              </a:ext>
            </a:extLst>
          </p:cNvPr>
          <p:cNvSpPr txBox="1">
            <a:spLocks noChangeArrowheads="1"/>
          </p:cNvSpPr>
          <p:nvPr/>
        </p:nvSpPr>
        <p:spPr bwMode="auto">
          <a:xfrm>
            <a:off x="6804025" y="23495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Apocalipse 20:12</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0388B474-1B30-0B75-B049-C3C70F6BA263}"/>
              </a:ext>
            </a:extLst>
          </p:cNvPr>
          <p:cNvSpPr txBox="1">
            <a:spLocks noChangeArrowheads="1"/>
          </p:cNvSpPr>
          <p:nvPr/>
        </p:nvSpPr>
        <p:spPr bwMode="auto">
          <a:xfrm>
            <a:off x="3132138" y="2924175"/>
            <a:ext cx="6011862" cy="350361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“E vi os mortos, grandes e pequenos, </a:t>
            </a:r>
          </a:p>
          <a:p>
            <a:r>
              <a:rPr lang="pt-BR" altLang="pt-BR" sz="3200" i="1">
                <a:solidFill>
                  <a:schemeClr val="bg1"/>
                </a:solidFill>
                <a:latin typeface="Zurich Cn BT" pitchFamily="34" charset="0"/>
              </a:rPr>
              <a:t>que estavam diante de Deus, e </a:t>
            </a:r>
          </a:p>
          <a:p>
            <a:r>
              <a:rPr lang="pt-BR" altLang="pt-BR" sz="3200" i="1">
                <a:solidFill>
                  <a:schemeClr val="bg1"/>
                </a:solidFill>
                <a:latin typeface="Zurich Cn BT" pitchFamily="34" charset="0"/>
              </a:rPr>
              <a:t>ABRIRAM-SE OS LIVROS; e abriu-se</a:t>
            </a:r>
          </a:p>
          <a:p>
            <a:r>
              <a:rPr lang="pt-BR" altLang="pt-BR" sz="3200" i="1">
                <a:solidFill>
                  <a:schemeClr val="bg1"/>
                </a:solidFill>
                <a:latin typeface="Zurich Cn BT" pitchFamily="34" charset="0"/>
              </a:rPr>
              <a:t>outro livro, que é o LIVRO DA VIDA. E</a:t>
            </a:r>
          </a:p>
          <a:p>
            <a:r>
              <a:rPr lang="pt-BR" altLang="pt-BR" sz="3200" i="1">
                <a:solidFill>
                  <a:schemeClr val="bg1"/>
                </a:solidFill>
                <a:latin typeface="Zurich Cn BT" pitchFamily="34" charset="0"/>
              </a:rPr>
              <a:t>os mortos foram julgados pelas </a:t>
            </a:r>
          </a:p>
          <a:p>
            <a:r>
              <a:rPr lang="pt-BR" altLang="pt-BR" sz="3200" i="1">
                <a:solidFill>
                  <a:schemeClr val="bg1"/>
                </a:solidFill>
                <a:latin typeface="Zurich Cn BT" pitchFamily="34" charset="0"/>
              </a:rPr>
              <a:t>coisas que estavam escritas </a:t>
            </a:r>
          </a:p>
          <a:p>
            <a:r>
              <a:rPr lang="pt-BR" altLang="pt-BR" sz="3200" i="1">
                <a:solidFill>
                  <a:schemeClr val="bg1"/>
                </a:solidFill>
                <a:latin typeface="Zurich Cn BT" pitchFamily="34" charset="0"/>
              </a:rPr>
              <a:t>livros, </a:t>
            </a:r>
            <a:r>
              <a:rPr lang="pt-BR" altLang="pt-BR" sz="3200" i="1">
                <a:solidFill>
                  <a:srgbClr val="FFFF00"/>
                </a:solidFill>
                <a:latin typeface="Zurich Cn BT" pitchFamily="34" charset="0"/>
              </a:rPr>
              <a:t>segundo as suas obras</a:t>
            </a:r>
            <a:r>
              <a:rPr lang="pt-BR" altLang="pt-BR" sz="2800" i="1">
                <a:solidFill>
                  <a:schemeClr val="bg1"/>
                </a:solidFill>
                <a:latin typeface="Zurich Cn BT" pitchFamily="34"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A270D8C-F2AD-8E76-4BA2-1F331270AA00}"/>
              </a:ext>
            </a:extLst>
          </p:cNvPr>
          <p:cNvSpPr txBox="1">
            <a:spLocks noChangeArrowheads="1"/>
          </p:cNvSpPr>
          <p:nvPr/>
        </p:nvSpPr>
        <p:spPr bwMode="auto">
          <a:xfrm>
            <a:off x="3779838" y="798513"/>
            <a:ext cx="5256212" cy="64135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NÃO SE ESQUEÇA:</a:t>
            </a:r>
            <a:endParaRPr lang="en-US" altLang="pt-BR" sz="3600">
              <a:solidFill>
                <a:schemeClr val="bg1"/>
              </a:solidFill>
              <a:latin typeface="Zurich Cn BT" pitchFamily="34" charset="0"/>
            </a:endParaRPr>
          </a:p>
        </p:txBody>
      </p:sp>
      <p:sp>
        <p:nvSpPr>
          <p:cNvPr id="2" name="Text Box 4">
            <a:extLst>
              <a:ext uri="{FF2B5EF4-FFF2-40B4-BE49-F238E27FC236}">
                <a16:creationId xmlns:a16="http://schemas.microsoft.com/office/drawing/2014/main" id="{CDEBCE66-12EA-0D85-645B-C6AD023EA223}"/>
              </a:ext>
            </a:extLst>
          </p:cNvPr>
          <p:cNvSpPr txBox="1">
            <a:spLocks noChangeArrowheads="1"/>
          </p:cNvSpPr>
          <p:nvPr/>
        </p:nvSpPr>
        <p:spPr bwMode="auto">
          <a:xfrm>
            <a:off x="3059113" y="3644900"/>
            <a:ext cx="6084887" cy="163036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FontTx/>
              <a:buChar char="•"/>
            </a:pPr>
            <a:r>
              <a:rPr lang="pt-BR" altLang="pt-BR" sz="3600" i="1">
                <a:solidFill>
                  <a:schemeClr val="bg1"/>
                </a:solidFill>
                <a:latin typeface="Zurich Cn BT" pitchFamily="34" charset="0"/>
              </a:rPr>
              <a:t>Somos Justificados</a:t>
            </a:r>
            <a:r>
              <a:rPr lang="pt-BR" altLang="pt-BR" sz="3600" i="1">
                <a:solidFill>
                  <a:srgbClr val="FFFF00"/>
                </a:solidFill>
                <a:latin typeface="Zurich Cn BT" pitchFamily="34" charset="0"/>
              </a:rPr>
              <a:t> pela Fé</a:t>
            </a:r>
            <a:endParaRPr lang="pt-BR" altLang="pt-BR" sz="3600" i="1">
              <a:solidFill>
                <a:schemeClr val="bg1"/>
              </a:solidFill>
              <a:latin typeface="Zurich Cn BT" pitchFamily="34" charset="0"/>
            </a:endParaRPr>
          </a:p>
          <a:p>
            <a:pPr>
              <a:lnSpc>
                <a:spcPct val="80000"/>
              </a:lnSpc>
              <a:spcBef>
                <a:spcPct val="20000"/>
              </a:spcBef>
              <a:buFontTx/>
              <a:buChar char="•"/>
            </a:pPr>
            <a:r>
              <a:rPr lang="pt-BR" altLang="pt-BR" sz="3600" i="1">
                <a:solidFill>
                  <a:schemeClr val="bg1"/>
                </a:solidFill>
                <a:latin typeface="Zurich Cn BT" pitchFamily="34" charset="0"/>
              </a:rPr>
              <a:t>Somos Salvos</a:t>
            </a:r>
            <a:r>
              <a:rPr lang="pt-BR" altLang="pt-BR" sz="3600" i="1">
                <a:solidFill>
                  <a:srgbClr val="FFFF00"/>
                </a:solidFill>
                <a:latin typeface="Zurich Cn BT" pitchFamily="34" charset="0"/>
              </a:rPr>
              <a:t> pela GRAÇA,</a:t>
            </a:r>
          </a:p>
          <a:p>
            <a:pPr>
              <a:lnSpc>
                <a:spcPct val="80000"/>
              </a:lnSpc>
              <a:spcBef>
                <a:spcPct val="20000"/>
              </a:spcBef>
              <a:buFontTx/>
              <a:buChar char="•"/>
            </a:pPr>
            <a:r>
              <a:rPr lang="pt-BR" altLang="pt-BR" sz="3600" i="1">
                <a:solidFill>
                  <a:schemeClr val="bg1"/>
                </a:solidFill>
                <a:latin typeface="Zurich Cn BT" pitchFamily="34" charset="0"/>
              </a:rPr>
              <a:t>Somos Julgados</a:t>
            </a:r>
            <a:r>
              <a:rPr lang="pt-BR" altLang="pt-BR" sz="3600" i="1">
                <a:solidFill>
                  <a:srgbClr val="FFFF00"/>
                </a:solidFill>
                <a:latin typeface="Zurich Cn BT" pitchFamily="34" charset="0"/>
              </a:rPr>
              <a:t> pelas OBRAS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70A05CE7-D440-3660-6F6E-B97574360058}"/>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QUANTOS COMPARECERÃO PERANTE O TRIBUNAL DE CRISTO?</a:t>
            </a:r>
            <a:endParaRPr lang="en-US" altLang="pt-BR" sz="3600">
              <a:solidFill>
                <a:schemeClr val="bg1"/>
              </a:solidFill>
              <a:latin typeface="Zurich Cn BT"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5C80D40C-A2C2-7190-57BF-379C692D6A30}"/>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i="1">
                <a:solidFill>
                  <a:schemeClr val="bg1"/>
                </a:solidFill>
                <a:latin typeface="Zurich Cn BT" pitchFamily="34" charset="0"/>
              </a:rPr>
              <a:t>Quantos comparecerão perante o tribunal de Cristo?</a:t>
            </a:r>
            <a:endParaRPr lang="en-US" altLang="pt-BR" sz="3600" i="1">
              <a:solidFill>
                <a:schemeClr val="bg1"/>
              </a:solidFill>
              <a:latin typeface="Zurich Cn BT" pitchFamily="34" charset="0"/>
            </a:endParaRPr>
          </a:p>
        </p:txBody>
      </p:sp>
      <p:sp>
        <p:nvSpPr>
          <p:cNvPr id="79875" name="Text Box 3">
            <a:extLst>
              <a:ext uri="{FF2B5EF4-FFF2-40B4-BE49-F238E27FC236}">
                <a16:creationId xmlns:a16="http://schemas.microsoft.com/office/drawing/2014/main" id="{B8FF8BA1-3BE6-5E36-FA96-25EB9F7D56A6}"/>
              </a:ext>
            </a:extLst>
          </p:cNvPr>
          <p:cNvSpPr txBox="1">
            <a:spLocks noChangeArrowheads="1"/>
          </p:cNvSpPr>
          <p:nvPr/>
        </p:nvSpPr>
        <p:spPr bwMode="auto">
          <a:xfrm>
            <a:off x="6804025" y="23495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2 Corintios 5:10</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CCA08DEF-7F83-EF63-DD60-6F158F23998B}"/>
              </a:ext>
            </a:extLst>
          </p:cNvPr>
          <p:cNvSpPr txBox="1">
            <a:spLocks noChangeArrowheads="1"/>
          </p:cNvSpPr>
          <p:nvPr/>
        </p:nvSpPr>
        <p:spPr bwMode="auto">
          <a:xfrm>
            <a:off x="3276600" y="2997200"/>
            <a:ext cx="5689600" cy="27305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pt-BR" altLang="pt-BR" sz="2800" i="1">
                <a:solidFill>
                  <a:schemeClr val="bg1"/>
                </a:solidFill>
                <a:latin typeface="Zurich Cn BT" pitchFamily="34" charset="0"/>
              </a:rPr>
              <a:t>    “</a:t>
            </a:r>
            <a:r>
              <a:rPr lang="pt-BR" altLang="pt-BR" sz="3600" i="1">
                <a:solidFill>
                  <a:schemeClr val="bg1"/>
                </a:solidFill>
                <a:latin typeface="Zurich Cn BT" pitchFamily="34" charset="0"/>
              </a:rPr>
              <a:t>Porque </a:t>
            </a:r>
            <a:r>
              <a:rPr lang="pt-BR" altLang="pt-BR" sz="3600" i="1">
                <a:solidFill>
                  <a:srgbClr val="FFFF00"/>
                </a:solidFill>
                <a:latin typeface="Zurich Cn BT" pitchFamily="34" charset="0"/>
              </a:rPr>
              <a:t>TODOS</a:t>
            </a:r>
            <a:r>
              <a:rPr lang="pt-BR" altLang="pt-BR" sz="3600" i="1">
                <a:solidFill>
                  <a:schemeClr val="bg1"/>
                </a:solidFill>
                <a:latin typeface="Zurich Cn BT" pitchFamily="34" charset="0"/>
              </a:rPr>
              <a:t> DEVEMOS COMPARECER ANTE O TRIBUNAL DE CRISTO, para que cada um receba segundo o que tiver feito por meio do corpo, ou bem, ou mal.”</a:t>
            </a:r>
            <a:r>
              <a:rPr lang="pt-BR" altLang="pt-BR" sz="3600">
                <a:solidFill>
                  <a:schemeClr val="bg1"/>
                </a:solidFill>
                <a:latin typeface="Zurich Cn BT" pitchFamily="34"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F11087D-83C4-E851-66C1-2CC87BFA9F8B}"/>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DEVEMOS FAZER PARA SERMOS APROVADOS NO JUÍZO?</a:t>
            </a:r>
            <a:endParaRPr lang="en-US" altLang="pt-BR" sz="3600">
              <a:solidFill>
                <a:schemeClr val="bg1"/>
              </a:solidFill>
              <a:latin typeface="Zurich Cn BT"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049203D5-5695-1754-B155-722BB220A00D}"/>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QUE DEVEMOS FAZER PARA SERMOS APROVADOS NO JUÍZO?</a:t>
            </a:r>
            <a:endParaRPr lang="en-US" altLang="pt-BR" sz="3600">
              <a:solidFill>
                <a:schemeClr val="bg1"/>
              </a:solidFill>
              <a:latin typeface="Zurich Cn BT" pitchFamily="34" charset="0"/>
            </a:endParaRPr>
          </a:p>
        </p:txBody>
      </p:sp>
      <p:sp>
        <p:nvSpPr>
          <p:cNvPr id="88067" name="Text Box 3">
            <a:extLst>
              <a:ext uri="{FF2B5EF4-FFF2-40B4-BE49-F238E27FC236}">
                <a16:creationId xmlns:a16="http://schemas.microsoft.com/office/drawing/2014/main" id="{3E7DB199-F012-9BC6-DC01-84B7D8C0BF87}"/>
              </a:ext>
            </a:extLst>
          </p:cNvPr>
          <p:cNvSpPr txBox="1">
            <a:spLocks noChangeArrowheads="1"/>
          </p:cNvSpPr>
          <p:nvPr/>
        </p:nvSpPr>
        <p:spPr bwMode="auto">
          <a:xfrm>
            <a:off x="6804025" y="23495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Romanos 8:1</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75C9B0B8-EFB4-5C32-78CE-F1804599ABB2}"/>
              </a:ext>
            </a:extLst>
          </p:cNvPr>
          <p:cNvSpPr txBox="1">
            <a:spLocks noChangeArrowheads="1"/>
          </p:cNvSpPr>
          <p:nvPr/>
        </p:nvSpPr>
        <p:spPr bwMode="auto">
          <a:xfrm>
            <a:off x="3348038" y="2997200"/>
            <a:ext cx="5795962" cy="2528888"/>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pt-BR" altLang="pt-BR" sz="3200" i="1">
                <a:solidFill>
                  <a:schemeClr val="bg1"/>
                </a:solidFill>
                <a:latin typeface="Zurich Cn BT" pitchFamily="34" charset="0"/>
              </a:rPr>
              <a:t>“Portanto, agora NENHUMA </a:t>
            </a:r>
          </a:p>
          <a:p>
            <a:r>
              <a:rPr lang="pt-BR" altLang="pt-BR" sz="3200" i="1">
                <a:solidFill>
                  <a:schemeClr val="bg1"/>
                </a:solidFill>
                <a:latin typeface="Zurich Cn BT" pitchFamily="34" charset="0"/>
              </a:rPr>
              <a:t>CONDENAÇÃO HÁ PARA OS QUE </a:t>
            </a:r>
          </a:p>
          <a:p>
            <a:r>
              <a:rPr lang="pt-BR" altLang="pt-BR" sz="3200" i="1">
                <a:solidFill>
                  <a:schemeClr val="bg1"/>
                </a:solidFill>
                <a:latin typeface="Zurich Cn BT" pitchFamily="34" charset="0"/>
              </a:rPr>
              <a:t>ESTÃO EM CRISTO JESUS, que não</a:t>
            </a:r>
          </a:p>
          <a:p>
            <a:r>
              <a:rPr lang="pt-BR" altLang="pt-BR" sz="3200" i="1">
                <a:solidFill>
                  <a:schemeClr val="bg1"/>
                </a:solidFill>
                <a:latin typeface="Zurich Cn BT" pitchFamily="34" charset="0"/>
              </a:rPr>
              <a:t>andam segundo a carne, mas</a:t>
            </a:r>
          </a:p>
          <a:p>
            <a:r>
              <a:rPr lang="pt-BR" altLang="pt-BR" sz="3200" i="1">
                <a:solidFill>
                  <a:schemeClr val="bg1"/>
                </a:solidFill>
                <a:latin typeface="Zurich Cn BT" pitchFamily="34" charset="0"/>
              </a:rPr>
              <a:t>segundo o ESPÍRITO.”</a:t>
            </a:r>
            <a:r>
              <a:rPr lang="pt-BR" altLang="pt-BR" sz="2800" i="1">
                <a:solidFill>
                  <a:schemeClr val="bg1"/>
                </a:solidFill>
                <a:latin typeface="Zurich Cn BT"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D654EE5-07F1-26F0-658E-CA18A1891FC4}"/>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QUAL É A NORMA PELA QUAL SERMOS JULGADOS?</a:t>
            </a:r>
            <a:endParaRPr lang="en-US" altLang="pt-BR" sz="3600">
              <a:solidFill>
                <a:schemeClr val="bg1"/>
              </a:solidFill>
              <a:latin typeface="Zurich Cn B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88764C6-408E-3826-5955-DB4D898EE967}"/>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PARA ONDE FOI JESUS QUANDO SUBIU AO CÉU? </a:t>
            </a:r>
            <a:endParaRPr lang="en-US" altLang="pt-BR" sz="3600">
              <a:solidFill>
                <a:schemeClr val="bg1"/>
              </a:solidFill>
              <a:latin typeface="Zurich Cn BT"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4CD52F5-1205-60B3-70BF-D4300C9D1C74}"/>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PARA ONDE FOI JESUS QUANDO SUBIU AO CÉU?</a:t>
            </a:r>
            <a:endParaRPr lang="en-US" altLang="pt-BR" sz="3600">
              <a:solidFill>
                <a:schemeClr val="bg1"/>
              </a:solidFill>
              <a:latin typeface="Zurich Cn BT" pitchFamily="34" charset="0"/>
            </a:endParaRPr>
          </a:p>
        </p:txBody>
      </p:sp>
      <p:sp>
        <p:nvSpPr>
          <p:cNvPr id="17411" name="Text Box 3">
            <a:extLst>
              <a:ext uri="{FF2B5EF4-FFF2-40B4-BE49-F238E27FC236}">
                <a16:creationId xmlns:a16="http://schemas.microsoft.com/office/drawing/2014/main" id="{08F24F06-7627-580C-4991-B5575AE24878}"/>
              </a:ext>
            </a:extLst>
          </p:cNvPr>
          <p:cNvSpPr txBox="1">
            <a:spLocks noChangeArrowheads="1"/>
          </p:cNvSpPr>
          <p:nvPr/>
        </p:nvSpPr>
        <p:spPr bwMode="auto">
          <a:xfrm>
            <a:off x="6372225" y="24209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chemeClr val="bg1"/>
                </a:solidFill>
                <a:latin typeface="Zurich LtCn BT" pitchFamily="34" charset="0"/>
              </a:rPr>
              <a:t>          HEBREUS 8: 1 e 2</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C57C7913-5099-AD67-2460-08761D03F6EF}"/>
              </a:ext>
            </a:extLst>
          </p:cNvPr>
          <p:cNvSpPr txBox="1">
            <a:spLocks noChangeArrowheads="1"/>
          </p:cNvSpPr>
          <p:nvPr/>
        </p:nvSpPr>
        <p:spPr bwMode="auto">
          <a:xfrm>
            <a:off x="3132138" y="2997200"/>
            <a:ext cx="6011862" cy="3503613"/>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sz="3200" i="1">
                <a:solidFill>
                  <a:schemeClr val="bg1"/>
                </a:solidFill>
                <a:latin typeface="Zurich Cn BT" pitchFamily="34" charset="0"/>
              </a:rPr>
              <a:t>“ Ora, o essencial que temos dito é que temos </a:t>
            </a:r>
            <a:r>
              <a:rPr lang="pt-BR" altLang="pt-BR" sz="3200" i="1">
                <a:solidFill>
                  <a:srgbClr val="FFFF00"/>
                </a:solidFill>
                <a:latin typeface="Zurich Cn BT" pitchFamily="34" charset="0"/>
              </a:rPr>
              <a:t>UM SUMO SACERDOTE</a:t>
            </a:r>
            <a:r>
              <a:rPr lang="pt-BR" altLang="pt-BR" sz="3200" i="1">
                <a:solidFill>
                  <a:schemeClr val="bg1"/>
                </a:solidFill>
                <a:latin typeface="Zurich Cn BT" pitchFamily="34" charset="0"/>
              </a:rPr>
              <a:t>, que se assentou à direita do trono do Pai, </a:t>
            </a:r>
            <a:r>
              <a:rPr lang="pt-BR" altLang="pt-BR" sz="3200" i="1">
                <a:solidFill>
                  <a:srgbClr val="FFFF00"/>
                </a:solidFill>
                <a:latin typeface="Zurich Cn BT" pitchFamily="34" charset="0"/>
              </a:rPr>
              <a:t>nos céus</a:t>
            </a:r>
            <a:r>
              <a:rPr lang="pt-BR" altLang="pt-BR" sz="3200" i="1">
                <a:solidFill>
                  <a:schemeClr val="bg1"/>
                </a:solidFill>
                <a:latin typeface="Zurich Cn BT" pitchFamily="34" charset="0"/>
              </a:rPr>
              <a:t>, como MINISTRO DO SANTUÁRIO E DO </a:t>
            </a:r>
            <a:r>
              <a:rPr lang="pt-BR" altLang="pt-BR" sz="3200" i="1">
                <a:solidFill>
                  <a:srgbClr val="FFFF00"/>
                </a:solidFill>
                <a:latin typeface="Zurich Cn BT" pitchFamily="34" charset="0"/>
              </a:rPr>
              <a:t>VERDADEIRO TABERNÁCULO QUE O SENHOR ERIGIU, não o homem</a:t>
            </a:r>
            <a:r>
              <a:rPr lang="pt-BR" altLang="pt-BR" sz="3200" i="1">
                <a:solidFill>
                  <a:schemeClr val="bg1"/>
                </a:solidFill>
                <a:latin typeface="Zurich Cn BT"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F86DECF-838A-B5EE-08B2-7082FE478DBE}"/>
              </a:ext>
            </a:extLst>
          </p:cNvPr>
          <p:cNvSpPr txBox="1">
            <a:spLocks noChangeArrowheads="1"/>
          </p:cNvSpPr>
          <p:nvPr/>
        </p:nvSpPr>
        <p:spPr bwMode="auto">
          <a:xfrm>
            <a:off x="3779838" y="798513"/>
            <a:ext cx="5256212" cy="1190625"/>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PARA ONDE FOI JESUS QUANDO SUBIU AO CÉU?</a:t>
            </a:r>
            <a:endParaRPr lang="en-US" altLang="pt-BR" sz="3600">
              <a:solidFill>
                <a:schemeClr val="bg1"/>
              </a:solidFill>
              <a:latin typeface="Zurich Cn BT" pitchFamily="34" charset="0"/>
            </a:endParaRPr>
          </a:p>
        </p:txBody>
      </p:sp>
      <p:sp>
        <p:nvSpPr>
          <p:cNvPr id="113667" name="Text Box 3">
            <a:extLst>
              <a:ext uri="{FF2B5EF4-FFF2-40B4-BE49-F238E27FC236}">
                <a16:creationId xmlns:a16="http://schemas.microsoft.com/office/drawing/2014/main" id="{BC345DE8-EF6E-A5E4-D053-62B60E338967}"/>
              </a:ext>
            </a:extLst>
          </p:cNvPr>
          <p:cNvSpPr txBox="1">
            <a:spLocks noChangeArrowheads="1"/>
          </p:cNvSpPr>
          <p:nvPr/>
        </p:nvSpPr>
        <p:spPr bwMode="auto">
          <a:xfrm>
            <a:off x="6372225" y="24209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rgbClr val="FFFF00"/>
                </a:solidFill>
                <a:latin typeface="Zurich LtCn BT" pitchFamily="34" charset="0"/>
              </a:rPr>
              <a:t>                </a:t>
            </a:r>
            <a:r>
              <a:rPr lang="pt-BR" altLang="pt-BR">
                <a:solidFill>
                  <a:schemeClr val="bg1"/>
                </a:solidFill>
                <a:latin typeface="Zurich LtCn BT" pitchFamily="34" charset="0"/>
              </a:rPr>
              <a:t>HEBREUS 9:24</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B1901B4C-0508-FBA5-9829-24AE3614C7FA}"/>
              </a:ext>
            </a:extLst>
          </p:cNvPr>
          <p:cNvSpPr txBox="1">
            <a:spLocks noChangeArrowheads="1"/>
          </p:cNvSpPr>
          <p:nvPr/>
        </p:nvSpPr>
        <p:spPr bwMode="auto">
          <a:xfrm>
            <a:off x="3132138" y="2997200"/>
            <a:ext cx="6011862" cy="2528888"/>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sz="3200" i="1">
                <a:solidFill>
                  <a:schemeClr val="bg1"/>
                </a:solidFill>
                <a:latin typeface="Zurich Cn BT" pitchFamily="34" charset="0"/>
              </a:rPr>
              <a:t>“Porque CRISTO não entrou em </a:t>
            </a:r>
            <a:r>
              <a:rPr lang="pt-BR" altLang="pt-BR" sz="3200" i="1">
                <a:solidFill>
                  <a:srgbClr val="FFFF00"/>
                </a:solidFill>
                <a:latin typeface="Zurich Cn BT" pitchFamily="34" charset="0"/>
              </a:rPr>
              <a:t>SANTUÁRIO FEITO POR MÃOS</a:t>
            </a:r>
            <a:r>
              <a:rPr lang="pt-BR" altLang="pt-BR" sz="3200" i="1">
                <a:solidFill>
                  <a:schemeClr val="bg1"/>
                </a:solidFill>
                <a:latin typeface="Zurich Cn BT" pitchFamily="34" charset="0"/>
              </a:rPr>
              <a:t>, figura do verdadeiro, porém </a:t>
            </a:r>
            <a:r>
              <a:rPr lang="pt-BR" altLang="pt-BR" sz="3200" i="1">
                <a:solidFill>
                  <a:srgbClr val="FFFF00"/>
                </a:solidFill>
                <a:latin typeface="Zurich Cn BT" pitchFamily="34" charset="0"/>
              </a:rPr>
              <a:t>no mesmo céu</a:t>
            </a:r>
            <a:r>
              <a:rPr lang="pt-BR" altLang="pt-BR" sz="3200" i="1">
                <a:solidFill>
                  <a:schemeClr val="bg1"/>
                </a:solidFill>
                <a:latin typeface="Zurich Cn BT" pitchFamily="34" charset="0"/>
              </a:rPr>
              <a:t>, para </a:t>
            </a:r>
            <a:r>
              <a:rPr lang="pt-BR" altLang="pt-BR" sz="3200" i="1">
                <a:solidFill>
                  <a:srgbClr val="FFFF00"/>
                </a:solidFill>
                <a:latin typeface="Zurich Cn BT" pitchFamily="34" charset="0"/>
              </a:rPr>
              <a:t>comparecer</a:t>
            </a:r>
            <a:r>
              <a:rPr lang="pt-BR" altLang="pt-BR" sz="3200" i="1">
                <a:solidFill>
                  <a:schemeClr val="bg1"/>
                </a:solidFill>
                <a:latin typeface="Zurich Cn BT" pitchFamily="34" charset="0"/>
              </a:rPr>
              <a:t>, agora por nós, </a:t>
            </a:r>
            <a:r>
              <a:rPr lang="pt-BR" altLang="pt-BR" sz="3200" i="1">
                <a:solidFill>
                  <a:srgbClr val="FFFF00"/>
                </a:solidFill>
                <a:latin typeface="Zurich Cn BT" pitchFamily="34" charset="0"/>
              </a:rPr>
              <a:t>diante de DEUS</a:t>
            </a:r>
            <a:r>
              <a:rPr lang="pt-BR" altLang="pt-BR" sz="3200" i="1">
                <a:solidFill>
                  <a:schemeClr val="bg1"/>
                </a:solidFill>
                <a:latin typeface="Zurich Cn BT"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CBFE8AD-886D-2B02-8B15-6A7EC8E025FA}"/>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SERÁ QUE O SANTUÁRIO DO CÉU TAMBÉM PRECISA SER PURIFICADO?</a:t>
            </a:r>
            <a:endParaRPr lang="en-US" altLang="pt-BR" sz="3600">
              <a:solidFill>
                <a:schemeClr val="bg1"/>
              </a:solidFill>
              <a:latin typeface="Zurich Cn BT" pitchFamily="34" charset="0"/>
            </a:endParaRPr>
          </a:p>
        </p:txBody>
      </p:sp>
      <p:sp>
        <p:nvSpPr>
          <p:cNvPr id="133123" name="Text Box 3">
            <a:extLst>
              <a:ext uri="{FF2B5EF4-FFF2-40B4-BE49-F238E27FC236}">
                <a16:creationId xmlns:a16="http://schemas.microsoft.com/office/drawing/2014/main" id="{213F5803-87BB-5E33-BEFE-9C79F3B00223}"/>
              </a:ext>
            </a:extLst>
          </p:cNvPr>
          <p:cNvSpPr txBox="1">
            <a:spLocks noChangeArrowheads="1"/>
          </p:cNvSpPr>
          <p:nvPr/>
        </p:nvSpPr>
        <p:spPr bwMode="auto">
          <a:xfrm>
            <a:off x="6372225" y="24209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rgbClr val="FFFF00"/>
                </a:solidFill>
                <a:latin typeface="Zurich LtCn BT" pitchFamily="34" charset="0"/>
              </a:rPr>
              <a:t>                </a:t>
            </a:r>
            <a:endParaRPr lang="en-US" altLang="pt-BR">
              <a:solidFill>
                <a:schemeClr val="bg1"/>
              </a:solidFill>
              <a:latin typeface="Zurich LtCn BT" pitchFamily="34" charset="0"/>
            </a:endParaRPr>
          </a:p>
        </p:txBody>
      </p:sp>
      <p:sp>
        <p:nvSpPr>
          <p:cNvPr id="2" name="Text Box 4">
            <a:extLst>
              <a:ext uri="{FF2B5EF4-FFF2-40B4-BE49-F238E27FC236}">
                <a16:creationId xmlns:a16="http://schemas.microsoft.com/office/drawing/2014/main" id="{C2910BA1-6DC3-D9C3-D2A5-54F14E8C4A7E}"/>
              </a:ext>
            </a:extLst>
          </p:cNvPr>
          <p:cNvSpPr txBox="1">
            <a:spLocks noChangeArrowheads="1"/>
          </p:cNvSpPr>
          <p:nvPr/>
        </p:nvSpPr>
        <p:spPr bwMode="auto">
          <a:xfrm>
            <a:off x="3132138" y="2997200"/>
            <a:ext cx="6011862" cy="579438"/>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pt-BR" altLang="pt-BR" sz="3200" i="1">
                <a:solidFill>
                  <a:schemeClr val="bg1"/>
                </a:solidFill>
                <a:latin typeface="Zurich Cn BT"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B337B41-3021-74DF-3BEF-847DF1C72F34}"/>
              </a:ext>
            </a:extLst>
          </p:cNvPr>
          <p:cNvSpPr txBox="1">
            <a:spLocks noChangeArrowheads="1"/>
          </p:cNvSpPr>
          <p:nvPr/>
        </p:nvSpPr>
        <p:spPr bwMode="auto">
          <a:xfrm>
            <a:off x="3779838" y="798513"/>
            <a:ext cx="5256212" cy="1739900"/>
          </a:xfrm>
          <a:prstGeom prst="rect">
            <a:avLst/>
          </a:prstGeom>
          <a:noFill/>
          <a:ln w="9525">
            <a:noFill/>
            <a:miter lim="800000"/>
            <a:headEnd/>
            <a:tailEnd/>
          </a:ln>
          <a:effectLst>
            <a:outerShdw dist="53882" dir="2700000" algn="ctr" rotWithShape="0">
              <a:schemeClr val="tx2">
                <a:alpha val="50000"/>
              </a:schemeClr>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3600">
                <a:solidFill>
                  <a:schemeClr val="bg1"/>
                </a:solidFill>
                <a:latin typeface="Zurich Cn BT" pitchFamily="34" charset="0"/>
              </a:rPr>
              <a:t>SERÁ QUE O SANTUÁRIO DO CÉU TAMBÉM PRECISA SER PURIFICADO?</a:t>
            </a:r>
            <a:endParaRPr lang="en-US" altLang="pt-BR" sz="3600">
              <a:solidFill>
                <a:schemeClr val="bg1"/>
              </a:solidFill>
              <a:latin typeface="Zurich Cn BT" pitchFamily="34" charset="0"/>
            </a:endParaRPr>
          </a:p>
        </p:txBody>
      </p:sp>
      <p:sp>
        <p:nvSpPr>
          <p:cNvPr id="123907" name="Text Box 3">
            <a:extLst>
              <a:ext uri="{FF2B5EF4-FFF2-40B4-BE49-F238E27FC236}">
                <a16:creationId xmlns:a16="http://schemas.microsoft.com/office/drawing/2014/main" id="{C0BA3289-BC2C-52E5-17FB-6244AC360C26}"/>
              </a:ext>
            </a:extLst>
          </p:cNvPr>
          <p:cNvSpPr txBox="1">
            <a:spLocks noChangeArrowheads="1"/>
          </p:cNvSpPr>
          <p:nvPr/>
        </p:nvSpPr>
        <p:spPr bwMode="auto">
          <a:xfrm>
            <a:off x="6372225" y="24209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pt-BR">
                <a:solidFill>
                  <a:srgbClr val="FFFF00"/>
                </a:solidFill>
                <a:latin typeface="Zurich LtCn BT" pitchFamily="34" charset="0"/>
              </a:rPr>
              <a:t>                </a:t>
            </a:r>
            <a:r>
              <a:rPr lang="pt-BR" altLang="pt-BR">
                <a:solidFill>
                  <a:schemeClr val="bg1"/>
                </a:solidFill>
                <a:latin typeface="Zurich LtCn BT" pitchFamily="34" charset="0"/>
              </a:rPr>
              <a:t>Daniel 8:14</a:t>
            </a:r>
            <a:endParaRPr lang="en-US" altLang="pt-BR">
              <a:solidFill>
                <a:schemeClr val="bg1"/>
              </a:solidFill>
              <a:latin typeface="Zurich LtCn BT" pitchFamily="34" charset="0"/>
            </a:endParaRPr>
          </a:p>
        </p:txBody>
      </p:sp>
      <p:sp>
        <p:nvSpPr>
          <p:cNvPr id="123909" name="Text Box 5">
            <a:extLst>
              <a:ext uri="{FF2B5EF4-FFF2-40B4-BE49-F238E27FC236}">
                <a16:creationId xmlns:a16="http://schemas.microsoft.com/office/drawing/2014/main" id="{70D57841-CE17-0E4D-3F88-F327F0E8812B}"/>
              </a:ext>
            </a:extLst>
          </p:cNvPr>
          <p:cNvSpPr txBox="1">
            <a:spLocks noChangeArrowheads="1"/>
          </p:cNvSpPr>
          <p:nvPr/>
        </p:nvSpPr>
        <p:spPr bwMode="auto">
          <a:xfrm>
            <a:off x="3708400" y="3232150"/>
            <a:ext cx="51466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3600">
                <a:solidFill>
                  <a:schemeClr val="bg1"/>
                </a:solidFill>
                <a:latin typeface="Zurich Cn BT" pitchFamily="34" charset="0"/>
              </a:rPr>
              <a:t>“E ele me disse: </a:t>
            </a:r>
            <a:r>
              <a:rPr lang="pt-BR" altLang="pt-BR" sz="3600">
                <a:solidFill>
                  <a:srgbClr val="FFFF00"/>
                </a:solidFill>
                <a:latin typeface="Zurich Cn BT" pitchFamily="34" charset="0"/>
              </a:rPr>
              <a:t>Até duas mil e trezentas tardes e manhãs</a:t>
            </a:r>
            <a:r>
              <a:rPr lang="pt-BR" altLang="pt-BR" sz="3600">
                <a:solidFill>
                  <a:schemeClr val="bg1"/>
                </a:solidFill>
                <a:latin typeface="Zurich Cn BT" pitchFamily="34" charset="0"/>
              </a:rPr>
              <a:t> e o SANTUÁRIO SERÁ PURIFICADO”</a:t>
            </a:r>
          </a:p>
        </p:txBody>
      </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637</TotalTime>
  <Words>1609</Words>
  <Application>Microsoft Office PowerPoint</Application>
  <PresentationFormat>Apresentação na tela (4:3)</PresentationFormat>
  <Paragraphs>202</Paragraphs>
  <Slides>50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50</vt:i4>
      </vt:variant>
    </vt:vector>
  </HeadingPairs>
  <TitlesOfParts>
    <vt:vector size="54" baseType="lpstr">
      <vt:lpstr>Arial</vt:lpstr>
      <vt:lpstr>Zurich Cn BT</vt:lpstr>
      <vt:lpstr>Zurich LtCn BT</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NOVO TEMPO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vasjan.leno</dc:creator>
  <cp:lastModifiedBy>Pr. Marcelo Augusto de Carvalho</cp:lastModifiedBy>
  <cp:revision>33</cp:revision>
  <dcterms:created xsi:type="dcterms:W3CDTF">2008-04-09T16:59:16Z</dcterms:created>
  <dcterms:modified xsi:type="dcterms:W3CDTF">2026-05-28T06:10:14Z</dcterms:modified>
</cp:coreProperties>
</file>