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17" r:id="rId4"/>
    <p:sldId id="325" r:id="rId5"/>
    <p:sldId id="326" r:id="rId6"/>
    <p:sldId id="327" r:id="rId7"/>
    <p:sldId id="329" r:id="rId8"/>
    <p:sldId id="331" r:id="rId9"/>
    <p:sldId id="330" r:id="rId10"/>
    <p:sldId id="333" r:id="rId11"/>
    <p:sldId id="328" r:id="rId12"/>
    <p:sldId id="332" r:id="rId13"/>
    <p:sldId id="334" r:id="rId14"/>
    <p:sldId id="307" r:id="rId15"/>
    <p:sldId id="335" r:id="rId16"/>
    <p:sldId id="275" r:id="rId17"/>
    <p:sldId id="304" r:id="rId18"/>
    <p:sldId id="305" r:id="rId19"/>
    <p:sldId id="306" r:id="rId20"/>
    <p:sldId id="300" r:id="rId21"/>
    <p:sldId id="311" r:id="rId22"/>
    <p:sldId id="266" r:id="rId23"/>
    <p:sldId id="315" r:id="rId24"/>
    <p:sldId id="314" r:id="rId25"/>
    <p:sldId id="273" r:id="rId26"/>
    <p:sldId id="274" r:id="rId27"/>
    <p:sldId id="298" r:id="rId28"/>
    <p:sldId id="276" r:id="rId29"/>
    <p:sldId id="281" r:id="rId30"/>
    <p:sldId id="282" r:id="rId31"/>
    <p:sldId id="285" r:id="rId32"/>
    <p:sldId id="316" r:id="rId33"/>
    <p:sldId id="287" r:id="rId34"/>
    <p:sldId id="336" r:id="rId35"/>
    <p:sldId id="337" r:id="rId36"/>
    <p:sldId id="338" r:id="rId37"/>
    <p:sldId id="339" r:id="rId38"/>
    <p:sldId id="342" r:id="rId39"/>
    <p:sldId id="344" r:id="rId40"/>
    <p:sldId id="346" r:id="rId41"/>
    <p:sldId id="347" r:id="rId42"/>
    <p:sldId id="348" r:id="rId43"/>
    <p:sldId id="288" r:id="rId44"/>
    <p:sldId id="291" r:id="rId45"/>
    <p:sldId id="292" r:id="rId46"/>
    <p:sldId id="293" r:id="rId47"/>
    <p:sldId id="323" r:id="rId48"/>
    <p:sldId id="324" r:id="rId49"/>
    <p:sldId id="313" r:id="rId50"/>
    <p:sldId id="318" r:id="rId51"/>
    <p:sldId id="262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6" d="100"/>
          <a:sy n="66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3.406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6895 1291</inkml:trace>
  <inkml:trace contextRef="#ctx0" brushRef="#br0" timeOffset="31">6647 1464,'-124'75,"75"-50,-1-1,-74 51,-74 49,-26 0,76 0,-1-50,25 1,24-1,-24 1,0-1,0 0,25 1,0-26</inkml:trace>
  <inkml:trace contextRef="#ctx0" brushRef="#br0" timeOffset="1406">4117 3027,'25'-25,"25"1,49-51,25 26,-25-26,0 26,-24-1,-1 0,25-24,1 24,24-49,0 49,-25-24,-25 24,26 1,24-26,0-24,24 25,1-25,-25 24,25-24,25 0,-25-1,-1 1,-24 25,25-25,-25 24,-25 1,25 24,-24-24,-1 24,0-24,0 24,1-24,-1 24,0-24,-25 24,-24 25,24-24,26-1,-26-24,25 24,-24 0,-1 1,1 24,-1-25,-24 1,-1 24,-24 25,-25 0,0 0,0 0,0 0,-50 0,-24 50,-25 24,-25 0,0 1,-25 24,0 0,0 1,-49 24,24-25,-24 25,24 0,0-25,-24 0,49 25,-24-25,24 1,0-26,25 25,-25 1,0-26,0 25,25-24,0-1,0 0,0 1,25-1,-25 1,25-26,24 26,-24-26,0 26,0-26,-25 26,24-26,1 26,0-26,0 26,-25-1,25-24,-1 24,1 1,0-26,0 26,-1-26,1 26,0-26,0 26,0-26,24 1,-24 0,0 24,0-24,24-1,-24 1,24 24,-24-24,0 24,0-24,0 24,-1-24,1 24,0-24,25-1,-1 1,1 0,-25-1,24 1,1 0,-1-1,50-24,1-25</inkml:trace>
  <inkml:trace contextRef="#ctx0" brushRef="#br0" timeOffset="3890">942 5012,'-99'49,"74"-49,25 0,0 0,0 0,0 0,0 0,0 0,0 0,0 0,0 0,0 0,0 0,0 0,0 0,0 25,0-25,-25 0,1 25,-1 0,0-25,-25 49,26-49,-1 25,25-25,0 0,-50 25,25 0,1-1,-1-24,0 25,0-25,0 25,-24 0,49-25,0 0,0 0,0 0,-25 25,-25-1,1 1,24 0,0 0,0-25,0 25,1-1,24-24,0 0,0 0,-50 25,25-25,25 25,-25-25,25 0,0 0,0 0,0 0,-24 25,24-25,0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8:23.4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25,'0'0,"25"0,25 0,49 0,-25 0,26 0,-51 0,26 0,-1 0,50 0,25 0,-25 0,0 0,0 0,-25 0,0 0,1 0,24 0,24 0,26 0,-25 0,25 0,-1 0,-24 0,-25 0,25 0,0 0,24 0,1 0,-25 0,-25 0,-25 0,-49 0,-26 0,-24 0,0 0,0 0,0 0,0 0,0 0,0 0,-24 0,24 0,0 0,-25 0,25 0,0 0,0 0,0 0,0 0,0 0,25 0,-1 0,51 0,-1 0,26 0,-1 0,25 0,0 0,0 0,25 0,-25 0,0 0,0 0,-25 0,25 0,-25 0,0 0,1 0,-1 0,0 0,25 0,-25 0,25 0,25 0,-25 0,25 0,0 0,-25 0,0 0,0 0,25 0,-25 0,25 0,-1 0,26 0,0 0,-1 0,1 0,0 0,-26 0,26 0,24 0,1 0,-50 0,24 0,1 0,-25 0,0 0,-25 0,0 0,0 0,0 0,0 0,-25 0,0 0,25 0,-25 0,25 0,25 0,-25 0,0 0,0 0,-24 0,-1-25,0 25,25 0,-25 0,0 0,-24 0,-25 0,-1 0,-49 0,0 0,0 0,0 0,0 0,-25 0,-24 0,-1 0,-24 0,24 0,-24 0,-26 0,-24 0,0 0,-49 0,-26 0,1 0,-1 0,-24 0,0 0,0 0,-1 25,1-25,0 0,0 0,24 0,1 0,-1 0,1 0,0 0,-1 0,1 0,-1 0,-24 0,25 0,-50 0,24 0,1 0,-25 0,25 0,-25 0,24 0,26 0,-25 25,24-25,1 0,-1 0,1 0,0 0,-1 0,26 0,-1 0,0 0,25 0,1 0,-1 0,0 0,25 0,0 0,25 0,-1 0,1 0,0 0,25 0,-26 0,1 0,0 0,0 0,0 0,-1 0,1 0,25 0,-1 0,-24 0,49 0,-24 0,0 0,-1 0,26 0,-26 0,26 0,-26 0,26 0,-1 0,25 0,-25 0,1 0,24 0,-25 0,1 0,24 0,0 0,0 0,1 0,-1 0,-25 0,25 0,1 0,24 0,-25 0,25 0,0 0,0 0,-25 0,25 0,0 0,0 0,0 0,0 0,-25 0,25 0,-25 0,25 0,-24 0,24 0,-25 0,25 0,0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1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7718,'0'0,"-24"0,24 0,0 0,0 0,0 0,0 0,0 0,24 0,-24 0,0 0,25-25,-25 25,25 0,-25 0,0 0,0 0,0 0,25-25,-25 25,0 0,25 0,-25 0,0 0,0 0,0 0,0 0,0 0,0 0,0 0,0 0,0 0,0 0,0 0,0 0,0 0,0-24,24 24,-24 0,0 0,0 0,0 0,0 0,0 0,0 0,0 0,0 0,0 0,0 0,0 0,0 0,0 0,0 0,0 0,0 0,0 0,0 0,0 0,0 0,0 0,0 0,0 0,0 0,0 0,0 0,0 0,0 0,0 0,0 0,0 0,0 0,0 0,0 0,50-25,-25 0,49-25,1 25,-1-49,75 0,0-26,-1 1,26 0,0 0,24-25,-24 0,24 0,-49 24,0 26,0-25,0 24,-1-24,1 0,0 0,0 0,0-1,24 1,-24 0,25 0,-25-1,24 1,-24 0,25 0,-1 0,1-25,0 24,-1-24,26 0,-1 25,1-50,-1 25,-24 25,-1 0,-24 0,-25-1,25 26,0-25,0 0,-25 24,0 1,0-1,-25 26,0-26,0 26,-24-1,-1-24,25 24,1 0,24-24,0-25,49 0,1-1,-25 1,24 0,-24 0,-25 24,0 1,-25-1,25 1,1 0,-1-26,24 26,-24 0,25-26,-25 26,50-25,-25-1,0 1,-25 25,-50 24,0 1,1-1,-1 0,25 1,-49-1,-25 50,24-49,51-1,-26 0,0 1,-24 24,0 0,-25 0,49 1,-24-26,-26 25,26 0,-25 25,0-24,24-1,-24 0,0 0,0 25,24-25,1 0,-25 1,-1 24,-24-25,25 0,0 25,-25 0,0 0,25-25,0 0,24 25,-49-24,0 24,0 0,25 0,-25-25,0 25,0 0,0 0,0 0,0 0,0 0,0 0,0 0,0 0,0 25,-25-1,-24-24,-1 50,-49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1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7417 0,'24'0,"-24"0,0 0,0 0,0 0,0 0,0 0,0 0,0 0,0 0,0 0,0 0,0 0,0 0,-24 25,-26 0,0 0,-24 0,0 24,-1 1,25-25,1-1,-1 26,1-25,-1 0,0 0,1-1,-1 26,1-25,24 0,-25-1,1 1,-26 25,-24-1,-50 26,25 24,0-25,0 1,25-1,-25 1,0-1,0 0,25-24,-1 25,1-26,0 26,0-1,-1-24,-24 24,0 0,0 1,0-1,0 1,0 24,25-25,-25-24,25 24,0-24,-25 49,24-49,1 24,25-24,-25-1,-1 26,1-1,-25-24,25 24,24-24,-24-1,0 26,-25-26,25 26,-25-1,0 1,25-1,-26 1,26-1,-25 0,-25 1,25 24,0-25,0 1,-49 24,-26 25,-24 0,0 25,124-75,49-49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3.406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6895 1291</inkml:trace>
  <inkml:trace contextRef="#ctx0" brushRef="#br0" timeOffset="31">6647 1464,'-124'75,"75"-50,-1-1,-74 51,-74 49,-26 0,76 0,-1-50,25 1,24-1,-24 1,0-1,0 0,25 1,0-26</inkml:trace>
  <inkml:trace contextRef="#ctx0" brushRef="#br0" timeOffset="1406">4117 3027,'25'-25,"25"1,49-51,25 26,-25-26,0 26,-24-1,-1 0,25-24,1 24,24-49,0 49,-25-24,-25 24,26 1,24-26,0-24,24 25,1-25,-25 24,25-24,25 0,-25-1,-1 1,-24 25,25-25,-25 24,-25 1,25 24,-24-24,-1 24,0-24,0 24,1-24,-1 24,0-24,-25 24,-24 25,24-24,26-1,-26-24,25 24,-24 0,-1 1,1 24,-1-25,-24 1,-1 24,-24 25,-25 0,0 0,0 0,0 0,-50 0,-24 50,-25 24,-25 0,0 1,-25 24,0 0,0 1,-49 24,24-25,-24 25,24 0,0-25,-24 0,49 25,-24-25,24 1,0-26,25 25,-25 1,0-26,0 25,25-24,0-1,0 0,0 1,25-1,-25 1,25-26,24 26,-24-26,0 26,0-26,-25 26,24-26,1 26,0-26,0 26,-25-1,25-24,-1 24,1 1,0-26,0 26,-1-26,1 26,0-26,0 26,0-26,24 1,-24 0,0 24,0-24,24-1,-24 1,24 24,-24-24,0 24,0-24,0 24,-1-24,1 24,0-24,25-1,-1 1,1 0,-25-1,24 1,1 0,-1-1,50-24,1-25</inkml:trace>
  <inkml:trace contextRef="#ctx0" brushRef="#br0" timeOffset="3890">942 5012,'-99'49,"74"-49,25 0,0 0,0 0,0 0,0 0,0 0,0 0,0 0,0 0,0 0,0 0,0 0,0 0,0 25,0-25,-25 0,1 25,-1 0,0-25,-25 49,26-49,-1 25,25-25,0 0,-50 25,25 0,1-1,-1-24,0 25,0-25,0 25,-24 0,49-25,0 0,0 0,0 0,-25 25,-25-1,1 1,24 0,0 0,0-25,0 25,1-1,24-24,0 0,0 0,-50 25,25-25,25 25,-25-25,25 0,0 0,0 0,0 0,-24 25,24-25,0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8:23.4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25,'0'0,"25"0,25 0,49 0,-25 0,26 0,-51 0,26 0,-1 0,50 0,25 0,-25 0,0 0,0 0,-25 0,0 0,1 0,24 0,24 0,26 0,-25 0,25 0,-1 0,-24 0,-25 0,25 0,0 0,24 0,1 0,-25 0,-25 0,-25 0,-49 0,-26 0,-24 0,0 0,0 0,0 0,0 0,0 0,0 0,-24 0,24 0,0 0,-25 0,25 0,0 0,0 0,0 0,0 0,0 0,25 0,-1 0,51 0,-1 0,26 0,-1 0,25 0,0 0,0 0,25 0,-25 0,0 0,0 0,-25 0,25 0,-25 0,0 0,1 0,-1 0,0 0,25 0,-25 0,25 0,25 0,-25 0,25 0,0 0,-25 0,0 0,0 0,25 0,-25 0,25 0,-1 0,26 0,0 0,-1 0,1 0,0 0,-26 0,26 0,24 0,1 0,-50 0,24 0,1 0,-25 0,0 0,-25 0,0 0,0 0,0 0,0 0,-25 0,0 0,25 0,-25 0,25 0,25 0,-25 0,0 0,0 0,-24 0,-1-25,0 25,25 0,-25 0,0 0,-24 0,-25 0,-1 0,-49 0,0 0,0 0,0 0,0 0,-25 0,-24 0,-1 0,-24 0,24 0,-24 0,-26 0,-24 0,0 0,-49 0,-26 0,1 0,-1 0,-24 0,0 0,0 0,-1 25,1-25,0 0,0 0,24 0,1 0,-1 0,1 0,0 0,-1 0,1 0,-1 0,-24 0,25 0,-50 0,24 0,1 0,-25 0,25 0,-25 0,24 0,26 0,-25 25,24-25,1 0,-1 0,1 0,0 0,-1 0,26 0,-1 0,0 0,25 0,1 0,-1 0,0 0,25 0,0 0,25 0,-1 0,1 0,0 0,25 0,-26 0,1 0,0 0,0 0,0 0,-1 0,1 0,25 0,-1 0,-24 0,49 0,-24 0,0 0,-1 0,26 0,-26 0,26 0,-26 0,26 0,-1 0,25 0,-25 0,1 0,24 0,-25 0,1 0,24 0,0 0,0 0,1 0,-1 0,-25 0,25 0,1 0,24 0,-25 0,25 0,0 0,0 0,-25 0,25 0,0 0,0 0,0 0,0 0,-25 0,25 0,-25 0,25 0,-24 0,24 0,-25 0,25 0,0 0,0 0,0 0,0 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1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7718,'0'0,"-24"0,24 0,0 0,0 0,0 0,0 0,0 0,24 0,-24 0,0 0,25-25,-25 25,25 0,-25 0,0 0,0 0,0 0,25-25,-25 25,0 0,25 0,-25 0,0 0,0 0,0 0,0 0,0 0,0 0,0 0,0 0,0 0,0 0,0 0,0 0,0 0,0-24,24 24,-24 0,0 0,0 0,0 0,0 0,0 0,0 0,0 0,0 0,0 0,0 0,0 0,0 0,0 0,0 0,0 0,0 0,0 0,0 0,0 0,0 0,0 0,0 0,0 0,0 0,0 0,0 0,0 0,0 0,0 0,0 0,0 0,0 0,0 0,0 0,50-25,-25 0,49-25,1 25,-1-49,75 0,0-26,-1 1,26 0,0 0,24-25,-24 0,24 0,-49 24,0 26,0-25,0 24,-1-24,1 0,0 0,0 0,0-1,24 1,-24 0,25 0,-25-1,24 1,-24 0,25 0,-1 0,1-25,0 24,-1-24,26 0,-1 25,1-50,-1 25,-24 25,-1 0,-24 0,-25-1,25 26,0-25,0 0,-25 24,0 1,0-1,-25 26,0-26,0 26,-24-1,-1-24,25 24,1 0,24-24,0-25,49 0,1-1,-25 1,24 0,-24 0,-25 24,0 1,-25-1,25 1,1 0,-1-26,24 26,-24 0,25-26,-25 26,50-25,-25-1,0 1,-25 25,-50 24,0 1,1-1,-1 0,25 1,-49-1,-25 50,24-49,51-1,-26 0,0 1,-24 24,0 0,-25 0,49 1,-24-26,-26 25,26 0,-25 25,0-24,24-1,-24 0,0 0,0 25,24-25,1 0,-25 1,-1 24,-24-25,25 0,0 25,-25 0,0 0,25-25,0 0,24 25,-49-24,0 24,0 0,25 0,-25-25,0 25,0 0,0 0,0 0,0 0,0 0,0 0,0 0,0 0,0 25,-25-1,-24-24,-1 50,-49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1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7417 0,'24'0,"-24"0,0 0,0 0,0 0,0 0,0 0,0 0,0 0,0 0,0 0,0 0,0 0,0 0,-24 25,-26 0,0 0,-24 0,0 24,-1 1,25-25,1-1,-1 26,1-25,-1 0,0 0,1-1,-1 26,1-25,24 0,-25-1,1 1,-26 25,-24-1,-50 26,25 24,0-25,0 1,25-1,-25 1,0-1,0 0,25-24,-1 25,1-26,0 26,0-1,-1-24,-24 24,0 0,0 1,0-1,0 1,0 24,25-25,-25-24,25 24,0-24,-25 49,24-49,1 24,25-24,-25-1,-1 26,1-1,-25-24,25 24,24-24,-24-1,0 26,-25-26,25 26,-25-1,0 1,25-1,-26 1,26-1,-25 0,-25 1,25 24,0-25,0 1,-49 24,-26 25,-24 0,0 25,124-75,49-49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3.406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6895 1291</inkml:trace>
  <inkml:trace contextRef="#ctx0" brushRef="#br0" timeOffset="31">6647 1464,'-124'75,"75"-50,-1-1,-74 51,-74 49,-26 0,76 0,-1-50,25 1,24-1,-24 1,0-1,0 0,25 1,0-26</inkml:trace>
  <inkml:trace contextRef="#ctx0" brushRef="#br0" timeOffset="1406">4117 3027,'25'-25,"25"1,49-51,25 26,-25-26,0 26,-24-1,-1 0,25-24,1 24,24-49,0 49,-25-24,-25 24,26 1,24-26,0-24,24 25,1-25,-25 24,25-24,25 0,-25-1,-1 1,-24 25,25-25,-25 24,-25 1,25 24,-24-24,-1 24,0-24,0 24,1-24,-1 24,0-24,-25 24,-24 25,24-24,26-1,-26-24,25 24,-24 0,-1 1,1 24,-1-25,-24 1,-1 24,-24 25,-25 0,0 0,0 0,0 0,-50 0,-24 50,-25 24,-25 0,0 1,-25 24,0 0,0 1,-49 24,24-25,-24 25,24 0,0-25,-24 0,49 25,-24-25,24 1,0-26,25 25,-25 1,0-26,0 25,25-24,0-1,0 0,0 1,25-1,-25 1,25-26,24 26,-24-26,0 26,0-26,-25 26,24-26,1 26,0-26,0 26,-25-1,25-24,-1 24,1 1,0-26,0 26,-1-26,1 26,0-26,0 26,0-26,24 1,-24 0,0 24,0-24,24-1,-24 1,24 24,-24-24,0 24,0-24,0 24,-1-24,1 24,0-24,25-1,-1 1,1 0,-25-1,24 1,1 0,-1-1,50-24,1-25</inkml:trace>
  <inkml:trace contextRef="#ctx0" brushRef="#br0" timeOffset="3890">942 5012,'-99'49,"74"-49,25 0,0 0,0 0,0 0,0 0,0 0,0 0,0 0,0 0,0 0,0 0,0 0,0 0,0 25,0-25,-25 0,1 25,-1 0,0-25,-25 49,26-49,-1 25,25-25,0 0,-50 25,25 0,1-1,-1-24,0 25,0-25,0 25,-24 0,49-25,0 0,0 0,0 0,-25 25,-25-1,1 1,24 0,0 0,0-25,0 25,1-1,24-24,0 0,0 0,-50 25,25-25,25 25,-25-25,25 0,0 0,0 0,0 0,-24 25,24-25,0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8:23.4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25,'0'0,"25"0,25 0,49 0,-25 0,26 0,-51 0,26 0,-1 0,50 0,25 0,-25 0,0 0,0 0,-25 0,0 0,1 0,24 0,24 0,26 0,-25 0,25 0,-1 0,-24 0,-25 0,25 0,0 0,24 0,1 0,-25 0,-25 0,-25 0,-49 0,-26 0,-24 0,0 0,0 0,0 0,0 0,0 0,0 0,-24 0,24 0,0 0,-25 0,25 0,0 0,0 0,0 0,0 0,0 0,25 0,-1 0,51 0,-1 0,26 0,-1 0,25 0,0 0,0 0,25 0,-25 0,0 0,0 0,-25 0,25 0,-25 0,0 0,1 0,-1 0,0 0,25 0,-25 0,25 0,25 0,-25 0,25 0,0 0,-25 0,0 0,0 0,25 0,-25 0,25 0,-1 0,26 0,0 0,-1 0,1 0,0 0,-26 0,26 0,24 0,1 0,-50 0,24 0,1 0,-25 0,0 0,-25 0,0 0,0 0,0 0,0 0,-25 0,0 0,25 0,-25 0,25 0,25 0,-25 0,0 0,0 0,-24 0,-1-25,0 25,25 0,-25 0,0 0,-24 0,-25 0,-1 0,-49 0,0 0,0 0,0 0,0 0,-25 0,-24 0,-1 0,-24 0,24 0,-24 0,-26 0,-24 0,0 0,-49 0,-26 0,1 0,-1 0,-24 0,0 0,0 0,-1 25,1-25,0 0,0 0,24 0,1 0,-1 0,1 0,0 0,-1 0,1 0,-1 0,-24 0,25 0,-50 0,24 0,1 0,-25 0,25 0,-25 0,24 0,26 0,-25 25,24-25,1 0,-1 0,1 0,0 0,-1 0,26 0,-1 0,0 0,25 0,1 0,-1 0,0 0,25 0,0 0,25 0,-1 0,1 0,0 0,25 0,-26 0,1 0,0 0,0 0,0 0,-1 0,1 0,25 0,-1 0,-24 0,49 0,-24 0,0 0,-1 0,26 0,-26 0,26 0,-26 0,26 0,-1 0,25 0,-25 0,1 0,24 0,-25 0,1 0,24 0,0 0,0 0,1 0,-1 0,-25 0,25 0,1 0,24 0,-25 0,25 0,0 0,0 0,-25 0,25 0,0 0,0 0,0 0,0 0,-25 0,25 0,-25 0,25 0,-24 0,24 0,-25 0,25 0,0 0,0 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1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7718,'0'0,"-24"0,24 0,0 0,0 0,0 0,0 0,0 0,24 0,-24 0,0 0,25-25,-25 25,25 0,-25 0,0 0,0 0,0 0,25-25,-25 25,0 0,25 0,-25 0,0 0,0 0,0 0,0 0,0 0,0 0,0 0,0 0,0 0,0 0,0 0,0 0,0 0,0-24,24 24,-24 0,0 0,0 0,0 0,0 0,0 0,0 0,0 0,0 0,0 0,0 0,0 0,0 0,0 0,0 0,0 0,0 0,0 0,0 0,0 0,0 0,0 0,0 0,0 0,0 0,0 0,0 0,0 0,0 0,0 0,0 0,0 0,0 0,0 0,0 0,50-25,-25 0,49-25,1 25,-1-49,75 0,0-26,-1 1,26 0,0 0,24-25,-24 0,24 0,-49 24,0 26,0-25,0 24,-1-24,1 0,0 0,0 0,0-1,24 1,-24 0,25 0,-25-1,24 1,-24 0,25 0,-1 0,1-25,0 24,-1-24,26 0,-1 25,1-50,-1 25,-24 25,-1 0,-24 0,-25-1,25 26,0-25,0 0,-25 24,0 1,0-1,-25 26,0-26,0 26,-24-1,-1-24,25 24,1 0,24-24,0-25,49 0,1-1,-25 1,24 0,-24 0,-25 24,0 1,-25-1,25 1,1 0,-1-26,24 26,-24 0,25-26,-25 26,50-25,-25-1,0 1,-25 25,-50 24,0 1,1-1,-1 0,25 1,-49-1,-25 50,24-49,51-1,-26 0,0 1,-24 24,0 0,-25 0,49 1,-24-26,-26 25,26 0,-25 25,0-24,24-1,-24 0,0 0,0 25,24-25,1 0,-25 1,-1 24,-24-25,25 0,0 25,-25 0,0 0,25-25,0 0,24 25,-49-24,0 24,0 0,25 0,-25-25,0 25,0 0,0 0,0 0,0 0,0 0,0 0,0 0,0 0,0 25,-25-1,-24-24,-1 50,-49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8:23.4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25,'0'0,"25"0,25 0,49 0,-25 0,26 0,-51 0,26 0,-1 0,50 0,25 0,-25 0,0 0,0 0,-25 0,0 0,1 0,24 0,24 0,26 0,-25 0,25 0,-1 0,-24 0,-25 0,25 0,0 0,24 0,1 0,-25 0,-25 0,-25 0,-49 0,-26 0,-24 0,0 0,0 0,0 0,0 0,0 0,0 0,-24 0,24 0,0 0,-25 0,25 0,0 0,0 0,0 0,0 0,0 0,25 0,-1 0,51 0,-1 0,26 0,-1 0,25 0,0 0,0 0,25 0,-25 0,0 0,0 0,-25 0,25 0,-25 0,0 0,1 0,-1 0,0 0,25 0,-25 0,25 0,25 0,-25 0,25 0,0 0,-25 0,0 0,0 0,25 0,-25 0,25 0,-1 0,26 0,0 0,-1 0,1 0,0 0,-26 0,26 0,24 0,1 0,-50 0,24 0,1 0,-25 0,0 0,-25 0,0 0,0 0,0 0,0 0,-25 0,0 0,25 0,-25 0,25 0,25 0,-25 0,0 0,0 0,-24 0,-1-25,0 25,25 0,-25 0,0 0,-24 0,-25 0,-1 0,-49 0,0 0,0 0,0 0,0 0,-25 0,-24 0,-1 0,-24 0,24 0,-24 0,-26 0,-24 0,0 0,-49 0,-26 0,1 0,-1 0,-24 0,0 0,0 0,-1 25,1-25,0 0,0 0,24 0,1 0,-1 0,1 0,0 0,-1 0,1 0,-1 0,-24 0,25 0,-50 0,24 0,1 0,-25 0,25 0,-25 0,24 0,26 0,-25 25,24-25,1 0,-1 0,1 0,0 0,-1 0,26 0,-1 0,0 0,25 0,1 0,-1 0,0 0,25 0,0 0,25 0,-1 0,1 0,0 0,25 0,-26 0,1 0,0 0,0 0,0 0,-1 0,1 0,25 0,-1 0,-24 0,49 0,-24 0,0 0,-1 0,26 0,-26 0,26 0,-26 0,26 0,-1 0,25 0,-25 0,1 0,24 0,-25 0,1 0,24 0,0 0,0 0,1 0,-1 0,-25 0,25 0,1 0,24 0,-25 0,25 0,0 0,0 0,-25 0,25 0,0 0,0 0,0 0,0 0,-25 0,25 0,-25 0,25 0,-24 0,24 0,-25 0,25 0,0 0,0 0,0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1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7417 0,'24'0,"-24"0,0 0,0 0,0 0,0 0,0 0,0 0,0 0,0 0,0 0,0 0,0 0,0 0,-24 25,-26 0,0 0,-24 0,0 24,-1 1,25-25,1-1,-1 26,1-25,-1 0,0 0,1-1,-1 26,1-25,24 0,-25-1,1 1,-26 25,-24-1,-50 26,25 24,0-25,0 1,25-1,-25 1,0-1,0 0,25-24,-1 25,1-26,0 26,0-1,-1-24,-24 24,0 0,0 1,0-1,0 1,0 24,25-25,-25-24,25 24,0-24,-25 49,24-49,1 24,25-24,-25-1,-1 26,1-1,-25-24,25 24,24-24,-24-1,0 26,-25-26,25 26,-25-1,0 1,25-1,-26 1,26-1,-25 0,-25 1,25 24,0-25,0 1,-49 24,-26 25,-24 0,0 25,124-75,49-49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3.406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6895 1291</inkml:trace>
  <inkml:trace contextRef="#ctx0" brushRef="#br0" timeOffset="31">6647 1464,'-124'75,"75"-50,-1-1,-74 51,-74 49,-26 0,76 0,-1-50,25 1,24-1,-24 1,0-1,0 0,25 1,0-26</inkml:trace>
  <inkml:trace contextRef="#ctx0" brushRef="#br0" timeOffset="1406">4117 3027,'25'-25,"25"1,49-51,25 26,-25-26,0 26,-24-1,-1 0,25-24,1 24,24-49,0 49,-25-24,-25 24,26 1,24-26,0-24,24 25,1-25,-25 24,25-24,25 0,-25-1,-1 1,-24 25,25-25,-25 24,-25 1,25 24,-24-24,-1 24,0-24,0 24,1-24,-1 24,0-24,-25 24,-24 25,24-24,26-1,-26-24,25 24,-24 0,-1 1,1 24,-1-25,-24 1,-1 24,-24 25,-25 0,0 0,0 0,0 0,-50 0,-24 50,-25 24,-25 0,0 1,-25 24,0 0,0 1,-49 24,24-25,-24 25,24 0,0-25,-24 0,49 25,-24-25,24 1,0-26,25 25,-25 1,0-26,0 25,25-24,0-1,0 0,0 1,25-1,-25 1,25-26,24 26,-24-26,0 26,0-26,-25 26,24-26,1 26,0-26,0 26,-25-1,25-24,-1 24,1 1,0-26,0 26,-1-26,1 26,0-26,0 26,0-26,24 1,-24 0,0 24,0-24,24-1,-24 1,24 24,-24-24,0 24,0-24,0 24,-1-24,1 24,0-24,25-1,-1 1,1 0,-25-1,24 1,1 0,-1-1,50-24,1-25</inkml:trace>
  <inkml:trace contextRef="#ctx0" brushRef="#br0" timeOffset="3890">942 5012,'-99'49,"74"-49,25 0,0 0,0 0,0 0,0 0,0 0,0 0,0 0,0 0,0 0,0 0,0 0,0 0,0 25,0-25,-25 0,1 25,-1 0,0-25,-25 49,26-49,-1 25,25-25,0 0,-50 25,25 0,1-1,-1-24,0 25,0-25,0 25,-24 0,49-25,0 0,0 0,0 0,-25 25,-25-1,1 1,24 0,0 0,0-25,0 25,1-1,24-24,0 0,0 0,-50 25,25-25,25 25,-25-25,25 0,0 0,0 0,0 0,-24 25,24-25,0 0,0 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8:23.4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25,'0'0,"25"0,25 0,49 0,-25 0,26 0,-51 0,26 0,-1 0,50 0,25 0,-25 0,0 0,0 0,-25 0,0 0,1 0,24 0,24 0,26 0,-25 0,25 0,-1 0,-24 0,-25 0,25 0,0 0,24 0,1 0,-25 0,-25 0,-25 0,-49 0,-26 0,-24 0,0 0,0 0,0 0,0 0,0 0,0 0,-24 0,24 0,0 0,-25 0,25 0,0 0,0 0,0 0,0 0,0 0,25 0,-1 0,51 0,-1 0,26 0,-1 0,25 0,0 0,0 0,25 0,-25 0,0 0,0 0,-25 0,25 0,-25 0,0 0,1 0,-1 0,0 0,25 0,-25 0,25 0,25 0,-25 0,25 0,0 0,-25 0,0 0,0 0,25 0,-25 0,25 0,-1 0,26 0,0 0,-1 0,1 0,0 0,-26 0,26 0,24 0,1 0,-50 0,24 0,1 0,-25 0,0 0,-25 0,0 0,0 0,0 0,0 0,-25 0,0 0,25 0,-25 0,25 0,25 0,-25 0,0 0,0 0,-24 0,-1-25,0 25,25 0,-25 0,0 0,-24 0,-25 0,-1 0,-49 0,0 0,0 0,0 0,0 0,-25 0,-24 0,-1 0,-24 0,24 0,-24 0,-26 0,-24 0,0 0,-49 0,-26 0,1 0,-1 0,-24 0,0 0,0 0,-1 25,1-25,0 0,0 0,24 0,1 0,-1 0,1 0,0 0,-1 0,1 0,-1 0,-24 0,25 0,-50 0,24 0,1 0,-25 0,25 0,-25 0,24 0,26 0,-25 25,24-25,1 0,-1 0,1 0,0 0,-1 0,26 0,-1 0,0 0,25 0,1 0,-1 0,0 0,25 0,0 0,25 0,-1 0,1 0,0 0,25 0,-26 0,1 0,0 0,0 0,0 0,-1 0,1 0,25 0,-1 0,-24 0,49 0,-24 0,0 0,-1 0,26 0,-26 0,26 0,-26 0,26 0,-1 0,25 0,-25 0,1 0,24 0,-25 0,1 0,24 0,0 0,0 0,1 0,-1 0,-25 0,25 0,1 0,24 0,-25 0,25 0,0 0,0 0,-25 0,25 0,0 0,0 0,0 0,0 0,-25 0,25 0,-25 0,25 0,-24 0,24 0,-25 0,25 0,0 0,0 0,0 0,0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1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7718,'0'0,"-24"0,24 0,0 0,0 0,0 0,0 0,0 0,24 0,-24 0,0 0,25-25,-25 25,25 0,-25 0,0 0,0 0,0 0,25-25,-25 25,0 0,25 0,-25 0,0 0,0 0,0 0,0 0,0 0,0 0,0 0,0 0,0 0,0 0,0 0,0 0,0 0,0-24,24 24,-24 0,0 0,0 0,0 0,0 0,0 0,0 0,0 0,0 0,0 0,0 0,0 0,0 0,0 0,0 0,0 0,0 0,0 0,0 0,0 0,0 0,0 0,0 0,0 0,0 0,0 0,0 0,0 0,0 0,0 0,0 0,0 0,0 0,0 0,0 0,50-25,-25 0,49-25,1 25,-1-49,75 0,0-26,-1 1,26 0,0 0,24-25,-24 0,24 0,-49 24,0 26,0-25,0 24,-1-24,1 0,0 0,0 0,0-1,24 1,-24 0,25 0,-25-1,24 1,-24 0,25 0,-1 0,1-25,0 24,-1-24,26 0,-1 25,1-50,-1 25,-24 25,-1 0,-24 0,-25-1,25 26,0-25,0 0,-25 24,0 1,0-1,-25 26,0-26,0 26,-24-1,-1-24,25 24,1 0,24-24,0-25,49 0,1-1,-25 1,24 0,-24 0,-25 24,0 1,-25-1,25 1,1 0,-1-26,24 26,-24 0,25-26,-25 26,50-25,-25-1,0 1,-25 25,-50 24,0 1,1-1,-1 0,25 1,-49-1,-25 50,24-49,51-1,-26 0,0 1,-24 24,0 0,-25 0,49 1,-24-26,-26 25,26 0,-25 25,0-24,24-1,-24 0,0 0,0 25,24-25,1 0,-25 1,-1 24,-24-25,25 0,0 25,-25 0,0 0,25-25,0 0,24 25,-49-24,0 24,0 0,25 0,-25-25,0 25,0 0,0 0,0 0,0 0,0 0,0 0,0 0,0 0,0 25,-25-1,-24-24,-1 50,-49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1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7417 0,'24'0,"-24"0,0 0,0 0,0 0,0 0,0 0,0 0,0 0,0 0,0 0,0 0,0 0,0 0,-24 25,-26 0,0 0,-24 0,0 24,-1 1,25-25,1-1,-1 26,1-25,-1 0,0 0,1-1,-1 26,1-25,24 0,-25-1,1 1,-26 25,-24-1,-50 26,25 24,0-25,0 1,25-1,-25 1,0-1,0 0,25-24,-1 25,1-26,0 26,0-1,-1-24,-24 24,0 0,0 1,0-1,0 1,0 24,25-25,-25-24,25 24,0-24,-25 49,24-49,1 24,25-24,-25-1,-1 26,1-1,-25-24,25 24,24-24,-24-1,0 26,-25-26,25 26,-25-1,0 1,25-1,-26 1,26-1,-25 0,-25 1,25 24,0-25,0 1,-49 24,-26 25,-24 0,0 25,124-75,49-49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1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7718,'0'0,"-24"0,24 0,0 0,0 0,0 0,0 0,0 0,24 0,-24 0,0 0,25-25,-25 25,25 0,-25 0,0 0,0 0,0 0,25-25,-25 25,0 0,25 0,-25 0,0 0,0 0,0 0,0 0,0 0,0 0,0 0,0 0,0 0,0 0,0 0,0 0,0 0,0-24,24 24,-24 0,0 0,0 0,0 0,0 0,0 0,0 0,0 0,0 0,0 0,0 0,0 0,0 0,0 0,0 0,0 0,0 0,0 0,0 0,0 0,0 0,0 0,0 0,0 0,0 0,0 0,0 0,0 0,0 0,0 0,0 0,0 0,0 0,0 0,0 0,50-25,-25 0,49-25,1 25,-1-49,75 0,0-26,-1 1,26 0,0 0,24-25,-24 0,24 0,-49 24,0 26,0-25,0 24,-1-24,1 0,0 0,0 0,0-1,24 1,-24 0,25 0,-25-1,24 1,-24 0,25 0,-1 0,1-25,0 24,-1-24,26 0,-1 25,1-50,-1 25,-24 25,-1 0,-24 0,-25-1,25 26,0-25,0 0,-25 24,0 1,0-1,-25 26,0-26,0 26,-24-1,-1-24,25 24,1 0,24-24,0-25,49 0,1-1,-25 1,24 0,-24 0,-25 24,0 1,-25-1,25 1,1 0,-1-26,24 26,-24 0,25-26,-25 26,50-25,-25-1,0 1,-25 25,-50 24,0 1,1-1,-1 0,25 1,-49-1,-25 50,24-49,51-1,-26 0,0 1,-24 24,0 0,-25 0,49 1,-24-26,-26 25,26 0,-25 25,0-24,24-1,-24 0,0 0,0 25,24-25,1 0,-25 1,-1 24,-24-25,25 0,0 25,-25 0,0 0,25-25,0 0,24 25,-49-24,0 24,0 0,25 0,-25-25,0 25,0 0,0 0,0 0,0 0,0 0,0 0,0 0,0 0,0 25,-25-1,-24-24,-1 50,-49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1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7417 0,'24'0,"-24"0,0 0,0 0,0 0,0 0,0 0,0 0,0 0,0 0,0 0,0 0,0 0,0 0,-24 25,-26 0,0 0,-24 0,0 24,-1 1,25-25,1-1,-1 26,1-25,-1 0,0 0,1-1,-1 26,1-25,24 0,-25-1,1 1,-26 25,-24-1,-50 26,25 24,0-25,0 1,25-1,-25 1,0-1,0 0,25-24,-1 25,1-26,0 26,0-1,-1-24,-24 24,0 0,0 1,0-1,0 1,0 24,25-25,-25-24,25 24,0-24,-25 49,24-49,1 24,25-24,-25-1,-1 26,1-1,-25-24,25 24,24-24,-24-1,0 26,-25-26,25 26,-25-1,0 1,25-1,-26 1,26-1,-25 0,-25 1,25 24,0-25,0 1,-49 24,-26 25,-24 0,0 25,124-75,49-49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3.406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6895 1291</inkml:trace>
  <inkml:trace contextRef="#ctx0" brushRef="#br0" timeOffset="31">6647 1464,'-124'75,"75"-50,-1-1,-74 51,-74 49,-26 0,76 0,-1-50,25 1,24-1,-24 1,0-1,0 0,25 1,0-26</inkml:trace>
  <inkml:trace contextRef="#ctx0" brushRef="#br0" timeOffset="1406">4117 3027,'25'-25,"25"1,49-51,25 26,-25-26,0 26,-24-1,-1 0,25-24,1 24,24-49,0 49,-25-24,-25 24,26 1,24-26,0-24,24 25,1-25,-25 24,25-24,25 0,-25-1,-1 1,-24 25,25-25,-25 24,-25 1,25 24,-24-24,-1 24,0-24,0 24,1-24,-1 24,0-24,-25 24,-24 25,24-24,26-1,-26-24,25 24,-24 0,-1 1,1 24,-1-25,-24 1,-1 24,-24 25,-25 0,0 0,0 0,0 0,-50 0,-24 50,-25 24,-25 0,0 1,-25 24,0 0,0 1,-49 24,24-25,-24 25,24 0,0-25,-24 0,49 25,-24-25,24 1,0-26,25 25,-25 1,0-26,0 25,25-24,0-1,0 0,0 1,25-1,-25 1,25-26,24 26,-24-26,0 26,0-26,-25 26,24-26,1 26,0-26,0 26,-25-1,25-24,-1 24,1 1,0-26,0 26,-1-26,1 26,0-26,0 26,0-26,24 1,-24 0,0 24,0-24,24-1,-24 1,24 24,-24-24,0 24,0-24,0 24,-1-24,1 24,0-24,25-1,-1 1,1 0,-25-1,24 1,1 0,-1-1,50-24,1-25</inkml:trace>
  <inkml:trace contextRef="#ctx0" brushRef="#br0" timeOffset="3890">942 5012,'-99'49,"74"-49,25 0,0 0,0 0,0 0,0 0,0 0,0 0,0 0,0 0,0 0,0 0,0 0,0 0,0 25,0-25,-25 0,1 25,-1 0,0-25,-25 49,26-49,-1 25,25-25,0 0,-50 25,25 0,1-1,-1-24,0 25,0-25,0 25,-24 0,49-25,0 0,0 0,0 0,-25 25,-25-1,1 1,24 0,0 0,0-25,0 25,1-1,24-24,0 0,0 0,-50 25,25-25,25 25,-25-25,25 0,0 0,0 0,0 0,-24 25,24-25,0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8:23.43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25,'0'0,"25"0,25 0,49 0,-25 0,26 0,-51 0,26 0,-1 0,50 0,25 0,-25 0,0 0,0 0,-25 0,0 0,1 0,24 0,24 0,26 0,-25 0,25 0,-1 0,-24 0,-25 0,25 0,0 0,24 0,1 0,-25 0,-25 0,-25 0,-49 0,-26 0,-24 0,0 0,0 0,0 0,0 0,0 0,0 0,-24 0,24 0,0 0,-25 0,25 0,0 0,0 0,0 0,0 0,0 0,25 0,-1 0,51 0,-1 0,26 0,-1 0,25 0,0 0,0 0,25 0,-25 0,0 0,0 0,-25 0,25 0,-25 0,0 0,1 0,-1 0,0 0,25 0,-25 0,25 0,25 0,-25 0,25 0,0 0,-25 0,0 0,0 0,25 0,-25 0,25 0,-1 0,26 0,0 0,-1 0,1 0,0 0,-26 0,26 0,24 0,1 0,-50 0,24 0,1 0,-25 0,0 0,-25 0,0 0,0 0,0 0,0 0,-25 0,0 0,25 0,-25 0,25 0,25 0,-25 0,0 0,0 0,-24 0,-1-25,0 25,25 0,-25 0,0 0,-24 0,-25 0,-1 0,-49 0,0 0,0 0,0 0,0 0,-25 0,-24 0,-1 0,-24 0,24 0,-24 0,-26 0,-24 0,0 0,-49 0,-26 0,1 0,-1 0,-24 0,0 0,0 0,-1 25,1-25,0 0,0 0,24 0,1 0,-1 0,1 0,0 0,-1 0,1 0,-1 0,-24 0,25 0,-50 0,24 0,1 0,-25 0,25 0,-25 0,24 0,26 0,-25 25,24-25,1 0,-1 0,1 0,0 0,-1 0,26 0,-1 0,0 0,25 0,1 0,-1 0,0 0,25 0,0 0,25 0,-1 0,1 0,0 0,25 0,-26 0,1 0,0 0,0 0,0 0,-1 0,1 0,25 0,-1 0,-24 0,49 0,-24 0,0 0,-1 0,26 0,-26 0,26 0,-26 0,26 0,-1 0,25 0,-25 0,1 0,24 0,-25 0,1 0,24 0,0 0,0 0,1 0,-1 0,-25 0,25 0,1 0,24 0,-25 0,25 0,0 0,0 0,-25 0,25 0,0 0,0 0,0 0,0 0,-25 0,25 0,-25 0,25 0,-24 0,24 0,-25 0,25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11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7718,'0'0,"-24"0,24 0,0 0,0 0,0 0,0 0,0 0,24 0,-24 0,0 0,25-25,-25 25,25 0,-25 0,0 0,0 0,0 0,25-25,-25 25,0 0,25 0,-25 0,0 0,0 0,0 0,0 0,0 0,0 0,0 0,0 0,0 0,0 0,0 0,0 0,0 0,0-24,24 24,-24 0,0 0,0 0,0 0,0 0,0 0,0 0,0 0,0 0,0 0,0 0,0 0,0 0,0 0,0 0,0 0,0 0,0 0,0 0,0 0,0 0,0 0,0 0,0 0,0 0,0 0,0 0,0 0,0 0,0 0,0 0,0 0,0 0,0 0,0 0,50-25,-25 0,49-25,1 25,-1-49,75 0,0-26,-1 1,26 0,0 0,24-25,-24 0,24 0,-49 24,0 26,0-25,0 24,-1-24,1 0,0 0,0 0,0-1,24 1,-24 0,25 0,-25-1,24 1,-24 0,25 0,-1 0,1-25,0 24,-1-24,26 0,-1 25,1-50,-1 25,-24 25,-1 0,-24 0,-25-1,25 26,0-25,0 0,-25 24,0 1,0-1,-25 26,0-26,0 26,-24-1,-1-24,25 24,1 0,24-24,0-25,49 0,1-1,-25 1,24 0,-24 0,-25 24,0 1,-25-1,25 1,1 0,-1-26,24 26,-24 0,25-26,-25 26,50-25,-25-1,0 1,-25 25,-50 24,0 1,1-1,-1 0,25 1,-49-1,-25 50,24-49,51-1,-26 0,0 1,-24 24,0 0,-25 0,49 1,-24-26,-26 25,26 0,-25 25,0-24,24-1,-24 0,0 0,0 25,24-25,1 0,-25 1,-1 24,-24-25,25 0,0 25,-25 0,0 0,25-25,0 0,24 25,-49-24,0 24,0 0,25 0,-25-25,0 25,0 0,0 0,0 0,0 0,0 0,0 0,0 0,0 0,0 25,-25-1,-24-24,-1 50,-49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1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7417 0,'24'0,"-24"0,0 0,0 0,0 0,0 0,0 0,0 0,0 0,0 0,0 0,0 0,0 0,0 0,-24 25,-26 0,0 0,-24 0,0 24,-1 1,25-25,1-1,-1 26,1-25,-1 0,0 0,1-1,-1 26,1-25,24 0,-25-1,1 1,-26 25,-24-1,-50 26,25 24,0-25,0 1,25-1,-25 1,0-1,0 0,25-24,-1 25,1-26,0 26,0-1,-1-24,-24 24,0 0,0 1,0-1,0 1,0 24,25-25,-25-24,25 24,0-24,-25 49,24-49,1 24,25-24,-25-1,-1 26,1-1,-25-24,25 24,24-24,-24-1,0 26,-25-26,25 26,-25-1,0 1,25-1,-26 1,26-1,-25 0,-25 1,25 24,0-25,0 1,-49 24,-26 25,-24 0,0 25,124-75,49-49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3T21:29:33.406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6895 1291</inkml:trace>
  <inkml:trace contextRef="#ctx0" brushRef="#br0" timeOffset="31">6647 1464,'-124'75,"75"-50,-1-1,-74 51,-74 49,-26 0,76 0,-1-50,25 1,24-1,-24 1,0-1,0 0,25 1,0-26</inkml:trace>
  <inkml:trace contextRef="#ctx0" brushRef="#br0" timeOffset="1406">4117 3027,'25'-25,"25"1,49-51,25 26,-25-26,0 26,-24-1,-1 0,25-24,1 24,24-49,0 49,-25-24,-25 24,26 1,24-26,0-24,24 25,1-25,-25 24,25-24,25 0,-25-1,-1 1,-24 25,25-25,-25 24,-25 1,25 24,-24-24,-1 24,0-24,0 24,1-24,-1 24,0-24,-25 24,-24 25,24-24,26-1,-26-24,25 24,-24 0,-1 1,1 24,-1-25,-24 1,-1 24,-24 25,-25 0,0 0,0 0,0 0,-50 0,-24 50,-25 24,-25 0,0 1,-25 24,0 0,0 1,-49 24,24-25,-24 25,24 0,0-25,-24 0,49 25,-24-25,24 1,0-26,25 25,-25 1,0-26,0 25,25-24,0-1,0 0,0 1,25-1,-25 1,25-26,24 26,-24-26,0 26,0-26,-25 26,24-26,1 26,0-26,0 26,-25-1,25-24,-1 24,1 1,0-26,0 26,-1-26,1 26,0-26,0 26,0-26,24 1,-24 0,0 24,0-24,24-1,-24 1,24 24,-24-24,0 24,0-24,0 24,-1-24,1 24,0-24,25-1,-1 1,1 0,-25-1,24 1,1 0,-1-1,50-24,1-25</inkml:trace>
  <inkml:trace contextRef="#ctx0" brushRef="#br0" timeOffset="3890">942 5012,'-99'49,"74"-49,25 0,0 0,0 0,0 0,0 0,0 0,0 0,0 0,0 0,0 0,0 0,0 0,0 0,0 25,0-25,-25 0,1 25,-1 0,0-25,-25 49,26-49,-1 25,25-25,0 0,-50 25,25 0,1-1,-1-24,0 25,0-25,0 25,-24 0,49-25,0 0,0 0,0 0,-25 25,-25-1,1 1,24 0,0 0,0-25,0 25,1-1,24-24,0 0,0 0,-50 25,25-25,25 25,-25-25,25 0,0 0,0 0,0 0,-24 25,24-25,0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7100E-D391-CF78-9347-4D80FB0B7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35DFE4-CC61-E120-BBA9-A5804BC11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A0909-B77E-306F-3A8F-06D20A68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5018A-CCD0-EED7-7438-4D31D2F6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954F4-C761-A1BB-47E3-23CF5531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5C74F-7A89-420A-8C97-5BACB2926C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584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BE0FA-020F-F808-DF4C-5FB80C8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77F403-E4C7-9783-9762-5E8AC0B90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B2A3AE-055B-6C0C-21F3-D206BE6E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2E3481-78B6-8E5E-3428-7592DE81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7E713-C05F-1C66-6342-301CCA04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BCD6-EB14-4922-A13C-9C24B52359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2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FCAFB7-E3D7-7679-7791-F25DF7EB0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5DE45-D5AB-A9BF-2E1C-F54DDB8CF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57B6C-D5C7-51B1-DE95-8D209B09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F49F17-6D1B-5517-395A-4967811B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77B39B-3BFF-43B6-623F-E899D4D7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F665-1AE0-44DE-8CCB-4656E55B52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30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B6D83-5FF0-016B-F0A0-1D4EDB82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B8534-683D-762C-006B-7E8BB459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DE0A01-CD7E-2F42-2AC6-AC946FCF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31EB9A-57FE-AD33-97E6-A9C80A6E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2BCB0A-2ACD-1F6A-14C3-C2D16C24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B8EFD-D111-4BE8-B17E-14F982E054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03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CA3A9-2285-838A-53E3-78EF94D6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5F355F-0FDB-30D1-1B80-CFEC29925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3D238C-7D0C-B277-5D95-D235D098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776E22-BB45-0FDD-301E-170EF4AA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AD1A05-98A7-59A1-E383-3B70BBD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65A9E-0047-4D81-A2C0-0967832E83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385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8DEEE-5CB4-E5E7-1779-4A4AAACD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ED5E7-88B3-64CB-459F-D7B78F869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835D56-ED22-C09E-3BD1-E4D3232FB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8AC5F9-EA9D-E65E-14A1-7650CBD2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6E2402-57C8-0405-41C5-E5063F2B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D22170-C457-5228-2302-21BD9EDA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A6BE-ECD7-4CA9-966C-2B45B4AC13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36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BEBB0-5DAD-0C19-E02A-E51AABE0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48AE3D-038F-F09F-D734-62B9FFCB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E073BA-71BB-5C1A-53F3-4355B09D8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E8A57D-DC67-DC27-EAD3-AFFEAA5BC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34C6F2-37FB-897C-01AE-5CC183657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6F5738-F9BC-C1A6-805E-A81C1E9C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CD927B-1851-2A3E-5598-0E5B0A9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EE8F56-CD60-0272-086D-339E3DDF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13238-445C-4855-8F41-C99BE1AE91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5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760BB-1478-E491-F40A-980FF742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D14317-60F7-6117-9305-9C768C97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69771A-B279-37E9-FE18-DF453335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F37363-1E68-E739-2DCA-C64D30F5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A001-E09B-4365-8976-DC697C966B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84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838D12-3471-BF51-4556-03DF8671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01C392-5618-611F-8A0B-8CF6D79B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3F7993-EF4A-4A31-9B0E-70706E38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3514-519F-45F6-8AE4-D1158102B4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66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0DB66-8568-EBA4-BB36-61BA42FF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25AF2-C71F-C2A7-5CD9-A3DAC0ED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254A1B-F06C-D6C8-AA3C-2B9601A03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3BE329-5C0F-874A-26C4-BE34195A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926830-8823-620C-BF14-47D61093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78BCB1-6160-A727-2AB8-8CB801E7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1951F-C4C4-449E-8B69-703C52EAEB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110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8842-1CFF-38FD-9FB4-308D97B3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ED3028-53A4-F1B0-CF5C-7BE7C9D74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1DE13C-CEE2-5190-10B7-8679BFDEE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FA2D3D-15BD-37AE-B0BF-0C70049F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0EC2CB-5948-3B18-3329-9FB2FEE3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DFEC14-93D3-B3CD-BAAF-0BD7065A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AC4F-78CD-4FB3-8631-48639FFF48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41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C91390-7559-76BD-4626-7B7A0DBBA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E75E5-E28D-57E1-DF6D-D147E0DC0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A6B562-1197-89EA-2658-DC48B759BF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055542-1747-C790-1547-CADC0EEEB0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30AB59-4F00-C300-B60B-67A3ED3F2E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32745B-43FF-422C-8F65-8354C2EE54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customXml" Target="../ink/ink2.xml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6.png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.png"/><Relationship Id="rId4" Type="http://schemas.openxmlformats.org/officeDocument/2006/relationships/customXml" Target="../ink/ink10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6.png"/><Relationship Id="rId4" Type="http://schemas.openxmlformats.org/officeDocument/2006/relationships/customXml" Target="../ink/ink14.xml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6.png"/><Relationship Id="rId4" Type="http://schemas.openxmlformats.org/officeDocument/2006/relationships/customXml" Target="../ink/ink18.xml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6.png"/><Relationship Id="rId4" Type="http://schemas.openxmlformats.org/officeDocument/2006/relationships/customXml" Target="../ink/ink22.xml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FC7072F-DD92-D175-ECC0-F4DC1DC5B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AA078C7-CE95-9C87-15FB-2E8FABF1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F185B98-B779-EF6D-A222-11CDEB9C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429000"/>
            <a:ext cx="5329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4000" b="1">
                <a:solidFill>
                  <a:schemeClr val="bg1"/>
                </a:solidFill>
                <a:latin typeface="Zurich Cn BT" pitchFamily="34" charset="0"/>
              </a:rPr>
              <a:t>SIM</a:t>
            </a:r>
          </a:p>
          <a:p>
            <a:pPr>
              <a:buFontTx/>
              <a:buChar char="•"/>
            </a:pPr>
            <a:endParaRPr lang="pt-BR" altLang="pt-BR" sz="4000" b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37889DB-EC1D-7BBD-16C2-3D6AF93A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7080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A LEI ABOLIDA?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F0BC14F-A597-0CC4-6E31-11FAB4BBA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 LEI DIZ: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7AC2C52-4B2E-7A13-0BAA-BB49F6B9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C14141E-0A1D-86F6-165C-BC9E7013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36838"/>
            <a:ext cx="5329238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Não Matarás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Não Mentirás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Honra a teu pai e a tua mãe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Já que a lei foi abolida, posso transgredir isto tudo?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DADB3AC1-5E67-7B00-8230-4C14294C9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MAS NÃO DÁ PRA NEGAR QUE PAULO AFIRMA MAIS: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66BF96E-6B26-64C0-109D-850F7545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5E4BB73-9413-9C9B-1C26-F63082CC8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50419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Porque o pecado não terá domínio sobre voz; pois não estais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debaixo da lei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e sim da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graça.”</a:t>
            </a:r>
          </a:p>
          <a:p>
            <a:pPr>
              <a:buFontTx/>
              <a:buChar char="•"/>
            </a:pPr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9CEAD17E-85D7-63E5-2224-5F802219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764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 b="1">
                <a:solidFill>
                  <a:schemeClr val="bg1"/>
                </a:solidFill>
              </a:rPr>
              <a:t>ROMANOS 6:14</a:t>
            </a:r>
            <a:endParaRPr lang="pt-BR" alt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08D4829-A34F-032F-A72F-FBC11730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POSSO: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C94EDD-6DD5-84FA-BA02-4F3AFDC5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FFAD05B-EB06-2021-78C2-58678998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223202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Mentir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Roubar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Adulterar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Cobiçar</a:t>
            </a:r>
          </a:p>
          <a:p>
            <a:pPr>
              <a:buFontTx/>
              <a:buChar char="•"/>
            </a:pPr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1D7704E-1922-2676-DC93-0F8E86A4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00438"/>
            <a:ext cx="10080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8800" i="1">
                <a:solidFill>
                  <a:srgbClr val="FFFF00"/>
                </a:solidFill>
                <a:latin typeface="Zurich Cn BT" pitchFamily="34" charset="0"/>
              </a:rPr>
              <a:t>?</a:t>
            </a:r>
          </a:p>
          <a:p>
            <a:pPr>
              <a:buFontTx/>
              <a:buChar char="•"/>
            </a:pPr>
            <a:endParaRPr lang="pt-BR" altLang="pt-BR" sz="8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73BE6FE-84F0-E6D3-2B64-F5719C68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19D9F55-25CC-93BC-6ECB-E39AA217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99FE15C-8D2E-3679-2A0E-54723CFD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223D4B1-718B-2039-2961-BC5409BF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711D52F-2C7E-0325-C2CA-3204B243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595688"/>
            <a:ext cx="10080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8800">
                <a:solidFill>
                  <a:srgbClr val="FFFF00"/>
                </a:solidFill>
                <a:latin typeface="Zurich Cn BT" pitchFamily="34" charset="0"/>
              </a:rPr>
              <a:t>4</a:t>
            </a:r>
          </a:p>
          <a:p>
            <a:pPr>
              <a:buFontTx/>
              <a:buChar char="•"/>
            </a:pPr>
            <a:endParaRPr lang="pt-BR" altLang="pt-BR" sz="8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1D70B98-1680-86D6-9108-D34E2A2FC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DEU ESSAS LEIS PARA ISRAEL?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24B4B2B8-B8B4-2965-5C8D-285DAE423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68638"/>
            <a:ext cx="5867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E6ACA970-163C-7CF6-D0F4-550806E6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933825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</a:rPr>
              <a:t>Moisés</a:t>
            </a:r>
            <a:r>
              <a:rPr lang="pt-BR" altLang="pt-BR" sz="3600">
                <a:solidFill>
                  <a:schemeClr val="bg1"/>
                </a:solidFill>
              </a:rPr>
              <a:t> ou </a:t>
            </a:r>
            <a:r>
              <a:rPr lang="pt-BR" altLang="pt-BR" sz="3600">
                <a:solidFill>
                  <a:srgbClr val="FFFF00"/>
                </a:solidFill>
              </a:rPr>
              <a:t>Deus</a:t>
            </a:r>
            <a:r>
              <a:rPr lang="pt-BR" altLang="pt-BR" sz="360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886C657B-101E-D879-AE99-EB669D57B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991D87A-BFF0-8E2E-88CC-8DB17C740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1008AA20-A91B-BF09-85C9-2E400FE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349500"/>
            <a:ext cx="201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EX: ÊXODO 22:1</a:t>
            </a:r>
            <a:r>
              <a:rPr lang="pt-BR" altLang="pt-BR" sz="1800" i="1">
                <a:solidFill>
                  <a:schemeClr val="bg1"/>
                </a:solidFill>
              </a:rPr>
              <a:t> </a:t>
            </a:r>
          </a:p>
          <a:p>
            <a:endParaRPr lang="pt-BR" altLang="pt-BR" sz="1800">
              <a:solidFill>
                <a:schemeClr val="bg1"/>
              </a:solidFill>
            </a:endParaRPr>
          </a:p>
          <a:p>
            <a:endParaRPr lang="pt-BR" altLang="pt-BR" sz="1800">
              <a:solidFill>
                <a:schemeClr val="bg1"/>
              </a:solidFill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7A81728E-5881-80C0-A069-81E9EE82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592513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1800"/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E195469E-3AE7-48B2-225A-73E58C87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774950"/>
            <a:ext cx="5689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1º) </a:t>
            </a:r>
            <a:r>
              <a:rPr lang="pt-BR" altLang="pt-BR" sz="3200" i="1" u="sng">
                <a:solidFill>
                  <a:schemeClr val="bg1"/>
                </a:solidFill>
                <a:latin typeface="Zurich Cn BT" pitchFamily="34" charset="0"/>
              </a:rPr>
              <a:t>LEIS CIVIS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- Para reger a nação de Israel.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Disse o SENHOR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 Se ALGUÉM FURTAR um boi ou ovelha, e o degolar ou vender, por um boi PAGARÁ cinco bois, pela ovelha, quatro ovelhas”</a:t>
            </a: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FD6636A0-5A52-BCC9-4A09-95E04DE8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5501057-EC1E-DF24-BA85-7A98B090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5B5ED34A-7562-106D-A445-4F4181091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274888"/>
            <a:ext cx="261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EX: LEVÍTICO 4:27 a 29</a:t>
            </a:r>
            <a:r>
              <a:rPr lang="pt-BR" altLang="pt-BR" sz="20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B1A0560E-1514-C7E6-065F-759436B7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592513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1800"/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8B6174C2-ACFD-F871-1EFB-C028BFE42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781300"/>
            <a:ext cx="6011862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2º) </a:t>
            </a:r>
            <a:r>
              <a:rPr lang="pt-BR" altLang="pt-BR" sz="3200" i="1" u="sng">
                <a:solidFill>
                  <a:schemeClr val="bg1"/>
                </a:solidFill>
                <a:latin typeface="Zurich Cn BT" pitchFamily="34" charset="0"/>
              </a:rPr>
              <a:t>LEIS CERIMONIAIS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– Regia todo o Cerimonial do SANTUÁRIO.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 Falou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SENHOR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 Moisés: Se alguém do povo pecar contra algum mandamento, oferecerá um cordeiro sem defeito, sobre a cabeça do animal CONFESSARÁ O SEU PECADO E O DEGOLARÁ”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DC6A4FD5-5FA5-057A-2E9F-3B6FDB1CC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0C653A5-900E-7776-E270-F2E24EBB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226EDF2E-613D-0986-B6AD-FFAAA2CB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274888"/>
            <a:ext cx="261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EX: LEVÍTICO 11: 1 a 47</a:t>
            </a:r>
            <a:r>
              <a:rPr lang="pt-BR" altLang="pt-BR" sz="20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4934D78A-0B83-8643-BAB7-51B1562C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592513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1800"/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80B91941-938D-1795-D8EB-6976A391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81300"/>
            <a:ext cx="6084887" cy="5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3º) </a:t>
            </a:r>
            <a:r>
              <a:rPr lang="pt-BR" altLang="pt-BR" sz="3200" i="1" u="sng">
                <a:solidFill>
                  <a:schemeClr val="bg1"/>
                </a:solidFill>
                <a:latin typeface="Zurich Cn BT" pitchFamily="34" charset="0"/>
              </a:rPr>
              <a:t>LEIS DE SAÚDE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– Para a Felicidade e Bem estar do Povo.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“Falou mais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o SENHOR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a MOISÉS dizendo: Falem aos filhos de Israel: ESTES SÃO OS ANIMAIS QUE COMEREIS...”</a:t>
            </a:r>
          </a:p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67AEDF1-01B1-8511-4298-5B9D92A1D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SOMOS SALVOS?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5456253-54FE-CAF5-3758-3105F1B0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6D75CF5-9170-9B71-39FD-E935B8D9E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pela graça sois salvos,mediante a fé; e isto não vem de vós; é dom de Deus; n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ão de obras, para que ninguém se glorie.”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12E8F474-D1FB-0A52-60C6-FA7B1114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297113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EFÉSIOS 2: 8 e 9</a:t>
            </a:r>
            <a:r>
              <a:rPr lang="pt-BR" altLang="pt-BR" sz="1800" i="1">
                <a:solidFill>
                  <a:schemeClr val="bg1"/>
                </a:solidFill>
              </a:rPr>
              <a:t> </a:t>
            </a:r>
            <a:endParaRPr lang="pt-BR" alt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BE1CF68-14A7-877A-4A0A-03AEDAAA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798513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TIPOS DE LEIS ENCONTRAMOS NA BÍBLIA?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A3362B5-0536-50F5-CC4A-DF2C83478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24175"/>
            <a:ext cx="59055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4º) LEI MORAL – 10 Mandamentos Regem todos os seres no Universo – incluindo o Próprio DEUS.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“Então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falou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todas essas palavras dizendo: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NÃO TERÁS OUTROS DEUSES DIANTE DE MIM...”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46BA5B53-C9C5-7638-3903-8EC860B4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297113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 i="1">
                <a:solidFill>
                  <a:schemeClr val="bg1"/>
                </a:solidFill>
              </a:rPr>
              <a:t>Êxodo 20:3-17: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C4E1916-644F-2B40-68C0-EDFA1592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FEZ DEUS ALGUMA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DIFERENCIAÇÃO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ENTRE AS LEIS QUE ELE DEU?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>
            <a:extLst>
              <a:ext uri="{FF2B5EF4-FFF2-40B4-BE49-F238E27FC236}">
                <a16:creationId xmlns:a16="http://schemas.microsoft.com/office/drawing/2014/main" id="{5D286C55-EA49-E92D-A1EF-98F181C8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439988"/>
            <a:ext cx="196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   ÊXODO 31:18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D07E99CD-B3B2-37D4-2A39-EFD07CCCD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44813"/>
            <a:ext cx="56896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deu a Moisés </a:t>
            </a:r>
            <a:r>
              <a:rPr lang="pt-BR" altLang="pt-BR" sz="3200" i="1">
                <a:solidFill>
                  <a:schemeClr val="accent1"/>
                </a:solidFill>
                <a:latin typeface="Zurich Cn BT" pitchFamily="34" charset="0"/>
              </a:rPr>
              <a:t>(quando acabou de falar com ele no monte Sinai)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as tábuas do testemunho, TÁBUAS DE PEDRA, ESCRITAS PELO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DEDO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494533A-F7B7-AABF-95E2-80C9AB28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FEZ DEUS ALGUMA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DIFERENCIAÇÃO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ENTRE AS LEIS QUE ELE DEU?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8B077D4-8C3B-A39E-B16D-9EF17F18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DEUS FEZ QUESTÃO  DE ELE MESMO ESCREVER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OS 10 MANDAMENTOS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 POR DUAS VEZES...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C1D3C6E0-8449-3038-95A6-CEA230DC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439988"/>
            <a:ext cx="196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   ÊXODO 32:19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DABA2804-3755-8A43-2E38-D649BF70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44813"/>
            <a:ext cx="5689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aconteceu que ao Moisés descer do monte, viu o bezerro de ouro e as danças, acendeu-se a ira de Moisés, e ARREMESSOU AS TÁBUAS DAS SUAS MÃOS, E AS QUEBROU AO PÉ DO MONTE”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8783F02-C287-F21F-353D-7BD613E5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DEUS FEZ QUESTÃO  DE ELE MESMO ESCREVER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OS 10 MANDAMENTOS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 POR DUAS VEZES...</a:t>
            </a: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42C394E5-EBBD-7DB7-899C-D62BB196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439988"/>
            <a:ext cx="196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   ÊXODO 34:1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443C7902-A3F2-1286-FAED-A3788F72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44813"/>
            <a:ext cx="5689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“Então disse o SENHOR a Moisés: lavra duas tábuas de pedra, como as primeiras;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ESCREVEREI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NELAS AS MESMAS PALAVRAS QUE ESTAVAM NAS PRIMEIRAS TÁBUAS, que quebraste.”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FD5B0274-7BA1-1311-E36E-26F442E71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ENTÃO, QUE LEI FOI ABOLIDA?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9EDBE0C-C8C7-C3AF-03DF-44152460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ENTÃO, QUE LEI FOI ABOLIDA?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E06CB0F0-2D05-8AC1-CB91-2A6F408A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                  DANIEL 9:27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AFA3D43-64DA-BD47-3719-03F5BADB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na metade da semana FARÁ CESSAR TODO O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SACRIFÍCIO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”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D4C6A50-A3B4-5A47-D2FA-DFC65FE97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 A MORTE DE CRISTO, O QUE OCORRERIA COM A LEI CERIMONIAL?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F7FFB3BA-D3D0-E16B-61DC-6DCD5CDB1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20938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Zurich LtCn BT" pitchFamily="34" charset="0"/>
              </a:rPr>
              <a:t>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EFÉSIOS 2:15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60F98A4-E422-E391-C5B1-593123D9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“Na sua carne desfez a inimizade, isto é, A LEI DOS MANDAMENTOS, QUE CONSISTIA 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ORDENANÇAS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criar em si mesmo dos dois um novo homem, fazendo a paz.”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C796459-5F45-642F-BF3F-302B5B6F9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 A MORTE DE CRISTO, O QUE OCORRERIA COM A LEI CERIMONIAL?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23EFE001-B13B-3F15-3249-2DF1C4CF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COLOSSENSES 2:14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EE68DC0-1752-3B96-0F45-5CB6CEFA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75013"/>
            <a:ext cx="59055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“Havendo riscado a cédula que era contra nós nas suas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ORDENANÇAS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a qual de alguma maneira nos era contrária, e a TIROU NO MEIO DE NÓS,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CRAVANDO-A NA CRUZ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2A4C8BE-CC55-BD04-84AC-93F40AC1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95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A LEI DE ORDENANÇAS FOI CRAVADA NA CRUZ?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12D406D-03DB-A01B-C271-891526B6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75013"/>
            <a:ext cx="5905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Jesus, clamando outra vez com grande voz, entregou o  espírito. Eis que o véu do santuário se rasgou em duas partes de alto a baixo..”</a:t>
            </a:r>
          </a:p>
        </p:txBody>
      </p:sp>
      <p:sp>
        <p:nvSpPr>
          <p:cNvPr id="44038" name="Text Box 3">
            <a:extLst>
              <a:ext uri="{FF2B5EF4-FFF2-40B4-BE49-F238E27FC236}">
                <a16:creationId xmlns:a16="http://schemas.microsoft.com/office/drawing/2014/main" id="{EBAC4A93-97B0-6CAA-570E-A9AA0296C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MATEUS 27:50 e 51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4D6931B-B6F7-42A3-F33B-089CCC9A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MESMO TEMPO JESUS DECLARA: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54711A9-1442-1518-688E-BABB9EBC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5A46BB8-4501-185B-C54E-833C3F9ED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“Todo aquele que me diz: Senhor, Senhor e não guarda 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meus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mentiroso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nele não está a verdade.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E3A2708-41CC-4175-11A8-DBC251FF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95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QUANTO À LEI DOS DEZ MANDAMENTOS? O QUE DIZ JESUS?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75A2FE52-5D8C-2D81-9D08-93ACD778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4209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MATEUS 5:17</a:t>
            </a: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711D208-25D9-FA67-0859-1BE53597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75013"/>
            <a:ext cx="5905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Não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pensem que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vim ABOLIR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A LEI ou os profetas: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não vim REVOGAR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MAS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CUMPRIR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.”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F40A7148-BC21-642C-1147-AA29AF16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251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Zurich LtCn BT" pitchFamily="34" charset="0"/>
              </a:rPr>
              <a:t>   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JOÃO 14:15</a:t>
            </a:r>
          </a:p>
          <a:p>
            <a:endParaRPr lang="pt-BR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B12A6DA-9D33-DD87-5F54-7605788F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429000"/>
            <a:ext cx="5616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“SE VOCÊS ME AMAM, OBEDEÇAM 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MEUS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07C8803-B5DB-88F2-3577-7F672E52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95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QUANTO À LEI DOS DEZ MANDAMENTOS? O QUE DIZ JESUS?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>
            <a:extLst>
              <a:ext uri="{FF2B5EF4-FFF2-40B4-BE49-F238E27FC236}">
                <a16:creationId xmlns:a16="http://schemas.microsoft.com/office/drawing/2014/main" id="{66C9F1AF-C3FB-339E-8D7E-1908D47A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251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Zurich LtCn BT" pitchFamily="34" charset="0"/>
              </a:rPr>
              <a:t>   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JOÃO 15:10</a:t>
            </a:r>
          </a:p>
          <a:p>
            <a:endParaRPr lang="pt-BR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ADD4032-1493-7063-B7B2-2AAE78B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429000"/>
            <a:ext cx="56165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“Se guardardes 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MEUS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permanecereis no meu amor; DO MESMO MODO QUE EU TENHO GUARDADO OS MANDAMENTOS DE MEU PAI, e permaneço no seu amor.”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72CE53E-23C9-CE80-8C88-53EE99144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95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QUANTO À LEI DOS DEZ MANDAMENTOS? O QUE DIZ JESUS?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0548E05-E59E-5FED-6180-27A5DBCA2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476250"/>
            <a:ext cx="54721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400">
                <a:solidFill>
                  <a:schemeClr val="bg1"/>
                </a:solidFill>
                <a:latin typeface="Zurich Cn BT" pitchFamily="34" charset="0"/>
              </a:rPr>
              <a:t>COMO HARMONIZAR AS PALAVRAS DE PAULO COM AS DE JESUS E TIAGO?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9C44F71-087B-F5A9-65CD-A26B5F91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Antes de Jesus, ninguém conhecia o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CARÁTER DE DEUS</a:t>
            </a:r>
          </a:p>
          <a:p>
            <a:pPr>
              <a:buFontTx/>
              <a:buAutoNum type="arabicPeriod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 LEI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EXPRESSAVA SEU CARÁTER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387975A-48E2-766B-6D29-33D8E7619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476250"/>
            <a:ext cx="54721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400">
                <a:solidFill>
                  <a:schemeClr val="bg1"/>
                </a:solidFill>
                <a:latin typeface="Zurich Cn BT" pitchFamily="34" charset="0"/>
              </a:rPr>
              <a:t>COMO HARMONIZAR AS PALAVRAS DE PAULO COM AS DE JESUS E TIAGO?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36A92CB-38CF-9136-A7E5-2C41442A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3. Jesus revelou o CARÁTER DE DEUS: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Seu Amor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Sua misericórdia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SUA GRAÇA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816544C-878A-16EC-056C-4D8F018F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476250"/>
            <a:ext cx="54721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400">
                <a:solidFill>
                  <a:schemeClr val="bg1"/>
                </a:solidFill>
                <a:latin typeface="Zurich Cn BT" pitchFamily="34" charset="0"/>
              </a:rPr>
              <a:t>COMO HARMONIZAR AS PALAVRAS DE PAULO COM AS DE JESUS E TIAGO?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9792B1F-D4D8-3798-DFF8-C34410B5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4. Com Jesus ficou claro: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Somos salvos PELA GRAÇA.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D40C9CB-EC89-923E-598B-D52652A0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476250"/>
            <a:ext cx="54721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400">
                <a:solidFill>
                  <a:schemeClr val="bg1"/>
                </a:solidFill>
                <a:latin typeface="Zurich Cn BT" pitchFamily="34" charset="0"/>
              </a:rPr>
              <a:t>COMO HARMONIZAR AS PALAVRAS DE PAULO COM AS DE JESUS E TIAGO?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C595492-7194-F4AA-086B-D26DA65C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4. Com Jesus ficou claro: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Somos salvos PELA GRAÇA.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6980" name="Ink 4">
                <a:extLst>
                  <a:ext uri="{FF2B5EF4-FFF2-40B4-BE49-F238E27FC236}">
                    <a16:creationId xmlns:a16="http://schemas.microsoft.com/office/drawing/2014/main" id="{FDDBD4F5-0543-C0B0-9DFA-B59C739E59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1509713"/>
              <a:ext cx="3232150" cy="2017712"/>
            </p14:xfrm>
          </p:contentPart>
        </mc:Choice>
        <mc:Fallback>
          <p:pic>
            <p:nvPicPr>
              <p:cNvPr id="126980" name="Ink 4">
                <a:extLst>
                  <a:ext uri="{FF2B5EF4-FFF2-40B4-BE49-F238E27FC236}">
                    <a16:creationId xmlns:a16="http://schemas.microsoft.com/office/drawing/2014/main" id="{FDDBD4F5-0543-C0B0-9DFA-B59C739E59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602" y="1492083"/>
                <a:ext cx="3266703" cy="205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6981" name="Ink 5">
                <a:extLst>
                  <a:ext uri="{FF2B5EF4-FFF2-40B4-BE49-F238E27FC236}">
                    <a16:creationId xmlns:a16="http://schemas.microsoft.com/office/drawing/2014/main" id="{AC8740CB-3A05-FD33-47E2-8DC7D71D82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3509963"/>
              <a:ext cx="4491038" cy="17462"/>
            </p14:xfrm>
          </p:contentPart>
        </mc:Choice>
        <mc:Fallback>
          <p:pic>
            <p:nvPicPr>
              <p:cNvPr id="126981" name="Ink 5">
                <a:extLst>
                  <a:ext uri="{FF2B5EF4-FFF2-40B4-BE49-F238E27FC236}">
                    <a16:creationId xmlns:a16="http://schemas.microsoft.com/office/drawing/2014/main" id="{AC8740CB-3A05-FD33-47E2-8DC7D71D82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220" y="3493186"/>
                <a:ext cx="4525726" cy="5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6982" name="Ink 6">
                <a:extLst>
                  <a:ext uri="{FF2B5EF4-FFF2-40B4-BE49-F238E27FC236}">
                    <a16:creationId xmlns:a16="http://schemas.microsoft.com/office/drawing/2014/main" id="{322A7136-1E06-ED0F-7A7C-FB22642F3C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8750" y="3527425"/>
              <a:ext cx="4454525" cy="2786063"/>
            </p14:xfrm>
          </p:contentPart>
        </mc:Choice>
        <mc:Fallback>
          <p:pic>
            <p:nvPicPr>
              <p:cNvPr id="126982" name="Ink 6">
                <a:extLst>
                  <a:ext uri="{FF2B5EF4-FFF2-40B4-BE49-F238E27FC236}">
                    <a16:creationId xmlns:a16="http://schemas.microsoft.com/office/drawing/2014/main" id="{322A7136-1E06-ED0F-7A7C-FB22642F3C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18" y="3509739"/>
                <a:ext cx="4489140" cy="282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6983" name="Ink 7">
                <a:extLst>
                  <a:ext uri="{FF2B5EF4-FFF2-40B4-BE49-F238E27FC236}">
                    <a16:creationId xmlns:a16="http://schemas.microsoft.com/office/drawing/2014/main" id="{4B398939-23D3-F1A3-8866-F71D33F638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71438"/>
              <a:ext cx="2678112" cy="1660525"/>
            </p14:xfrm>
          </p:contentPart>
        </mc:Choice>
        <mc:Fallback>
          <p:pic>
            <p:nvPicPr>
              <p:cNvPr id="126983" name="Ink 7">
                <a:extLst>
                  <a:ext uri="{FF2B5EF4-FFF2-40B4-BE49-F238E27FC236}">
                    <a16:creationId xmlns:a16="http://schemas.microsoft.com/office/drawing/2014/main" id="{4B398939-23D3-F1A3-8866-F71D33F638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73" y="53807"/>
                <a:ext cx="2712771" cy="1695067"/>
              </a:xfrm>
              <a:prstGeom prst="rect">
                <a:avLst/>
              </a:prstGeom>
            </p:spPr>
          </p:pic>
        </mc:Fallback>
      </mc:AlternateContent>
      <p:sp>
        <p:nvSpPr>
          <p:cNvPr id="126984" name="Rectangle 8">
            <a:extLst>
              <a:ext uri="{FF2B5EF4-FFF2-40B4-BE49-F238E27FC236}">
                <a16:creationId xmlns:a16="http://schemas.microsoft.com/office/drawing/2014/main" id="{533BD436-D18F-5490-6FDE-6C4232B7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07975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GRAÇA</a:t>
            </a: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3925E949-9FE9-2324-E1AF-6017A4523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079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VIDA</a:t>
            </a:r>
          </a:p>
        </p:txBody>
      </p:sp>
      <p:sp>
        <p:nvSpPr>
          <p:cNvPr id="126986" name="Rectangle 10">
            <a:extLst>
              <a:ext uri="{FF2B5EF4-FFF2-40B4-BE49-F238E27FC236}">
                <a16:creationId xmlns:a16="http://schemas.microsoft.com/office/drawing/2014/main" id="{C68A2D31-6320-178F-8892-C4338F6B4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365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400" b="1"/>
              <a:t> </a:t>
            </a:r>
            <a:r>
              <a:rPr lang="pt-BR" altLang="pt-BR" sz="2400" b="1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126987" name="Rectangle 11">
            <a:extLst>
              <a:ext uri="{FF2B5EF4-FFF2-40B4-BE49-F238E27FC236}">
                <a16:creationId xmlns:a16="http://schemas.microsoft.com/office/drawing/2014/main" id="{CBA393F5-B61C-D443-0D3D-09F30056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11888"/>
            <a:ext cx="285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</a:rPr>
              <a:t>PECADO - MORTE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0050" name="Ink 2">
                <a:extLst>
                  <a:ext uri="{FF2B5EF4-FFF2-40B4-BE49-F238E27FC236}">
                    <a16:creationId xmlns:a16="http://schemas.microsoft.com/office/drawing/2014/main" id="{1F9F1F23-303F-C2B4-E421-FAC80736BA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1509713"/>
              <a:ext cx="3232150" cy="2017712"/>
            </p14:xfrm>
          </p:contentPart>
        </mc:Choice>
        <mc:Fallback>
          <p:pic>
            <p:nvPicPr>
              <p:cNvPr id="130050" name="Ink 2">
                <a:extLst>
                  <a:ext uri="{FF2B5EF4-FFF2-40B4-BE49-F238E27FC236}">
                    <a16:creationId xmlns:a16="http://schemas.microsoft.com/office/drawing/2014/main" id="{1F9F1F23-303F-C2B4-E421-FAC80736BA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602" y="1492083"/>
                <a:ext cx="3266703" cy="205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0051" name="Ink 3">
                <a:extLst>
                  <a:ext uri="{FF2B5EF4-FFF2-40B4-BE49-F238E27FC236}">
                    <a16:creationId xmlns:a16="http://schemas.microsoft.com/office/drawing/2014/main" id="{92271F58-226C-7AC0-7B2F-FC9668A478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3509963"/>
              <a:ext cx="4491038" cy="17462"/>
            </p14:xfrm>
          </p:contentPart>
        </mc:Choice>
        <mc:Fallback>
          <p:pic>
            <p:nvPicPr>
              <p:cNvPr id="130051" name="Ink 3">
                <a:extLst>
                  <a:ext uri="{FF2B5EF4-FFF2-40B4-BE49-F238E27FC236}">
                    <a16:creationId xmlns:a16="http://schemas.microsoft.com/office/drawing/2014/main" id="{92271F58-226C-7AC0-7B2F-FC9668A478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220" y="3493186"/>
                <a:ext cx="4525726" cy="5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0052" name="Ink 4">
                <a:extLst>
                  <a:ext uri="{FF2B5EF4-FFF2-40B4-BE49-F238E27FC236}">
                    <a16:creationId xmlns:a16="http://schemas.microsoft.com/office/drawing/2014/main" id="{BCF979BA-1501-DA14-36B2-DD06E7C7D2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8750" y="3527425"/>
              <a:ext cx="4454525" cy="2786063"/>
            </p14:xfrm>
          </p:contentPart>
        </mc:Choice>
        <mc:Fallback>
          <p:pic>
            <p:nvPicPr>
              <p:cNvPr id="130052" name="Ink 4">
                <a:extLst>
                  <a:ext uri="{FF2B5EF4-FFF2-40B4-BE49-F238E27FC236}">
                    <a16:creationId xmlns:a16="http://schemas.microsoft.com/office/drawing/2014/main" id="{BCF979BA-1501-DA14-36B2-DD06E7C7D2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18" y="3509739"/>
                <a:ext cx="4489140" cy="282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0053" name="Ink 5">
                <a:extLst>
                  <a:ext uri="{FF2B5EF4-FFF2-40B4-BE49-F238E27FC236}">
                    <a16:creationId xmlns:a16="http://schemas.microsoft.com/office/drawing/2014/main" id="{4DC5C72E-C4EF-D1AA-3471-B7C0789213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71438"/>
              <a:ext cx="2678112" cy="1660525"/>
            </p14:xfrm>
          </p:contentPart>
        </mc:Choice>
        <mc:Fallback>
          <p:pic>
            <p:nvPicPr>
              <p:cNvPr id="130053" name="Ink 5">
                <a:extLst>
                  <a:ext uri="{FF2B5EF4-FFF2-40B4-BE49-F238E27FC236}">
                    <a16:creationId xmlns:a16="http://schemas.microsoft.com/office/drawing/2014/main" id="{4DC5C72E-C4EF-D1AA-3471-B7C0789213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73" y="53807"/>
                <a:ext cx="2712771" cy="1695067"/>
              </a:xfrm>
              <a:prstGeom prst="rect">
                <a:avLst/>
              </a:prstGeom>
            </p:spPr>
          </p:pic>
        </mc:Fallback>
      </mc:AlternateContent>
      <p:sp>
        <p:nvSpPr>
          <p:cNvPr id="130054" name="Rectangle 6">
            <a:extLst>
              <a:ext uri="{FF2B5EF4-FFF2-40B4-BE49-F238E27FC236}">
                <a16:creationId xmlns:a16="http://schemas.microsoft.com/office/drawing/2014/main" id="{94FE8A82-F4E0-76FD-E4FD-8D85C7FB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07975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GRAÇA</a:t>
            </a:r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484E672A-9D4F-79E7-878A-5749D697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079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VIDA</a:t>
            </a:r>
          </a:p>
        </p:txBody>
      </p:sp>
      <p:sp>
        <p:nvSpPr>
          <p:cNvPr id="130056" name="Rectangle 8">
            <a:extLst>
              <a:ext uri="{FF2B5EF4-FFF2-40B4-BE49-F238E27FC236}">
                <a16:creationId xmlns:a16="http://schemas.microsoft.com/office/drawing/2014/main" id="{023C955F-5F79-AAE1-B607-F929261D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365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400" b="1"/>
              <a:t> </a:t>
            </a:r>
            <a:r>
              <a:rPr lang="pt-BR" altLang="pt-BR" sz="2400" b="1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E40C3D07-E19C-2BA3-2F7F-105852551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1188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</a:rPr>
              <a:t>PERDIÇÃO - MORTE</a:t>
            </a:r>
          </a:p>
        </p:txBody>
      </p:sp>
      <p:sp>
        <p:nvSpPr>
          <p:cNvPr id="130058" name="Rectangle 10">
            <a:extLst>
              <a:ext uri="{FF2B5EF4-FFF2-40B4-BE49-F238E27FC236}">
                <a16:creationId xmlns:a16="http://schemas.microsoft.com/office/drawing/2014/main" id="{731CFA21-4D46-7442-8FC7-243C1088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08350"/>
            <a:ext cx="127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000" b="1"/>
              <a:t>PECADO</a:t>
            </a:r>
          </a:p>
        </p:txBody>
      </p:sp>
      <p:sp>
        <p:nvSpPr>
          <p:cNvPr id="130059" name="Rectangle 11">
            <a:extLst>
              <a:ext uri="{FF2B5EF4-FFF2-40B4-BE49-F238E27FC236}">
                <a16:creationId xmlns:a16="http://schemas.microsoft.com/office/drawing/2014/main" id="{23D0ABD8-E229-3E18-EBC2-B7C3532A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924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ESCOLHEU</a:t>
            </a:r>
          </a:p>
        </p:txBody>
      </p:sp>
      <p:sp>
        <p:nvSpPr>
          <p:cNvPr id="130060" name="Rectangle 12">
            <a:extLst>
              <a:ext uri="{FF2B5EF4-FFF2-40B4-BE49-F238E27FC236}">
                <a16:creationId xmlns:a16="http://schemas.microsoft.com/office/drawing/2014/main" id="{E4502D03-F1F1-2BBB-1090-56F1219C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4209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DESEJOU</a:t>
            </a:r>
          </a:p>
        </p:txBody>
      </p:sp>
      <p:sp>
        <p:nvSpPr>
          <p:cNvPr id="130061" name="Rectangle 13">
            <a:extLst>
              <a:ext uri="{FF2B5EF4-FFF2-40B4-BE49-F238E27FC236}">
                <a16:creationId xmlns:a16="http://schemas.microsoft.com/office/drawing/2014/main" id="{715D9AA9-D4CD-A078-67B8-F11FE26A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9827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VULNERÁVEL</a:t>
            </a:r>
          </a:p>
        </p:txBody>
      </p:sp>
      <p:sp>
        <p:nvSpPr>
          <p:cNvPr id="130062" name="Rectangle 14">
            <a:extLst>
              <a:ext uri="{FF2B5EF4-FFF2-40B4-BE49-F238E27FC236}">
                <a16:creationId xmlns:a16="http://schemas.microsoft.com/office/drawing/2014/main" id="{3DB40A7D-B2DD-DA7E-653B-20A3256F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557338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ACOMODOU-SE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3122" name="Ink 2">
                <a:extLst>
                  <a:ext uri="{FF2B5EF4-FFF2-40B4-BE49-F238E27FC236}">
                    <a16:creationId xmlns:a16="http://schemas.microsoft.com/office/drawing/2014/main" id="{9AE6BBD3-F3AF-55D0-0FEB-F3A65D58BB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1509713"/>
              <a:ext cx="3232150" cy="2017712"/>
            </p14:xfrm>
          </p:contentPart>
        </mc:Choice>
        <mc:Fallback>
          <p:pic>
            <p:nvPicPr>
              <p:cNvPr id="133122" name="Ink 2">
                <a:extLst>
                  <a:ext uri="{FF2B5EF4-FFF2-40B4-BE49-F238E27FC236}">
                    <a16:creationId xmlns:a16="http://schemas.microsoft.com/office/drawing/2014/main" id="{9AE6BBD3-F3AF-55D0-0FEB-F3A65D58BB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602" y="1492083"/>
                <a:ext cx="3266703" cy="205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123" name="Ink 3">
                <a:extLst>
                  <a:ext uri="{FF2B5EF4-FFF2-40B4-BE49-F238E27FC236}">
                    <a16:creationId xmlns:a16="http://schemas.microsoft.com/office/drawing/2014/main" id="{AEFBA1AB-D1D0-5842-9FBF-457790DAF6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3509963"/>
              <a:ext cx="4491038" cy="17462"/>
            </p14:xfrm>
          </p:contentPart>
        </mc:Choice>
        <mc:Fallback>
          <p:pic>
            <p:nvPicPr>
              <p:cNvPr id="133123" name="Ink 3">
                <a:extLst>
                  <a:ext uri="{FF2B5EF4-FFF2-40B4-BE49-F238E27FC236}">
                    <a16:creationId xmlns:a16="http://schemas.microsoft.com/office/drawing/2014/main" id="{AEFBA1AB-D1D0-5842-9FBF-457790DAF6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220" y="3493186"/>
                <a:ext cx="4525726" cy="5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24" name="Ink 4">
                <a:extLst>
                  <a:ext uri="{FF2B5EF4-FFF2-40B4-BE49-F238E27FC236}">
                    <a16:creationId xmlns:a16="http://schemas.microsoft.com/office/drawing/2014/main" id="{0AC97343-E834-71F2-74CD-B07E22D8DA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8750" y="3527425"/>
              <a:ext cx="4454525" cy="2786063"/>
            </p14:xfrm>
          </p:contentPart>
        </mc:Choice>
        <mc:Fallback>
          <p:pic>
            <p:nvPicPr>
              <p:cNvPr id="133124" name="Ink 4">
                <a:extLst>
                  <a:ext uri="{FF2B5EF4-FFF2-40B4-BE49-F238E27FC236}">
                    <a16:creationId xmlns:a16="http://schemas.microsoft.com/office/drawing/2014/main" id="{0AC97343-E834-71F2-74CD-B07E22D8DA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18" y="3509739"/>
                <a:ext cx="4489140" cy="282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25" name="Ink 5">
                <a:extLst>
                  <a:ext uri="{FF2B5EF4-FFF2-40B4-BE49-F238E27FC236}">
                    <a16:creationId xmlns:a16="http://schemas.microsoft.com/office/drawing/2014/main" id="{C8B3BFB8-AF17-BA1D-54C3-D8A10DA6BA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71438"/>
              <a:ext cx="2678112" cy="1660525"/>
            </p14:xfrm>
          </p:contentPart>
        </mc:Choice>
        <mc:Fallback>
          <p:pic>
            <p:nvPicPr>
              <p:cNvPr id="133125" name="Ink 5">
                <a:extLst>
                  <a:ext uri="{FF2B5EF4-FFF2-40B4-BE49-F238E27FC236}">
                    <a16:creationId xmlns:a16="http://schemas.microsoft.com/office/drawing/2014/main" id="{C8B3BFB8-AF17-BA1D-54C3-D8A10DA6BA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73" y="53807"/>
                <a:ext cx="2712771" cy="1695067"/>
              </a:xfrm>
              <a:prstGeom prst="rect">
                <a:avLst/>
              </a:prstGeom>
            </p:spPr>
          </p:pic>
        </mc:Fallback>
      </mc:AlternateContent>
      <p:sp>
        <p:nvSpPr>
          <p:cNvPr id="133126" name="Rectangle 6">
            <a:extLst>
              <a:ext uri="{FF2B5EF4-FFF2-40B4-BE49-F238E27FC236}">
                <a16:creationId xmlns:a16="http://schemas.microsoft.com/office/drawing/2014/main" id="{780B8174-D301-055B-1FE9-029791ED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07975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GRAÇA</a:t>
            </a:r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EFB91BAB-D7FD-5CA9-8464-26DC26CF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079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VIDA</a:t>
            </a:r>
          </a:p>
        </p:txBody>
      </p:sp>
      <p:sp>
        <p:nvSpPr>
          <p:cNvPr id="133128" name="Rectangle 8">
            <a:extLst>
              <a:ext uri="{FF2B5EF4-FFF2-40B4-BE49-F238E27FC236}">
                <a16:creationId xmlns:a16="http://schemas.microsoft.com/office/drawing/2014/main" id="{A26BA691-3969-7777-B4FF-9BC868B0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365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400" b="1"/>
              <a:t> </a:t>
            </a:r>
            <a:r>
              <a:rPr lang="pt-BR" altLang="pt-BR" sz="2400" b="1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133129" name="Rectangle 9">
            <a:extLst>
              <a:ext uri="{FF2B5EF4-FFF2-40B4-BE49-F238E27FC236}">
                <a16:creationId xmlns:a16="http://schemas.microsoft.com/office/drawing/2014/main" id="{22206307-1077-C1AF-6E3C-098A6023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1188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</a:rPr>
              <a:t>PERDIÇÃO - MORTE</a:t>
            </a:r>
          </a:p>
        </p:txBody>
      </p:sp>
      <p:sp>
        <p:nvSpPr>
          <p:cNvPr id="133130" name="Rectangle 10">
            <a:extLst>
              <a:ext uri="{FF2B5EF4-FFF2-40B4-BE49-F238E27FC236}">
                <a16:creationId xmlns:a16="http://schemas.microsoft.com/office/drawing/2014/main" id="{3322FF43-2F7B-95C1-F697-59F783E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08350"/>
            <a:ext cx="127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000" b="1"/>
              <a:t>PECADO</a:t>
            </a:r>
          </a:p>
        </p:txBody>
      </p:sp>
      <p:sp>
        <p:nvSpPr>
          <p:cNvPr id="133131" name="Rectangle 11">
            <a:extLst>
              <a:ext uri="{FF2B5EF4-FFF2-40B4-BE49-F238E27FC236}">
                <a16:creationId xmlns:a16="http://schemas.microsoft.com/office/drawing/2014/main" id="{96E906E0-0B47-7B1D-2888-367D096A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924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ESCOLHEU</a:t>
            </a:r>
          </a:p>
        </p:txBody>
      </p:sp>
      <p:sp>
        <p:nvSpPr>
          <p:cNvPr id="133132" name="Rectangle 12">
            <a:extLst>
              <a:ext uri="{FF2B5EF4-FFF2-40B4-BE49-F238E27FC236}">
                <a16:creationId xmlns:a16="http://schemas.microsoft.com/office/drawing/2014/main" id="{5340B1EF-C9D9-BD0C-5FFA-21E11080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4209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DESEJOU</a:t>
            </a:r>
          </a:p>
        </p:txBody>
      </p:sp>
      <p:sp>
        <p:nvSpPr>
          <p:cNvPr id="133133" name="Rectangle 13">
            <a:extLst>
              <a:ext uri="{FF2B5EF4-FFF2-40B4-BE49-F238E27FC236}">
                <a16:creationId xmlns:a16="http://schemas.microsoft.com/office/drawing/2014/main" id="{C1D4CEA8-81BB-A134-4D09-D1D7B6DE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9827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VULNERÁVEL</a:t>
            </a:r>
          </a:p>
        </p:txBody>
      </p:sp>
      <p:sp>
        <p:nvSpPr>
          <p:cNvPr id="133134" name="Rectangle 14">
            <a:extLst>
              <a:ext uri="{FF2B5EF4-FFF2-40B4-BE49-F238E27FC236}">
                <a16:creationId xmlns:a16="http://schemas.microsoft.com/office/drawing/2014/main" id="{AE4189B7-39DC-D3F4-43DE-ACD4B9C53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557338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ACOMODOU-SE</a:t>
            </a:r>
          </a:p>
        </p:txBody>
      </p:sp>
      <p:sp>
        <p:nvSpPr>
          <p:cNvPr id="133135" name="Rectangle 15">
            <a:extLst>
              <a:ext uri="{FF2B5EF4-FFF2-40B4-BE49-F238E27FC236}">
                <a16:creationId xmlns:a16="http://schemas.microsoft.com/office/drawing/2014/main" id="{6B461791-1BF7-2360-AED9-5180B029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655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CONSEQUÊNCIA</a:t>
            </a:r>
          </a:p>
        </p:txBody>
      </p:sp>
      <p:sp>
        <p:nvSpPr>
          <p:cNvPr id="133136" name="Rectangle 16">
            <a:extLst>
              <a:ext uri="{FF2B5EF4-FFF2-40B4-BE49-F238E27FC236}">
                <a16:creationId xmlns:a16="http://schemas.microsoft.com/office/drawing/2014/main" id="{42F9FFD5-89ED-E74F-5F28-EE9732D8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1325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TENTA ARRUMAR</a:t>
            </a:r>
          </a:p>
        </p:txBody>
      </p:sp>
      <p:sp>
        <p:nvSpPr>
          <p:cNvPr id="133137" name="Rectangle 17">
            <a:extLst>
              <a:ext uri="{FF2B5EF4-FFF2-40B4-BE49-F238E27FC236}">
                <a16:creationId xmlns:a16="http://schemas.microsoft.com/office/drawing/2014/main" id="{8099A886-3C72-3B4F-4A2A-19DFF1A6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18075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OUVE ACUSAÇÕES</a:t>
            </a:r>
          </a:p>
        </p:txBody>
      </p:sp>
      <p:sp>
        <p:nvSpPr>
          <p:cNvPr id="133138" name="Rectangle 18">
            <a:extLst>
              <a:ext uri="{FF2B5EF4-FFF2-40B4-BE49-F238E27FC236}">
                <a16:creationId xmlns:a16="http://schemas.microsoft.com/office/drawing/2014/main" id="{F2A8607A-6AF1-3546-9FBC-0648B736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6577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VICIA NO PECADO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B686C88-A8BE-0CD9-537A-B5CD0E0A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QUANTO AO QUE PAULO DIZ?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D1B3D05-5C94-3505-C746-0CBF1697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C0AA0CE-5CC6-5EA7-E923-FEFF761E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 Visto que ninguém será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justificado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diante dele por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obras da lei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em razão de que pela lei vem o pleno conhecimento do pecado”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E98719F2-9FCD-90F6-E9AE-D45C4B01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297113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ROMANOS 3:20</a:t>
            </a:r>
            <a:r>
              <a:rPr lang="pt-BR" altLang="pt-BR" sz="1800" i="1">
                <a:solidFill>
                  <a:schemeClr val="bg1"/>
                </a:solidFill>
              </a:rPr>
              <a:t> </a:t>
            </a:r>
            <a:endParaRPr lang="pt-BR" alt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5170" name="Ink 2">
                <a:extLst>
                  <a:ext uri="{FF2B5EF4-FFF2-40B4-BE49-F238E27FC236}">
                    <a16:creationId xmlns:a16="http://schemas.microsoft.com/office/drawing/2014/main" id="{7549CAB7-B929-0284-7E2B-A1F8E2F4E5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1509713"/>
              <a:ext cx="3232150" cy="2017712"/>
            </p14:xfrm>
          </p:contentPart>
        </mc:Choice>
        <mc:Fallback>
          <p:pic>
            <p:nvPicPr>
              <p:cNvPr id="135170" name="Ink 2">
                <a:extLst>
                  <a:ext uri="{FF2B5EF4-FFF2-40B4-BE49-F238E27FC236}">
                    <a16:creationId xmlns:a16="http://schemas.microsoft.com/office/drawing/2014/main" id="{7549CAB7-B929-0284-7E2B-A1F8E2F4E5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602" y="1492083"/>
                <a:ext cx="3266703" cy="205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5171" name="Ink 3">
                <a:extLst>
                  <a:ext uri="{FF2B5EF4-FFF2-40B4-BE49-F238E27FC236}">
                    <a16:creationId xmlns:a16="http://schemas.microsoft.com/office/drawing/2014/main" id="{5244BD82-16D4-B7CD-661C-8B414080E0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3509963"/>
              <a:ext cx="4491038" cy="17462"/>
            </p14:xfrm>
          </p:contentPart>
        </mc:Choice>
        <mc:Fallback>
          <p:pic>
            <p:nvPicPr>
              <p:cNvPr id="135171" name="Ink 3">
                <a:extLst>
                  <a:ext uri="{FF2B5EF4-FFF2-40B4-BE49-F238E27FC236}">
                    <a16:creationId xmlns:a16="http://schemas.microsoft.com/office/drawing/2014/main" id="{5244BD82-16D4-B7CD-661C-8B414080E0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220" y="3493186"/>
                <a:ext cx="4525726" cy="5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5172" name="Ink 4">
                <a:extLst>
                  <a:ext uri="{FF2B5EF4-FFF2-40B4-BE49-F238E27FC236}">
                    <a16:creationId xmlns:a16="http://schemas.microsoft.com/office/drawing/2014/main" id="{88E8795D-6F58-3B64-2E19-F32789BFB3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8750" y="3527425"/>
              <a:ext cx="4454525" cy="2786063"/>
            </p14:xfrm>
          </p:contentPart>
        </mc:Choice>
        <mc:Fallback>
          <p:pic>
            <p:nvPicPr>
              <p:cNvPr id="135172" name="Ink 4">
                <a:extLst>
                  <a:ext uri="{FF2B5EF4-FFF2-40B4-BE49-F238E27FC236}">
                    <a16:creationId xmlns:a16="http://schemas.microsoft.com/office/drawing/2014/main" id="{88E8795D-6F58-3B64-2E19-F32789BFB3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18" y="3509739"/>
                <a:ext cx="4489140" cy="282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5173" name="Ink 5">
                <a:extLst>
                  <a:ext uri="{FF2B5EF4-FFF2-40B4-BE49-F238E27FC236}">
                    <a16:creationId xmlns:a16="http://schemas.microsoft.com/office/drawing/2014/main" id="{6A93F33F-3CF9-6339-010D-EEC6C25473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71438"/>
              <a:ext cx="2678112" cy="1660525"/>
            </p14:xfrm>
          </p:contentPart>
        </mc:Choice>
        <mc:Fallback>
          <p:pic>
            <p:nvPicPr>
              <p:cNvPr id="135173" name="Ink 5">
                <a:extLst>
                  <a:ext uri="{FF2B5EF4-FFF2-40B4-BE49-F238E27FC236}">
                    <a16:creationId xmlns:a16="http://schemas.microsoft.com/office/drawing/2014/main" id="{6A93F33F-3CF9-6339-010D-EEC6C25473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73" y="53807"/>
                <a:ext cx="2712771" cy="1695067"/>
              </a:xfrm>
              <a:prstGeom prst="rect">
                <a:avLst/>
              </a:prstGeom>
            </p:spPr>
          </p:pic>
        </mc:Fallback>
      </mc:AlternateContent>
      <p:sp>
        <p:nvSpPr>
          <p:cNvPr id="135174" name="Rectangle 6">
            <a:extLst>
              <a:ext uri="{FF2B5EF4-FFF2-40B4-BE49-F238E27FC236}">
                <a16:creationId xmlns:a16="http://schemas.microsoft.com/office/drawing/2014/main" id="{CB014AC2-3A04-B93C-0BF0-D34ADF9C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07975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GRAÇA</a:t>
            </a:r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15624235-78BE-22DE-1BF4-E1F31DF4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079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VIDA</a:t>
            </a:r>
          </a:p>
        </p:txBody>
      </p:sp>
      <p:sp>
        <p:nvSpPr>
          <p:cNvPr id="135176" name="Rectangle 8">
            <a:extLst>
              <a:ext uri="{FF2B5EF4-FFF2-40B4-BE49-F238E27FC236}">
                <a16:creationId xmlns:a16="http://schemas.microsoft.com/office/drawing/2014/main" id="{921F3631-7644-7FA1-DB04-2D2116BFE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365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400" b="1"/>
              <a:t> </a:t>
            </a:r>
            <a:r>
              <a:rPr lang="pt-BR" altLang="pt-BR" sz="2400" b="1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135177" name="Rectangle 9">
            <a:extLst>
              <a:ext uri="{FF2B5EF4-FFF2-40B4-BE49-F238E27FC236}">
                <a16:creationId xmlns:a16="http://schemas.microsoft.com/office/drawing/2014/main" id="{8C41C63F-A9C0-CA25-EA20-5BF6C1994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1188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</a:rPr>
              <a:t>PERDIÇÃO - MORTE</a:t>
            </a:r>
          </a:p>
        </p:txBody>
      </p:sp>
      <p:sp>
        <p:nvSpPr>
          <p:cNvPr id="135178" name="Rectangle 10">
            <a:extLst>
              <a:ext uri="{FF2B5EF4-FFF2-40B4-BE49-F238E27FC236}">
                <a16:creationId xmlns:a16="http://schemas.microsoft.com/office/drawing/2014/main" id="{1F7F3C0B-C21E-5684-017A-764E827E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08350"/>
            <a:ext cx="127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000" b="1"/>
              <a:t>PECADO</a:t>
            </a:r>
          </a:p>
        </p:txBody>
      </p:sp>
      <p:sp>
        <p:nvSpPr>
          <p:cNvPr id="135179" name="Rectangle 11">
            <a:extLst>
              <a:ext uri="{FF2B5EF4-FFF2-40B4-BE49-F238E27FC236}">
                <a16:creationId xmlns:a16="http://schemas.microsoft.com/office/drawing/2014/main" id="{BC8F9C83-B0B1-5CE0-88D7-2C8949E9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924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ESCOLHEU</a:t>
            </a:r>
          </a:p>
        </p:txBody>
      </p:sp>
      <p:sp>
        <p:nvSpPr>
          <p:cNvPr id="135180" name="Rectangle 12">
            <a:extLst>
              <a:ext uri="{FF2B5EF4-FFF2-40B4-BE49-F238E27FC236}">
                <a16:creationId xmlns:a16="http://schemas.microsoft.com/office/drawing/2014/main" id="{E6C3890B-D3E9-53ED-9808-86AD5983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4209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DESEJOU</a:t>
            </a:r>
          </a:p>
        </p:txBody>
      </p:sp>
      <p:sp>
        <p:nvSpPr>
          <p:cNvPr id="135181" name="Rectangle 13">
            <a:extLst>
              <a:ext uri="{FF2B5EF4-FFF2-40B4-BE49-F238E27FC236}">
                <a16:creationId xmlns:a16="http://schemas.microsoft.com/office/drawing/2014/main" id="{16A8965F-535C-9C73-EEFE-D2E7CF7C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9827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VULNERÁVEL</a:t>
            </a:r>
          </a:p>
        </p:txBody>
      </p:sp>
      <p:sp>
        <p:nvSpPr>
          <p:cNvPr id="135182" name="Rectangle 14">
            <a:extLst>
              <a:ext uri="{FF2B5EF4-FFF2-40B4-BE49-F238E27FC236}">
                <a16:creationId xmlns:a16="http://schemas.microsoft.com/office/drawing/2014/main" id="{58D452EB-DC5B-8818-AC5A-0C06006E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557338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ACOMODOU-SE</a:t>
            </a:r>
          </a:p>
        </p:txBody>
      </p:sp>
      <p:sp>
        <p:nvSpPr>
          <p:cNvPr id="135183" name="Rectangle 15">
            <a:extLst>
              <a:ext uri="{FF2B5EF4-FFF2-40B4-BE49-F238E27FC236}">
                <a16:creationId xmlns:a16="http://schemas.microsoft.com/office/drawing/2014/main" id="{0FC6898C-FE91-5BB2-FB66-32BE611D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655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CONSEQUÊNCIA</a:t>
            </a:r>
          </a:p>
        </p:txBody>
      </p:sp>
      <p:sp>
        <p:nvSpPr>
          <p:cNvPr id="135184" name="Rectangle 16">
            <a:extLst>
              <a:ext uri="{FF2B5EF4-FFF2-40B4-BE49-F238E27FC236}">
                <a16:creationId xmlns:a16="http://schemas.microsoft.com/office/drawing/2014/main" id="{9F804AF3-4CEB-A242-8EC8-0D302876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1325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TENTA ARRUMAR</a:t>
            </a:r>
          </a:p>
        </p:txBody>
      </p:sp>
      <p:sp>
        <p:nvSpPr>
          <p:cNvPr id="135185" name="Rectangle 17">
            <a:extLst>
              <a:ext uri="{FF2B5EF4-FFF2-40B4-BE49-F238E27FC236}">
                <a16:creationId xmlns:a16="http://schemas.microsoft.com/office/drawing/2014/main" id="{90DE18DD-9882-E16E-92E0-06FC73B17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18075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OUVE ACUSAÇÕES</a:t>
            </a:r>
          </a:p>
        </p:txBody>
      </p:sp>
      <p:sp>
        <p:nvSpPr>
          <p:cNvPr id="135186" name="Rectangle 18">
            <a:extLst>
              <a:ext uri="{FF2B5EF4-FFF2-40B4-BE49-F238E27FC236}">
                <a16:creationId xmlns:a16="http://schemas.microsoft.com/office/drawing/2014/main" id="{AD7EA681-D169-7E57-7CE8-5E973A91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6577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VICIA NO PECADO</a:t>
            </a:r>
          </a:p>
        </p:txBody>
      </p:sp>
      <p:sp>
        <p:nvSpPr>
          <p:cNvPr id="135187" name="Rectangle 19">
            <a:extLst>
              <a:ext uri="{FF2B5EF4-FFF2-40B4-BE49-F238E27FC236}">
                <a16:creationId xmlns:a16="http://schemas.microsoft.com/office/drawing/2014/main" id="{1C4CDA3B-D2BF-7350-8463-1D585D86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5213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OUVE DEUS </a:t>
            </a:r>
          </a:p>
          <a:p>
            <a:r>
              <a:rPr lang="pt-BR" altLang="pt-BR" sz="1800">
                <a:solidFill>
                  <a:srgbClr val="00FF00"/>
                </a:solidFill>
              </a:rPr>
              <a:t>CHAMAR</a:t>
            </a:r>
          </a:p>
        </p:txBody>
      </p:sp>
      <p:sp>
        <p:nvSpPr>
          <p:cNvPr id="135188" name="Rectangle 20">
            <a:extLst>
              <a:ext uri="{FF2B5EF4-FFF2-40B4-BE49-F238E27FC236}">
                <a16:creationId xmlns:a16="http://schemas.microsoft.com/office/drawing/2014/main" id="{D8373734-114A-4141-F365-199FD3F4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357688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ARREPENDE-SE</a:t>
            </a:r>
          </a:p>
        </p:txBody>
      </p:sp>
      <p:sp>
        <p:nvSpPr>
          <p:cNvPr id="135189" name="Rectangle 21">
            <a:extLst>
              <a:ext uri="{FF2B5EF4-FFF2-40B4-BE49-F238E27FC236}">
                <a16:creationId xmlns:a16="http://schemas.microsoft.com/office/drawing/2014/main" id="{5C749499-0B2C-A101-888B-EC3D2EA6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8301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CONFESSA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6194" name="Ink 2">
                <a:extLst>
                  <a:ext uri="{FF2B5EF4-FFF2-40B4-BE49-F238E27FC236}">
                    <a16:creationId xmlns:a16="http://schemas.microsoft.com/office/drawing/2014/main" id="{2BF0FE3E-A8D3-5CC3-81B3-2CF2F68A91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1509713"/>
              <a:ext cx="3232150" cy="2017712"/>
            </p14:xfrm>
          </p:contentPart>
        </mc:Choice>
        <mc:Fallback>
          <p:pic>
            <p:nvPicPr>
              <p:cNvPr id="136194" name="Ink 2">
                <a:extLst>
                  <a:ext uri="{FF2B5EF4-FFF2-40B4-BE49-F238E27FC236}">
                    <a16:creationId xmlns:a16="http://schemas.microsoft.com/office/drawing/2014/main" id="{2BF0FE3E-A8D3-5CC3-81B3-2CF2F68A91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602" y="1492083"/>
                <a:ext cx="3266703" cy="205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6195" name="Ink 3">
                <a:extLst>
                  <a:ext uri="{FF2B5EF4-FFF2-40B4-BE49-F238E27FC236}">
                    <a16:creationId xmlns:a16="http://schemas.microsoft.com/office/drawing/2014/main" id="{30D0B678-F08C-886A-AF14-C12D4483F4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3509963"/>
              <a:ext cx="4491038" cy="17462"/>
            </p14:xfrm>
          </p:contentPart>
        </mc:Choice>
        <mc:Fallback>
          <p:pic>
            <p:nvPicPr>
              <p:cNvPr id="136195" name="Ink 3">
                <a:extLst>
                  <a:ext uri="{FF2B5EF4-FFF2-40B4-BE49-F238E27FC236}">
                    <a16:creationId xmlns:a16="http://schemas.microsoft.com/office/drawing/2014/main" id="{30D0B678-F08C-886A-AF14-C12D4483F4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220" y="3493186"/>
                <a:ext cx="4525726" cy="5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6196" name="Ink 4">
                <a:extLst>
                  <a:ext uri="{FF2B5EF4-FFF2-40B4-BE49-F238E27FC236}">
                    <a16:creationId xmlns:a16="http://schemas.microsoft.com/office/drawing/2014/main" id="{4C3BA37A-37A9-4998-29EB-D943F5B8A3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8750" y="3527425"/>
              <a:ext cx="4454525" cy="2786063"/>
            </p14:xfrm>
          </p:contentPart>
        </mc:Choice>
        <mc:Fallback>
          <p:pic>
            <p:nvPicPr>
              <p:cNvPr id="136196" name="Ink 4">
                <a:extLst>
                  <a:ext uri="{FF2B5EF4-FFF2-40B4-BE49-F238E27FC236}">
                    <a16:creationId xmlns:a16="http://schemas.microsoft.com/office/drawing/2014/main" id="{4C3BA37A-37A9-4998-29EB-D943F5B8A3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18" y="3509739"/>
                <a:ext cx="4489140" cy="282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6197" name="Ink 5">
                <a:extLst>
                  <a:ext uri="{FF2B5EF4-FFF2-40B4-BE49-F238E27FC236}">
                    <a16:creationId xmlns:a16="http://schemas.microsoft.com/office/drawing/2014/main" id="{DA252E2E-813B-ABA7-6D58-B9655FCF6C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71438"/>
              <a:ext cx="2678112" cy="1660525"/>
            </p14:xfrm>
          </p:contentPart>
        </mc:Choice>
        <mc:Fallback>
          <p:pic>
            <p:nvPicPr>
              <p:cNvPr id="136197" name="Ink 5">
                <a:extLst>
                  <a:ext uri="{FF2B5EF4-FFF2-40B4-BE49-F238E27FC236}">
                    <a16:creationId xmlns:a16="http://schemas.microsoft.com/office/drawing/2014/main" id="{DA252E2E-813B-ABA7-6D58-B9655FCF6C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73" y="53807"/>
                <a:ext cx="2712771" cy="1695067"/>
              </a:xfrm>
              <a:prstGeom prst="rect">
                <a:avLst/>
              </a:prstGeom>
            </p:spPr>
          </p:pic>
        </mc:Fallback>
      </mc:AlternateContent>
      <p:sp>
        <p:nvSpPr>
          <p:cNvPr id="136198" name="Rectangle 6">
            <a:extLst>
              <a:ext uri="{FF2B5EF4-FFF2-40B4-BE49-F238E27FC236}">
                <a16:creationId xmlns:a16="http://schemas.microsoft.com/office/drawing/2014/main" id="{2EF351CB-9612-2763-E5E0-671F4003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07975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GRAÇA</a:t>
            </a:r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5640BDD9-ACA3-8749-90C2-5D46CB1A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079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VIDA</a:t>
            </a:r>
          </a:p>
        </p:txBody>
      </p:sp>
      <p:sp>
        <p:nvSpPr>
          <p:cNvPr id="136200" name="Rectangle 8">
            <a:extLst>
              <a:ext uri="{FF2B5EF4-FFF2-40B4-BE49-F238E27FC236}">
                <a16:creationId xmlns:a16="http://schemas.microsoft.com/office/drawing/2014/main" id="{AD96F3F1-E829-C3D2-6ACA-3F8AF266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365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400" b="1"/>
              <a:t> </a:t>
            </a:r>
            <a:r>
              <a:rPr lang="pt-BR" altLang="pt-BR" sz="2400" b="1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136201" name="Rectangle 9">
            <a:extLst>
              <a:ext uri="{FF2B5EF4-FFF2-40B4-BE49-F238E27FC236}">
                <a16:creationId xmlns:a16="http://schemas.microsoft.com/office/drawing/2014/main" id="{6EB9DBBC-BFF3-53CB-F161-9BE8E27B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1188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</a:rPr>
              <a:t>PERDIÇÃO - MORTE</a:t>
            </a:r>
          </a:p>
        </p:txBody>
      </p:sp>
      <p:sp>
        <p:nvSpPr>
          <p:cNvPr id="136202" name="Rectangle 10">
            <a:extLst>
              <a:ext uri="{FF2B5EF4-FFF2-40B4-BE49-F238E27FC236}">
                <a16:creationId xmlns:a16="http://schemas.microsoft.com/office/drawing/2014/main" id="{8F665D47-2B42-F615-557A-CA8703A2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08350"/>
            <a:ext cx="127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000" b="1"/>
              <a:t>PECADO</a:t>
            </a:r>
          </a:p>
        </p:txBody>
      </p:sp>
      <p:sp>
        <p:nvSpPr>
          <p:cNvPr id="136203" name="Rectangle 11">
            <a:extLst>
              <a:ext uri="{FF2B5EF4-FFF2-40B4-BE49-F238E27FC236}">
                <a16:creationId xmlns:a16="http://schemas.microsoft.com/office/drawing/2014/main" id="{6295EBD4-59B5-9F01-BABD-F793AD29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924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ESCOLHEU</a:t>
            </a:r>
          </a:p>
        </p:txBody>
      </p:sp>
      <p:sp>
        <p:nvSpPr>
          <p:cNvPr id="136204" name="Rectangle 12">
            <a:extLst>
              <a:ext uri="{FF2B5EF4-FFF2-40B4-BE49-F238E27FC236}">
                <a16:creationId xmlns:a16="http://schemas.microsoft.com/office/drawing/2014/main" id="{9E9A270A-AA82-3884-1BA4-D607E4FA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4209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DESEJOU</a:t>
            </a:r>
          </a:p>
        </p:txBody>
      </p:sp>
      <p:sp>
        <p:nvSpPr>
          <p:cNvPr id="136205" name="Rectangle 13">
            <a:extLst>
              <a:ext uri="{FF2B5EF4-FFF2-40B4-BE49-F238E27FC236}">
                <a16:creationId xmlns:a16="http://schemas.microsoft.com/office/drawing/2014/main" id="{DB54CE8F-19C8-0650-C17E-BBDD2475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9827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VULNERÁVEL</a:t>
            </a:r>
          </a:p>
        </p:txBody>
      </p:sp>
      <p:sp>
        <p:nvSpPr>
          <p:cNvPr id="136206" name="Rectangle 14">
            <a:extLst>
              <a:ext uri="{FF2B5EF4-FFF2-40B4-BE49-F238E27FC236}">
                <a16:creationId xmlns:a16="http://schemas.microsoft.com/office/drawing/2014/main" id="{2DC0AD34-8EC1-BC16-5448-9F02D3C7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557338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ACOMODOU-SE</a:t>
            </a:r>
          </a:p>
        </p:txBody>
      </p:sp>
      <p:sp>
        <p:nvSpPr>
          <p:cNvPr id="136207" name="Rectangle 15">
            <a:extLst>
              <a:ext uri="{FF2B5EF4-FFF2-40B4-BE49-F238E27FC236}">
                <a16:creationId xmlns:a16="http://schemas.microsoft.com/office/drawing/2014/main" id="{03C4355F-0F57-D86E-FAC5-D47E26D3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655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CONSEQUÊNCIA</a:t>
            </a:r>
          </a:p>
        </p:txBody>
      </p:sp>
      <p:sp>
        <p:nvSpPr>
          <p:cNvPr id="136208" name="Rectangle 16">
            <a:extLst>
              <a:ext uri="{FF2B5EF4-FFF2-40B4-BE49-F238E27FC236}">
                <a16:creationId xmlns:a16="http://schemas.microsoft.com/office/drawing/2014/main" id="{05BBB9A6-57D6-7F00-1399-DFC1A3423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1325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TENTA ARRUMAR</a:t>
            </a:r>
          </a:p>
        </p:txBody>
      </p:sp>
      <p:sp>
        <p:nvSpPr>
          <p:cNvPr id="136209" name="Rectangle 17">
            <a:extLst>
              <a:ext uri="{FF2B5EF4-FFF2-40B4-BE49-F238E27FC236}">
                <a16:creationId xmlns:a16="http://schemas.microsoft.com/office/drawing/2014/main" id="{56D021D3-F9D2-9C7A-5C83-E363355AC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18075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OUVE ACUSAÇÕES</a:t>
            </a:r>
          </a:p>
        </p:txBody>
      </p:sp>
      <p:sp>
        <p:nvSpPr>
          <p:cNvPr id="136210" name="Rectangle 18">
            <a:extLst>
              <a:ext uri="{FF2B5EF4-FFF2-40B4-BE49-F238E27FC236}">
                <a16:creationId xmlns:a16="http://schemas.microsoft.com/office/drawing/2014/main" id="{38AB79B1-0B3B-78A0-D93F-21456028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6577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VICIA NO PECADO</a:t>
            </a:r>
          </a:p>
        </p:txBody>
      </p:sp>
      <p:sp>
        <p:nvSpPr>
          <p:cNvPr id="136211" name="Rectangle 19">
            <a:extLst>
              <a:ext uri="{FF2B5EF4-FFF2-40B4-BE49-F238E27FC236}">
                <a16:creationId xmlns:a16="http://schemas.microsoft.com/office/drawing/2014/main" id="{4B9B1556-6C27-78B9-AFE4-35FF0D1E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5213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OUVE DEUS </a:t>
            </a:r>
          </a:p>
          <a:p>
            <a:r>
              <a:rPr lang="pt-BR" altLang="pt-BR" sz="1800">
                <a:solidFill>
                  <a:srgbClr val="00FF00"/>
                </a:solidFill>
              </a:rPr>
              <a:t>CHAMAR</a:t>
            </a:r>
          </a:p>
        </p:txBody>
      </p:sp>
      <p:sp>
        <p:nvSpPr>
          <p:cNvPr id="136212" name="Rectangle 20">
            <a:extLst>
              <a:ext uri="{FF2B5EF4-FFF2-40B4-BE49-F238E27FC236}">
                <a16:creationId xmlns:a16="http://schemas.microsoft.com/office/drawing/2014/main" id="{E229D946-E909-1DB2-DFCC-761E3AF4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357688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ARREPENDE-SE</a:t>
            </a:r>
          </a:p>
        </p:txBody>
      </p:sp>
      <p:sp>
        <p:nvSpPr>
          <p:cNvPr id="136213" name="Rectangle 21">
            <a:extLst>
              <a:ext uri="{FF2B5EF4-FFF2-40B4-BE49-F238E27FC236}">
                <a16:creationId xmlns:a16="http://schemas.microsoft.com/office/drawing/2014/main" id="{5EDDCE55-9B7D-11DA-60F9-493E5827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8301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CONFESSA</a:t>
            </a:r>
          </a:p>
        </p:txBody>
      </p:sp>
      <p:sp>
        <p:nvSpPr>
          <p:cNvPr id="136214" name="Rectangle 22">
            <a:extLst>
              <a:ext uri="{FF2B5EF4-FFF2-40B4-BE49-F238E27FC236}">
                <a16:creationId xmlns:a16="http://schemas.microsoft.com/office/drawing/2014/main" id="{CEB621D6-0202-FB45-8F96-FBCED098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29178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PERDÃO DUPLO</a:t>
            </a:r>
          </a:p>
        </p:txBody>
      </p:sp>
      <p:sp>
        <p:nvSpPr>
          <p:cNvPr id="136215" name="Rectangle 23">
            <a:extLst>
              <a:ext uri="{FF2B5EF4-FFF2-40B4-BE49-F238E27FC236}">
                <a16:creationId xmlns:a16="http://schemas.microsoft.com/office/drawing/2014/main" id="{61A46FC9-4DD7-824C-E4CC-D12E3A57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1458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CONVERSÃO</a:t>
            </a:r>
          </a:p>
        </p:txBody>
      </p:sp>
      <p:sp>
        <p:nvSpPr>
          <p:cNvPr id="136216" name="Rectangle 24">
            <a:extLst>
              <a:ext uri="{FF2B5EF4-FFF2-40B4-BE49-F238E27FC236}">
                <a16:creationId xmlns:a16="http://schemas.microsoft.com/office/drawing/2014/main" id="{4F50A8A1-821C-34F6-0EDF-D7047551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15494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SANTIFICAÇÃO</a:t>
            </a:r>
          </a:p>
        </p:txBody>
      </p:sp>
      <p:sp>
        <p:nvSpPr>
          <p:cNvPr id="136217" name="Rectangle 25">
            <a:extLst>
              <a:ext uri="{FF2B5EF4-FFF2-40B4-BE49-F238E27FC236}">
                <a16:creationId xmlns:a16="http://schemas.microsoft.com/office/drawing/2014/main" id="{88E68964-6B26-7DAE-69D8-C878FB849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6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JUSTIFICAÇÃO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7218" name="Ink 2">
                <a:extLst>
                  <a:ext uri="{FF2B5EF4-FFF2-40B4-BE49-F238E27FC236}">
                    <a16:creationId xmlns:a16="http://schemas.microsoft.com/office/drawing/2014/main" id="{175BBF85-2920-21BB-1070-96B6281CEA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1509713"/>
              <a:ext cx="3232150" cy="2017712"/>
            </p14:xfrm>
          </p:contentPart>
        </mc:Choice>
        <mc:Fallback>
          <p:pic>
            <p:nvPicPr>
              <p:cNvPr id="137218" name="Ink 2">
                <a:extLst>
                  <a:ext uri="{FF2B5EF4-FFF2-40B4-BE49-F238E27FC236}">
                    <a16:creationId xmlns:a16="http://schemas.microsoft.com/office/drawing/2014/main" id="{175BBF85-2920-21BB-1070-96B6281CEA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5602" y="1492083"/>
                <a:ext cx="3266703" cy="205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7219" name="Ink 3">
                <a:extLst>
                  <a:ext uri="{FF2B5EF4-FFF2-40B4-BE49-F238E27FC236}">
                    <a16:creationId xmlns:a16="http://schemas.microsoft.com/office/drawing/2014/main" id="{386647CC-E16C-0CFC-DA34-FC96106F62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3509963"/>
              <a:ext cx="4491038" cy="17462"/>
            </p14:xfrm>
          </p:contentPart>
        </mc:Choice>
        <mc:Fallback>
          <p:pic>
            <p:nvPicPr>
              <p:cNvPr id="137219" name="Ink 3">
                <a:extLst>
                  <a:ext uri="{FF2B5EF4-FFF2-40B4-BE49-F238E27FC236}">
                    <a16:creationId xmlns:a16="http://schemas.microsoft.com/office/drawing/2014/main" id="{386647CC-E16C-0CFC-DA34-FC96106F62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220" y="3493186"/>
                <a:ext cx="4525726" cy="5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7220" name="Ink 4">
                <a:extLst>
                  <a:ext uri="{FF2B5EF4-FFF2-40B4-BE49-F238E27FC236}">
                    <a16:creationId xmlns:a16="http://schemas.microsoft.com/office/drawing/2014/main" id="{9F9AC7CC-4FBC-250A-640C-AC3AE7B2FC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58750" y="3527425"/>
              <a:ext cx="4454525" cy="2786063"/>
            </p14:xfrm>
          </p:contentPart>
        </mc:Choice>
        <mc:Fallback>
          <p:pic>
            <p:nvPicPr>
              <p:cNvPr id="137220" name="Ink 4">
                <a:extLst>
                  <a:ext uri="{FF2B5EF4-FFF2-40B4-BE49-F238E27FC236}">
                    <a16:creationId xmlns:a16="http://schemas.microsoft.com/office/drawing/2014/main" id="{9F9AC7CC-4FBC-250A-640C-AC3AE7B2FC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18" y="3509739"/>
                <a:ext cx="4489140" cy="282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7221" name="Ink 5">
                <a:extLst>
                  <a:ext uri="{FF2B5EF4-FFF2-40B4-BE49-F238E27FC236}">
                    <a16:creationId xmlns:a16="http://schemas.microsoft.com/office/drawing/2014/main" id="{3B6A6C48-1E6B-5522-B0A6-5CDDF5BBD7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71438"/>
              <a:ext cx="2678112" cy="1660525"/>
            </p14:xfrm>
          </p:contentPart>
        </mc:Choice>
        <mc:Fallback>
          <p:pic>
            <p:nvPicPr>
              <p:cNvPr id="137221" name="Ink 5">
                <a:extLst>
                  <a:ext uri="{FF2B5EF4-FFF2-40B4-BE49-F238E27FC236}">
                    <a16:creationId xmlns:a16="http://schemas.microsoft.com/office/drawing/2014/main" id="{3B6A6C48-1E6B-5522-B0A6-5CDDF5BBD7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73" y="53807"/>
                <a:ext cx="2712771" cy="1695067"/>
              </a:xfrm>
              <a:prstGeom prst="rect">
                <a:avLst/>
              </a:prstGeom>
            </p:spPr>
          </p:pic>
        </mc:Fallback>
      </mc:AlternateContent>
      <p:sp>
        <p:nvSpPr>
          <p:cNvPr id="137222" name="Rectangle 6">
            <a:extLst>
              <a:ext uri="{FF2B5EF4-FFF2-40B4-BE49-F238E27FC236}">
                <a16:creationId xmlns:a16="http://schemas.microsoft.com/office/drawing/2014/main" id="{18CD3EAF-1E94-B9C2-8BAD-CAB45383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07975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GRAÇA</a:t>
            </a: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DE1FE3EB-EB6A-E0E9-C53D-D62B1678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079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FF00"/>
                </a:solidFill>
              </a:rPr>
              <a:t>VIDA</a:t>
            </a:r>
          </a:p>
        </p:txBody>
      </p:sp>
      <p:sp>
        <p:nvSpPr>
          <p:cNvPr id="137224" name="Rectangle 8">
            <a:extLst>
              <a:ext uri="{FF2B5EF4-FFF2-40B4-BE49-F238E27FC236}">
                <a16:creationId xmlns:a16="http://schemas.microsoft.com/office/drawing/2014/main" id="{43EC8694-0A39-75D0-0166-A17DC4A16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365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400" b="1"/>
              <a:t> </a:t>
            </a:r>
            <a:r>
              <a:rPr lang="pt-BR" altLang="pt-BR" sz="2400" b="1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137225" name="Rectangle 9">
            <a:extLst>
              <a:ext uri="{FF2B5EF4-FFF2-40B4-BE49-F238E27FC236}">
                <a16:creationId xmlns:a16="http://schemas.microsoft.com/office/drawing/2014/main" id="{EA03A3A4-07E2-2DA1-9D8F-C6599659E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11888"/>
            <a:ext cx="316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</a:rPr>
              <a:t>PERDIÇÃO - MORTE</a:t>
            </a:r>
          </a:p>
        </p:txBody>
      </p:sp>
      <p:sp>
        <p:nvSpPr>
          <p:cNvPr id="137226" name="Rectangle 10">
            <a:extLst>
              <a:ext uri="{FF2B5EF4-FFF2-40B4-BE49-F238E27FC236}">
                <a16:creationId xmlns:a16="http://schemas.microsoft.com/office/drawing/2014/main" id="{F1FDE47A-FCE7-F213-86FF-CCE7123B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08350"/>
            <a:ext cx="127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000" b="1"/>
              <a:t>PECADO</a:t>
            </a:r>
          </a:p>
        </p:txBody>
      </p:sp>
      <p:sp>
        <p:nvSpPr>
          <p:cNvPr id="137227" name="Rectangle 11">
            <a:extLst>
              <a:ext uri="{FF2B5EF4-FFF2-40B4-BE49-F238E27FC236}">
                <a16:creationId xmlns:a16="http://schemas.microsoft.com/office/drawing/2014/main" id="{438D0BC4-38DE-D4E8-DBFA-72685FA74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924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ESCOLHEU</a:t>
            </a:r>
          </a:p>
        </p:txBody>
      </p:sp>
      <p:sp>
        <p:nvSpPr>
          <p:cNvPr id="137228" name="Rectangle 12">
            <a:extLst>
              <a:ext uri="{FF2B5EF4-FFF2-40B4-BE49-F238E27FC236}">
                <a16:creationId xmlns:a16="http://schemas.microsoft.com/office/drawing/2014/main" id="{0FAF948F-4199-6412-EC69-5E90122C9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4209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DESEJOU</a:t>
            </a:r>
          </a:p>
        </p:txBody>
      </p:sp>
      <p:sp>
        <p:nvSpPr>
          <p:cNvPr id="137229" name="Rectangle 13">
            <a:extLst>
              <a:ext uri="{FF2B5EF4-FFF2-40B4-BE49-F238E27FC236}">
                <a16:creationId xmlns:a16="http://schemas.microsoft.com/office/drawing/2014/main" id="{A330AEB8-1E07-7256-501F-21693BFDA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9827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VULNERÁVEL</a:t>
            </a:r>
          </a:p>
        </p:txBody>
      </p:sp>
      <p:sp>
        <p:nvSpPr>
          <p:cNvPr id="137230" name="Rectangle 14">
            <a:extLst>
              <a:ext uri="{FF2B5EF4-FFF2-40B4-BE49-F238E27FC236}">
                <a16:creationId xmlns:a16="http://schemas.microsoft.com/office/drawing/2014/main" id="{5709E488-DA6F-3927-1272-C87AD18F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557338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ACOMODOU-SE</a:t>
            </a:r>
          </a:p>
        </p:txBody>
      </p:sp>
      <p:sp>
        <p:nvSpPr>
          <p:cNvPr id="137231" name="Rectangle 15">
            <a:extLst>
              <a:ext uri="{FF2B5EF4-FFF2-40B4-BE49-F238E27FC236}">
                <a16:creationId xmlns:a16="http://schemas.microsoft.com/office/drawing/2014/main" id="{7FDAC494-D61E-9BA3-9D77-907E7C2C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655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CONSEQUÊNCIA</a:t>
            </a:r>
          </a:p>
        </p:txBody>
      </p:sp>
      <p:sp>
        <p:nvSpPr>
          <p:cNvPr id="137232" name="Rectangle 16">
            <a:extLst>
              <a:ext uri="{FF2B5EF4-FFF2-40B4-BE49-F238E27FC236}">
                <a16:creationId xmlns:a16="http://schemas.microsoft.com/office/drawing/2014/main" id="{42318651-C54A-9DD3-B0F4-70C2C8E7C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1325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TENTA ARRUMAR</a:t>
            </a:r>
          </a:p>
        </p:txBody>
      </p:sp>
      <p:sp>
        <p:nvSpPr>
          <p:cNvPr id="137233" name="Rectangle 17">
            <a:extLst>
              <a:ext uri="{FF2B5EF4-FFF2-40B4-BE49-F238E27FC236}">
                <a16:creationId xmlns:a16="http://schemas.microsoft.com/office/drawing/2014/main" id="{DA897F62-9376-AF90-1530-1F763AF54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18075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OUVE ACUSAÇÕES</a:t>
            </a:r>
          </a:p>
        </p:txBody>
      </p:sp>
      <p:sp>
        <p:nvSpPr>
          <p:cNvPr id="137234" name="Rectangle 18">
            <a:extLst>
              <a:ext uri="{FF2B5EF4-FFF2-40B4-BE49-F238E27FC236}">
                <a16:creationId xmlns:a16="http://schemas.microsoft.com/office/drawing/2014/main" id="{CD8C541F-48B5-4DC6-7556-AD65A2DD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6577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FF0000"/>
                </a:solidFill>
              </a:rPr>
              <a:t>VICIA NO PECADO</a:t>
            </a:r>
          </a:p>
        </p:txBody>
      </p:sp>
      <p:sp>
        <p:nvSpPr>
          <p:cNvPr id="137235" name="Rectangle 19">
            <a:extLst>
              <a:ext uri="{FF2B5EF4-FFF2-40B4-BE49-F238E27FC236}">
                <a16:creationId xmlns:a16="http://schemas.microsoft.com/office/drawing/2014/main" id="{23B63B86-9CDB-E36A-0CA2-1A3F4DFD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5213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OUVE DEUS </a:t>
            </a:r>
          </a:p>
          <a:p>
            <a:r>
              <a:rPr lang="pt-BR" altLang="pt-BR" sz="1800">
                <a:solidFill>
                  <a:srgbClr val="00FF00"/>
                </a:solidFill>
              </a:rPr>
              <a:t>CHAMAR</a:t>
            </a:r>
          </a:p>
        </p:txBody>
      </p:sp>
      <p:sp>
        <p:nvSpPr>
          <p:cNvPr id="137236" name="Rectangle 20">
            <a:extLst>
              <a:ext uri="{FF2B5EF4-FFF2-40B4-BE49-F238E27FC236}">
                <a16:creationId xmlns:a16="http://schemas.microsoft.com/office/drawing/2014/main" id="{B76B2D70-EAD4-6E01-97AD-DE9AA701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357688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ARREPENDE-SE</a:t>
            </a:r>
          </a:p>
        </p:txBody>
      </p:sp>
      <p:sp>
        <p:nvSpPr>
          <p:cNvPr id="137237" name="Rectangle 21">
            <a:extLst>
              <a:ext uri="{FF2B5EF4-FFF2-40B4-BE49-F238E27FC236}">
                <a16:creationId xmlns:a16="http://schemas.microsoft.com/office/drawing/2014/main" id="{5FD8F647-09D6-4899-DC71-21B8DA23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8301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CONFESSA</a:t>
            </a:r>
          </a:p>
        </p:txBody>
      </p:sp>
      <p:sp>
        <p:nvSpPr>
          <p:cNvPr id="137238" name="Rectangle 22">
            <a:extLst>
              <a:ext uri="{FF2B5EF4-FFF2-40B4-BE49-F238E27FC236}">
                <a16:creationId xmlns:a16="http://schemas.microsoft.com/office/drawing/2014/main" id="{75DECEC0-2A27-6697-7AE9-8A5A5D92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29178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PERDÃO DUPLO</a:t>
            </a:r>
          </a:p>
        </p:txBody>
      </p:sp>
      <p:sp>
        <p:nvSpPr>
          <p:cNvPr id="137239" name="Rectangle 23">
            <a:extLst>
              <a:ext uri="{FF2B5EF4-FFF2-40B4-BE49-F238E27FC236}">
                <a16:creationId xmlns:a16="http://schemas.microsoft.com/office/drawing/2014/main" id="{1E7128FF-A753-4980-7D9B-7717B94E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1458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CONVERSÃO</a:t>
            </a:r>
          </a:p>
        </p:txBody>
      </p:sp>
      <p:sp>
        <p:nvSpPr>
          <p:cNvPr id="137240" name="Rectangle 24">
            <a:extLst>
              <a:ext uri="{FF2B5EF4-FFF2-40B4-BE49-F238E27FC236}">
                <a16:creationId xmlns:a16="http://schemas.microsoft.com/office/drawing/2014/main" id="{B23A2FAA-92DA-E3DD-A114-6E46E1DFC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15494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SANTIFICAÇÃO</a:t>
            </a:r>
          </a:p>
        </p:txBody>
      </p:sp>
      <p:sp>
        <p:nvSpPr>
          <p:cNvPr id="137241" name="Rectangle 25">
            <a:extLst>
              <a:ext uri="{FF2B5EF4-FFF2-40B4-BE49-F238E27FC236}">
                <a16:creationId xmlns:a16="http://schemas.microsoft.com/office/drawing/2014/main" id="{FE025C14-4505-C214-D152-36A0CD65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6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solidFill>
                  <a:srgbClr val="00FF00"/>
                </a:solidFill>
              </a:rPr>
              <a:t>JUSTIFICAÇÃO</a:t>
            </a:r>
          </a:p>
        </p:txBody>
      </p:sp>
      <p:sp>
        <p:nvSpPr>
          <p:cNvPr id="137242" name="Rectangle 26">
            <a:extLst>
              <a:ext uri="{FF2B5EF4-FFF2-40B4-BE49-F238E27FC236}">
                <a16:creationId xmlns:a16="http://schemas.microsoft.com/office/drawing/2014/main" id="{4526A8C0-A5CC-16C1-657D-8DBD6D92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09925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>
                <a:solidFill>
                  <a:schemeClr val="tx2"/>
                </a:solidFill>
              </a:rPr>
              <a:t>LEI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53F148B-26A7-6B58-DA7E-D2199A10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404813"/>
            <a:ext cx="54721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400">
                <a:solidFill>
                  <a:schemeClr val="bg1"/>
                </a:solidFill>
                <a:latin typeface="Zurich Cn BT" pitchFamily="34" charset="0"/>
              </a:rPr>
              <a:t>A FÉ EM CRISTO ANULA NOSSA OBRIGAÇÃO DE SEGUIR OS DEZ MANDAMENTOS?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057250E5-F229-69E9-8137-4FF4A9D7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7287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ROMANOS  3:31</a:t>
            </a: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3AA5C66-9EEB-A402-100A-7EB18E7E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“ANULAMOS, pois, a lei pela fé? De MANEIRA NENHUMA, ANTES ESTABELECEMOS A LEI.”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836F4B8-0F9B-5EF8-D960-4B22A670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014413"/>
            <a:ext cx="5472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JESUS ESPERA DOS SEUS SEGUIDORES?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F4B97E12-D5C5-F2C9-9A66-D69AC3CC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20938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Zurich LtCn BT" pitchFamily="34" charset="0"/>
              </a:rPr>
              <a:t>1JOÃO 2:6;</a:t>
            </a:r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 5:2,3; Eclesiastes 12:13</a:t>
            </a: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3C7900-22FB-D21D-78B1-7B697C0CD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75013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“Aquele que diz que está nele, também DEVE ANDAR COMO ELE ANDOU.”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F5808AD-6DEF-B71C-947D-A5167839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014413"/>
            <a:ext cx="5472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JESUS ESPERA DOS SEUS SEGUIDORES?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5FD8C6B3-16F2-39D3-AA41-0A35E2A7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20938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1JOÃO 2:6; </a:t>
            </a:r>
            <a:r>
              <a:rPr lang="pt-BR" altLang="pt-BR" sz="1800">
                <a:solidFill>
                  <a:srgbClr val="FFFF00"/>
                </a:solidFill>
                <a:latin typeface="Zurich LtCn BT" pitchFamily="34" charset="0"/>
              </a:rPr>
              <a:t>5:2,3;</a:t>
            </a:r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 ECLESIASTES 12:13</a:t>
            </a: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A5B88E5-6ADF-DBD1-03E9-118C7044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924175"/>
            <a:ext cx="630078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6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Nisto conhecemos que amamos os filhos de Deus, quando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amamos a Deus e guardamos os seus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PORQUE ESTE É O AMOR DE DEUS: QUE GUARDEMOS OS SEUS MANDAMENTOS; E OS SEUS MANDAMENTOS NÃO SÃO PESADOS</a:t>
            </a:r>
            <a:r>
              <a:rPr lang="pt-BR" altLang="pt-BR" sz="2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FF4059E-7FA8-D2BC-135D-1ECACF523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014413"/>
            <a:ext cx="5472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JESUS ESPERA DOS SEUS SEGUIDORES?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0C75838E-ACB9-11A4-62AD-8A1A53E7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20938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bg1"/>
                </a:solidFill>
                <a:latin typeface="Zurich LtCn BT" pitchFamily="34" charset="0"/>
              </a:rPr>
              <a:t>1JOÃO 2:6; 5:2,3; </a:t>
            </a:r>
            <a:r>
              <a:rPr lang="pt-BR" altLang="pt-BR" sz="1800">
                <a:solidFill>
                  <a:srgbClr val="FFFF00"/>
                </a:solidFill>
                <a:latin typeface="Zurich LtCn BT" pitchFamily="34" charset="0"/>
              </a:rPr>
              <a:t>ECLESIASTES 12:13</a:t>
            </a: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D6A9DE0-9767-8C0D-721B-A8363842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275013"/>
            <a:ext cx="56880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De tudo o que se tem ouvido, o fim é: Teme a Deus, 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GUARDA OS SEUS MANDAMENTOS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; PORQUE ISTO É O DEVER DE TODO O HOMEM.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8406629F-6055-4B75-4C4B-E7781773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014413"/>
            <a:ext cx="54721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 LEI DE DEUS É A PERFEITA EXPRESSÃO DO SEU CARÁTER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A1D3249A-CF36-56E2-6313-425B683FE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20938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624E1D2-CBAF-25BC-2359-5B19B52C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781300"/>
            <a:ext cx="594042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É ETERNO (Isaías 40:8)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SUA LEI É ETERNA (Salmos 119:142)</a:t>
            </a:r>
          </a:p>
          <a:p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É PERFEITO (Salmo 50:2)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SUA LEI É PERFEITA (Romanos 7:12)</a:t>
            </a:r>
          </a:p>
          <a:p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É BOM (Salmo 86:5)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SUA LEI É BOA (Romanos 7:12)</a:t>
            </a:r>
          </a:p>
          <a:p>
            <a:endParaRPr lang="pt-BR" altLang="pt-BR" sz="24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888ED58B-7CE4-ECE4-8C22-ACFD38FE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014413"/>
            <a:ext cx="54721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 LEI DE DEUS É A PERFEITA EXPRESSÃO DO SEU CARÁTER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97168D8B-A930-872D-1E22-B075D788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20938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  <a:p>
            <a:endParaRPr lang="pt-BR" altLang="pt-BR" sz="18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F210D99-5FA7-D2C5-E5F1-1D9C7E2F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781300"/>
            <a:ext cx="594042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É AMOR  (1ª João 4:8)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SUA LEI É AMOR (Mateus 22:36 a 40)</a:t>
            </a:r>
          </a:p>
          <a:p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É JUSTO (Salmo 7:9)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SUA LEI É JUSTA (Romanos 7:12)</a:t>
            </a:r>
          </a:p>
          <a:p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DEUS É SANTO (Isaías 6:3)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 SUA LEI É SANTA (Romanos 7:12)</a:t>
            </a:r>
          </a:p>
          <a:p>
            <a:endParaRPr lang="pt-BR" altLang="pt-BR" sz="24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DA1BD13-F392-25B1-0481-19B0D12D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SÃO OS 10 MANDAMENTOS?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07F67569-6908-AB83-8FDA-C45B7357B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584450"/>
            <a:ext cx="1820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1800"/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A2EFFC13-3E5A-498A-DBE2-C85F8AAD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2311400"/>
            <a:ext cx="1960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ÊXODO 20: 1 a 17 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A7EBCC58-6363-5161-026C-3AD0C8FE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429000"/>
            <a:ext cx="6048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1º  Não terás outros deuses diante de Mim 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2º  Não farás para ti imagem de escultura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3º  Não</a:t>
            </a:r>
            <a:r>
              <a:rPr lang="pt-BR" altLang="pt-BR" sz="2800" b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falarás o nome de DEUS em vão</a:t>
            </a: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705F4D4D-2856-1975-A2C5-E925FC66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QUANTO AO QUE JESUS DIZ NOVAMENTE?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0E1EEEE-9018-13A8-F054-BBD4450A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3C2B1CF-BAA7-69D5-11FB-5F2C7E00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 Se vocês obedecerem aos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meus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permanecerão no meu amor, assim como tenho obedecido os mandamentos de meu Pai e em seu amor permaneço.”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2645" name="Text Box 5">
            <a:extLst>
              <a:ext uri="{FF2B5EF4-FFF2-40B4-BE49-F238E27FC236}">
                <a16:creationId xmlns:a16="http://schemas.microsoft.com/office/drawing/2014/main" id="{FEC29EF7-66C4-4FF4-82FB-07FAECE2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297113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JOÃO 15:10</a:t>
            </a:r>
            <a:r>
              <a:rPr lang="pt-BR" altLang="pt-BR" sz="1800" i="1">
                <a:solidFill>
                  <a:schemeClr val="bg1"/>
                </a:solidFill>
              </a:rPr>
              <a:t> </a:t>
            </a:r>
            <a:endParaRPr lang="pt-BR" alt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8BF5C99C-8D4E-5CDE-D58B-5E4B7C493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SÃO OS 10 MANDAMENTOS?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C42F5501-8C5F-1D92-256A-232B5C93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584450"/>
            <a:ext cx="1820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1800"/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71553740-D43B-AAD3-551D-C2BEF61E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2311400"/>
            <a:ext cx="1960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ÊXODO 20: 1 a 17 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D29B738E-4758-B339-C744-C526749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29000"/>
            <a:ext cx="57610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5º  Honra a teu pai e tua mãe 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6º  Não matarás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7º  Não</a:t>
            </a:r>
            <a:r>
              <a:rPr lang="pt-BR" altLang="pt-BR" sz="2800" b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adulterarás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8º  Não</a:t>
            </a:r>
            <a:r>
              <a:rPr lang="pt-BR" altLang="pt-BR" sz="2800" b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furtarás 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9º  Não</a:t>
            </a:r>
            <a:r>
              <a:rPr lang="pt-BR" altLang="pt-BR" sz="2800" b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dirás falso testemunho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10º Não</a:t>
            </a:r>
            <a:r>
              <a:rPr lang="pt-BR" altLang="pt-BR" sz="2800" b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cobiçarás</a:t>
            </a:r>
            <a:endParaRPr lang="pt-BR" alt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EFF5475-8227-40FF-B983-89F5BFCF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SERÁ QUE A BÍBLIA SE CONTRADIZ?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E4351CF-9848-4090-33D2-0CD02BA6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9F9E129-AF92-8EF5-DA61-68E607445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SERÁ QUE A BÍBLIA SE CONTRADIZ?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C3A3C8F-DF73-3E90-478A-3691C318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F9CDF54-1BA9-E9F7-04E8-F3ED7DF3C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933825"/>
            <a:ext cx="16573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800">
                <a:solidFill>
                  <a:schemeClr val="bg1"/>
                </a:solidFill>
                <a:latin typeface="Zurich Cn BT" pitchFamily="34" charset="0"/>
              </a:rPr>
              <a:t>NÃO!</a:t>
            </a:r>
          </a:p>
          <a:p>
            <a:pPr>
              <a:buFontTx/>
              <a:buChar char="•"/>
            </a:pPr>
            <a:endParaRPr lang="pt-BR" altLang="pt-BR" sz="4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44029E9-2E8D-ACCA-BD25-51D2B39F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A LEI ABOLIDA?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11D094-11DB-44C5-0304-4F88CC621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97339E77-DB96-2758-BDCA-BECFEA83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38CEEF9-1DAA-ED77-8740-25AE0150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284538"/>
            <a:ext cx="583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E7E28DA-B030-643A-9C51-5D8A78FB1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36838"/>
            <a:ext cx="532923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aboliu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na sua carne,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lei dos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na forma de ordenanças, para que dos dois criasse, em si mesmo, um novo homem, fazendo a paz...”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10374553-D9F4-865A-DC36-87F0ACB81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764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 b="1">
                <a:solidFill>
                  <a:schemeClr val="bg1"/>
                </a:solidFill>
              </a:rPr>
              <a:t>EFÉSIOS 2:15</a:t>
            </a:r>
            <a:endParaRPr lang="pt-BR" altLang="pt-BR" sz="180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5442CE9-9BF9-BEBB-85B8-3138903C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7080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A LEI ABOLIDA?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1589</Words>
  <Application>Microsoft Office PowerPoint</Application>
  <PresentationFormat>Apresentação na tela (4:3)</PresentationFormat>
  <Paragraphs>274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19</cp:revision>
  <dcterms:created xsi:type="dcterms:W3CDTF">2008-04-10T16:31:11Z</dcterms:created>
  <dcterms:modified xsi:type="dcterms:W3CDTF">2026-05-28T06:10:35Z</dcterms:modified>
</cp:coreProperties>
</file>