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06" r:id="rId4"/>
    <p:sldId id="305" r:id="rId5"/>
    <p:sldId id="307" r:id="rId6"/>
    <p:sldId id="266" r:id="rId7"/>
    <p:sldId id="270" r:id="rId8"/>
    <p:sldId id="267" r:id="rId9"/>
    <p:sldId id="268" r:id="rId10"/>
    <p:sldId id="304" r:id="rId11"/>
    <p:sldId id="315" r:id="rId12"/>
    <p:sldId id="319" r:id="rId13"/>
    <p:sldId id="308" r:id="rId14"/>
    <p:sldId id="316" r:id="rId15"/>
    <p:sldId id="318" r:id="rId16"/>
    <p:sldId id="317" r:id="rId17"/>
    <p:sldId id="309" r:id="rId18"/>
    <p:sldId id="313" r:id="rId19"/>
    <p:sldId id="310" r:id="rId20"/>
    <p:sldId id="311" r:id="rId21"/>
    <p:sldId id="312" r:id="rId22"/>
    <p:sldId id="314" r:id="rId23"/>
    <p:sldId id="320" r:id="rId24"/>
    <p:sldId id="321" r:id="rId25"/>
    <p:sldId id="265" r:id="rId26"/>
    <p:sldId id="330" r:id="rId27"/>
    <p:sldId id="331" r:id="rId28"/>
    <p:sldId id="324" r:id="rId29"/>
    <p:sldId id="332" r:id="rId30"/>
    <p:sldId id="333" r:id="rId31"/>
    <p:sldId id="329" r:id="rId32"/>
    <p:sldId id="334" r:id="rId33"/>
    <p:sldId id="335" r:id="rId34"/>
    <p:sldId id="325" r:id="rId35"/>
    <p:sldId id="336" r:id="rId36"/>
    <p:sldId id="337" r:id="rId37"/>
    <p:sldId id="271" r:id="rId38"/>
    <p:sldId id="272" r:id="rId39"/>
    <p:sldId id="279" r:id="rId40"/>
    <p:sldId id="285" r:id="rId41"/>
    <p:sldId id="326" r:id="rId42"/>
    <p:sldId id="327" r:id="rId43"/>
    <p:sldId id="328" r:id="rId44"/>
    <p:sldId id="284" r:id="rId45"/>
    <p:sldId id="286" r:id="rId46"/>
    <p:sldId id="287" r:id="rId47"/>
    <p:sldId id="288" r:id="rId48"/>
    <p:sldId id="289" r:id="rId49"/>
    <p:sldId id="293" r:id="rId50"/>
    <p:sldId id="294" r:id="rId51"/>
    <p:sldId id="296" r:id="rId52"/>
    <p:sldId id="297" r:id="rId53"/>
    <p:sldId id="301" r:id="rId54"/>
    <p:sldId id="257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728" autoAdjust="0"/>
  </p:normalViewPr>
  <p:slideViewPr>
    <p:cSldViewPr>
      <p:cViewPr varScale="1">
        <p:scale>
          <a:sx n="66" d="100"/>
          <a:sy n="66" d="100"/>
        </p:scale>
        <p:origin x="17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BA638-F6D2-2934-5740-5AFBFAAEE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F1A4E9-4690-9A20-FC0A-9418AB6A5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F42825-75EE-293D-6BFF-6751F9BD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5A64E9-834D-B640-C800-D3A823DC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B30B9-9CF5-2B6E-B802-A1ED3A6B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8A227-71C7-4DB2-A7C2-8B96C66028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89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BAEBB-CEFF-85AE-D225-B9E48E15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CFDEBF-8B98-AA76-D18B-B0FB6434F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FA931-BCF5-4834-1ACA-3240ACAD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E07A94-093A-C3E5-9820-B7B0721C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CFBA40-9908-FE19-D4AC-FBEFF948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32967-9F62-4E5A-ABDB-084960E0FA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48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BD22F3-84E6-B537-2928-0744BCBC3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42EFEC-3B37-33B5-842C-A4138D58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AE8581-1469-AF60-DDDA-09E91465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9DAE82-9F4D-4B34-EC62-EE356A21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12D4A1-CC45-EE8A-D023-B4D67E6A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E83D4-FFD7-4F06-9B80-1F70A28264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997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EE93C-BD34-1D33-4B43-06752B5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2462-0F2B-DC1F-8F5E-7DEFF244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504576-32D0-F441-FCAD-B144D77E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B96B10-AE32-1398-8A10-67754EED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00701-54AB-D512-3C47-EA31CCF5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E46D7-4774-4961-84C7-5BE8A0B287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102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61C6F-1FBE-ABA2-3F46-49BA9273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96CA90-61E1-2054-12F4-163E1BD15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7F4EB4-EF31-1BC4-99BC-B8A0E5DB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57E32-1864-D2FA-D978-40C3BF2A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5742F2-387B-A3F9-A390-ED04DA85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A716B-2CF1-4543-8F6E-2C930E80FF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92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6D8C8-2755-7B8F-B0C0-35760D0F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0F0355-5605-5226-4018-989BEE8CE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2D435D-B1AB-BD27-94E0-FFAD61832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EE3077-F4E1-CE7B-A1C0-669B7C27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E43D5-4E88-6E10-3B34-077A2A22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B25A5B-D6C4-7FB0-34F7-6AEDE12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A5432-A122-44B6-945D-CF60450071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37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C352-A571-942E-6E42-A5B41C39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084FD2-C5CA-D2D9-95A2-4B8A5A108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502AC5-A3FA-B8D2-1928-8B8F43669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1A9BF8F-5AAF-18F5-41AE-1AE38ED74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60DF37-6EB1-921C-2AF7-E3E5A1C0F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FC9671-DFE2-9E14-49DA-05069B68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821E63-D56A-2AE9-BEC1-4C64E9B8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901ED7-6C1E-E2E0-4BD4-CDF0A609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6C3CD-64F0-451A-9ACC-39775A7668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85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3D75A-B46F-3E18-CC25-A4BDA5D6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D4D2B6-90BD-B6CE-E244-66DECD93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33A874-11AD-A639-FA4B-E53951A4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FC65D3-8F16-4CD4-EF2E-8E21A4B9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1CBFE-7FA9-4139-B27B-7D16E8E543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126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733A03-532A-774D-1B66-5C672EC2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1914603-3334-7329-9CC4-BABB3857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DEBB39-00D0-A5E2-8DDF-761E01F8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8C730-AC60-4915-9FB4-6E9ADE6420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606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0C91F-6AAC-8960-B9F2-5EEF5D31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DD4417-3EEA-3821-E7A1-9D878928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E4FD2A-0E96-37F2-C115-DA71AF10D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23FF12-5FD1-A259-8C1D-560EBE6E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4E4F2C-02B6-7747-CA2E-200536E0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CC6090-B6F7-22C2-4074-17B15CAF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2E583-3F4F-4FBC-8376-9BA392F764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7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244B0-13F3-61B2-9AA1-F68AF8B9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3DF657-30DA-4EDE-253C-BFA739C9D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C10DDE-06CC-52AB-65C1-9CA2C4CA5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D3A29E-F20C-7790-BBF6-FB1E8770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163FEA-C3C5-4FB5-0DFC-B183104D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D592D9-DC3D-6F8F-8769-306C741F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34278-4F0B-4833-863B-7CAEEADEA5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127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569AAC-EE4E-B194-6B3B-F5E59669A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57AB01-BB5E-696D-3724-811B7F66D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89D17B-ABAD-5458-50CA-40965CB178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1726E4-167A-AD6A-603D-74F31F816C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05E1A2-9493-0C48-74B5-E771F9370C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77999C-6902-46F2-8E41-C48074A2C75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1F019A7-3FC9-5D8D-47A6-15A1A651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 TEMPO VIVIAM OS PRIMEIROS INDIVÍDUOS, MESMO APÓS O PECADO?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3D0B4CD5-1043-C451-7A9E-10CCB22A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2924175"/>
            <a:ext cx="51339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Justos no céu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1000 anos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Matusalém      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969 anos</a:t>
            </a:r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                         _________                  </a:t>
            </a: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Faltou somente     31 anos para Matusalém viver um Milênio na Terra.  </a:t>
            </a: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 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FDEF7D-F309-8F23-D0E5-B1605AB8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NÃO FOMOS CRIADOS PARA MORRER!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D112CBF6-1FD3-42CB-8209-1410944F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2924175"/>
            <a:ext cx="5133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Na Genealogia de Adão aparecem 8 pessoas com mais de 900 anos.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F68022A1-3BFE-BD73-1F1B-1ABBE47D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274888"/>
            <a:ext cx="1951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latin typeface="Zurich Cn BT" pitchFamily="34" charset="0"/>
              </a:rPr>
              <a:t>            GÊNESIS 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5FB15EE-7293-0AEB-A9F0-307BC769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NÃO FOMOS CRIADOS PARA MORRER!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598FFF1D-AC8D-D84C-FA23-99C50DD5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24175"/>
            <a:ext cx="5689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“Na esperança da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vida eterna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que o DEUS que não pode mentir prometeu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ANTES DOS TEMPOS ETERNOS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7E6539FC-F00F-7796-0F82-34E184BD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4399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                  Tito 1:2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C645B0D-7C23-A39E-C9A5-7D5EB5BE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458BE064-EDE5-A6F2-507C-15D55FC3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97200"/>
            <a:ext cx="6011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DC0DF71B-C622-6278-B3D6-6702E394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866775"/>
            <a:ext cx="2162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FF00"/>
                </a:solidFill>
                <a:latin typeface="Zurich Cn BT" pitchFamily="34" charset="0"/>
              </a:rPr>
              <a:t>E HOJE?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C1190A40-D03A-1C0A-0778-8F4BC4F54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368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pt-BR"/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0838F4CA-2498-32BE-22E4-B2C8E6BEB7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68675" y="3141663"/>
            <a:ext cx="56689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“A duração da nossa vida é de 70 anos, e se alguns pela sua robustez, chegam a 80 anos, O MELHOR DELES É CANSEIRA E ENFADO.”</a:t>
            </a:r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FEBE7396-3576-8D7A-9E11-7B915091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346325"/>
            <a:ext cx="2214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>
                <a:solidFill>
                  <a:schemeClr val="bg1"/>
                </a:solidFill>
                <a:latin typeface="Zurich Cn BT" pitchFamily="34" charset="0"/>
              </a:rPr>
              <a:t>            Salmo 90:10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C02A296-9625-7721-5938-8B9E07362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A2E9C7DE-0467-553E-6B2C-8DC3B3EF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97200"/>
            <a:ext cx="6011862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Segundo a ONU a expectativa de vida no Afeganistão é de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43 Anos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mesma expectativa de vida de Roma durante o império Romano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mesma da Idade Média quando não havia antibiótico.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78C5E5BF-6FCE-7317-E796-E2701E5E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289050"/>
            <a:ext cx="4465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FF00"/>
                </a:solidFill>
                <a:latin typeface="Zurich Cn BT" pitchFamily="34" charset="0"/>
              </a:rPr>
              <a:t>HÁ EXCEÇÕES...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530DD14A-967B-B499-3779-A8E1C446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368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FF86D4C-586C-B5E8-F729-AA7C1461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BE1D78DC-C382-092D-96C9-3C632C503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997200"/>
            <a:ext cx="5834062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No Brasil, </a:t>
            </a:r>
            <a:r>
              <a:rPr lang="pt-BR" altLang="pt-BR" sz="3200" i="1">
                <a:solidFill>
                  <a:schemeClr val="bg1"/>
                </a:solidFill>
              </a:rPr>
              <a:t>segundo o IBGE</a:t>
            </a:r>
            <a:r>
              <a:rPr lang="pt-BR" altLang="pt-BR" i="1">
                <a:solidFill>
                  <a:schemeClr val="bg1"/>
                </a:solidFill>
              </a:rPr>
              <a:t>,</a:t>
            </a:r>
            <a:r>
              <a:rPr lang="pt-BR" altLang="pt-BR"/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expectativa média de vida subiu para 71 anos. 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Nos Estados Unidos é de 73 para os homens e 80 anos para as mulheres.</a:t>
            </a:r>
          </a:p>
          <a:p>
            <a:b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</a:b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C3372746-DEDF-8477-B3E7-963B62CF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289050"/>
            <a:ext cx="4465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FF00"/>
                </a:solidFill>
                <a:latin typeface="Zurich Cn BT" pitchFamily="34" charset="0"/>
              </a:rPr>
              <a:t>HÁ EXCEÇÕES...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C7AC2FAC-101B-C933-88BA-0D14C08AF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368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BB9F855-539E-6400-05F3-D652FB25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7B318C42-FB17-6C3C-A229-DECEE7681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97200"/>
            <a:ext cx="601186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Em 2005, a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Revista National Geographic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entrevistou 50 pessoas com mais de 100 anos. </a:t>
            </a: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objetivo: Descobrir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O SEGREDO DA JUVENTUDE!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ADD071D6-9B90-4137-EC4A-0A2C904D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289050"/>
            <a:ext cx="4465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FF00"/>
                </a:solidFill>
                <a:latin typeface="Zurich Cn BT" pitchFamily="34" charset="0"/>
              </a:rPr>
              <a:t>HÁ EXCEÇÕES...</a:t>
            </a: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4B4F0AEC-08FD-E49A-5DFA-D605DBA2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368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F7C28CB-C525-EE1B-49BC-EA8CB65B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DF40B64B-0325-5452-875E-3676797AD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924175"/>
            <a:ext cx="6011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ja-JP" sz="3600" i="1">
              <a:solidFill>
                <a:schemeClr val="bg1"/>
              </a:solidFill>
              <a:latin typeface="Zurich Cn BT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A6294FC-8263-1A8F-F21A-7061C1FB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AE3DADF9-5D3A-EC1C-0571-A8874BF7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924175"/>
            <a:ext cx="6011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TODOS: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priorizam a família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235F9D4-43DB-877E-D525-9EF4CCAB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73303299-E7BD-E4B2-0B7D-7CB9A6FF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924175"/>
            <a:ext cx="60118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TODOS: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priorizam a família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tem atividade social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F53A3B7-E757-2DEA-E549-3BE46F190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15988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PRINCÍPIOS DE SAÚDE 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17689F-AFE1-837F-B0F4-1F47C6C3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25EBE41B-18DF-9FF6-E696-022C42314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924175"/>
            <a:ext cx="60118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TODOS: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priorizam a família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tem atividade social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não fumam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E2E9809-4264-AC2D-B577-6709CE627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DFDAC272-FDD2-AB84-FDF6-06BAA0AF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924175"/>
            <a:ext cx="60118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TODOS: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priorizam a família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tem atividade social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não fumam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 fazem atividades físicas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3213F0E-FFED-6FF5-974A-8BF0CDFA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1E0AE80B-0BED-8C5C-2598-70BAE85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924175"/>
            <a:ext cx="601186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TODOS: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priorizam a família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tem atividade social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não fumam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 fazem atividades físicas</a:t>
            </a:r>
          </a:p>
          <a:p>
            <a:r>
              <a:rPr lang="pt-BR" altLang="ja-JP" sz="3600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→ comem frutas, verduras e     grãos integrais</a:t>
            </a:r>
            <a:r>
              <a:rPr lang="pt-BR" altLang="ja-JP" sz="3600" b="1" i="1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.</a:t>
            </a:r>
            <a:endParaRPr lang="pt-BR" altLang="pt-BR" sz="3600" b="1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4C79B93-E350-7260-D4C7-0F989B374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DCC4C2E-D3BC-0C18-FFA0-9512C38E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924175"/>
            <a:ext cx="5761038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O Estilo de Vida está intimamente ligado á longevidade.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Estilo de vida –  Costumes, Comportamento, Conduta, Maneira de viver, Maneira de se alimentar.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9995995-643B-7D93-7E56-006C6601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ELES DESCOBRIRAM?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6E371EF8-FE18-3906-0686-D4D830A44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56880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a National Geographic descobriu em 2005, já estava na Bíblia a mais de 3.500 anos. </a:t>
            </a:r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C2D32A9-04D3-7721-2849-1D2904735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025B6681-5E5C-52A4-F78B-1BCFB369E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GÊNESIS1:8  e 2:7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4BDB504-3EFD-0366-4AA2-D80981D0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1º Princípio de Saúde – AR PURO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EC8B39B-992C-0075-6A7E-F66C701FF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4CA2D19F-0261-CD55-A9D2-18289300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2:7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AA99884-3115-7A39-C53C-76D68B21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1º Princípio de Saúde – AR PURO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“soprou em suas narinas o fôlego de vida”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E416EED-FCFD-822A-37F2-839C7871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8AAF6CEE-9C6C-1371-DF7A-07F66E85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GÊNESIS1:8  e 2:7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8EFD7A0-12BD-4063-F04C-8B55A3D6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1º Princípio de Saúde – AR PURO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qualidade do sangue depende da completa oxigenação nos pulmões.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1F88259-1248-006C-5AD5-5C2DE6CE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FD926065-54A7-C5FB-E40B-DBB7A6AC7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603CB27-02F6-AA52-7374-0D18CBC8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2º Princípio de Saúde – Água Pura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C61F950-9A13-08D0-F713-0DB22E1D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EA7E7454-98C2-3CDF-8678-8F3B63FC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D568DA-0E63-EA95-D9AF-BF634622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2º Princípio de Saúde – Água Pura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en-US" altLang="pt-BR" sz="3200" i="1">
                <a:solidFill>
                  <a:schemeClr val="bg1"/>
                </a:solidFill>
                <a:latin typeface="Zurich Cn BT" pitchFamily="34" charset="0"/>
              </a:rPr>
              <a:t>E o Espírito de Deus se movia sobre as águas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BA27260-B7C3-4BF5-7A43-2FB5F7AB2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15988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IMPORTANTE DECLARAÇÃO DE JESUS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0E42ECBA-FC85-5919-B355-4822DF80F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36855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JOÃO 10:10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D442E29B-CF1D-C9A0-78A9-BF65D16E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068638"/>
            <a:ext cx="48244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“...eu vim para que todos tenham vida, e VIDA COM ABUNDÂNCIA.”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B28A31F-A8DF-DD00-0217-8EF37793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C09CEB2E-FCB9-F5F5-ED89-494707BE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4FD21B9-AE72-1BED-B173-B1554128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2º Princípio de Saúde – Água Pura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70% do corpo humano é de água,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Beba muita água</a:t>
            </a: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79CEB07-B983-4DE8-F212-160C6A5B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CF04356E-9D72-8AAD-CBD6-29DA17CA1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1:15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C4E1962-E0BF-6AF6-F6AB-ECF98BC63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“3º Princípio de Saúde – Luz Solar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BCF1144-0378-BAB1-7D9C-F65FD6A8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909DFB96-6187-9388-1354-140760F8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1:15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1DDF44D-B231-3ACC-5B43-9346EA26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3º Princípio de Saúde – Luz Solar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en-US" altLang="pt-BR" sz="3200" i="1">
                <a:solidFill>
                  <a:schemeClr val="bg1"/>
                </a:solidFill>
                <a:latin typeface="Zurich Cn BT" pitchFamily="34" charset="0"/>
              </a:rPr>
              <a:t>E fez o sol para governar o dia…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B921B2B-2E24-72D9-F26D-7173DD59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8003" name="Text Box 3">
            <a:extLst>
              <a:ext uri="{FF2B5EF4-FFF2-40B4-BE49-F238E27FC236}">
                <a16:creationId xmlns:a16="http://schemas.microsoft.com/office/drawing/2014/main" id="{E8912F88-244B-1786-1FDE-04EB5A6D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1:15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910BEFF-EC65-B6DC-20DF-AE1ABF312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61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3º Princípio de Saúde – Luz Solar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CF2F510C-33D4-6AFA-5906-5CBF87CF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652963"/>
            <a:ext cx="53292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Os raios ultravioletas funcionam como um ativador da Vitamina D que ajuda a fixar o cálcio nos ossos.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0E0C39E-A234-8723-788A-FEC7083C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6739" name="Text Box 3">
            <a:extLst>
              <a:ext uri="{FF2B5EF4-FFF2-40B4-BE49-F238E27FC236}">
                <a16:creationId xmlns:a16="http://schemas.microsoft.com/office/drawing/2014/main" id="{BC64C449-2541-B58F-8A73-F060620BA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1:29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53AD4F7-650B-71B6-1660-1B129C5A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997200"/>
            <a:ext cx="59769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4º Princípio de Saúde – Alimentação Balanceada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0EC9833-946F-34DA-FC39-1DC0DE37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VIVER ATÉ OS 100 ANOS?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BF6816E6-0FCF-4E32-0929-AFC9B16B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GÊNESIS 1:29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2ED0D09-7B0E-7907-037E-46EF355B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997200"/>
            <a:ext cx="59769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4º Princípio de Saúde – Alimentação Balanceada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5460DE0-31CE-C78A-E921-95D8BEB8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292600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disse Deus: Eis que vos tenho dado TODA A ERVA QUE DÊ SEMENTE, que está sobre a face de toda a terra...”</a:t>
            </a: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3FFFB02-2515-699A-A479-55F1021E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CUIDADOS DEUS TEVE PARA COM O HOMEM RECÉM-CRIADO?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A7E7BB6A-3BCC-E8A1-1C92-AF5DF5B4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950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         GÊNESIS1:29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80ABB8B-BF39-3F4C-1C3B-F40B1043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24400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...e toda ÁRVORE, em que HÁ FRUTO que dê SEMENTE, ser-vos-á para MANTIMENTO. “</a:t>
            </a: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B4E03AD-8093-D92B-15F7-A1D4BEDF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997200"/>
            <a:ext cx="59769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4º Princípio de Saúde – Alimentação Balanceada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92E065A-6678-8796-A6C2-8915CF24C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QUANDO DEUS PERMITIU AO HOMEM COMER CARNE?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32C9C8E-F26E-03AB-1E85-529799531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QUANDO DEUS PERMITIU AO HOMEM O USO DA ALIMENTAÇÃO CÁRNEA?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92B13676-4327-7EA9-4ECB-671148D2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3495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  9:3,4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8F60414-BD0F-1C45-9B9E-29E01A81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Tudo quanto se move, que é vivente, será para vosso mantimento; tudo vos tenho dado como a erva verde. A carne, porém, com sua vida, isto é, com seu sangue, não comereis.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62C6F5E-6520-84C8-1342-55A7073AF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CARACTERÍSTICAS DOS ANIMAIS LIMPOS?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276B54D-74CD-5BEB-5B4C-1737D5432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15988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IMPORTANTE DECLARAÇÃO DE SATANÁS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FFD5BF1B-FEA1-7302-3700-1D907749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00" y="236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JÓ 2:4</a:t>
            </a: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E0B44CAA-A56C-C574-7B4D-3AAFDAAB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357563"/>
            <a:ext cx="4968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“...TUDO quanto o homem tem DARÁ POR SUA VIDA”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4F4D7E3-2DE3-DAD2-F275-2221F8338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CARACTERÍSTICAS DOS ANIMAIS LIMPOS?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D2122816-6340-88EA-9E47-2DD20D4C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79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LEVÍTICO 11:2-12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176F6EB-BFAA-BF08-72DB-5089EFA5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2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6FE43CF5-6DCC-B4E6-B3A2-B07BBB3E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68638"/>
            <a:ext cx="583406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disse o Senhor a Moisés: Dizei aos filhos de Israel: São estes os animais que comereis de todos os quadrúpedes que há sobre a terra: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todo o que tem unhas fendidas, e o casco se divide em dois, e rumina, entre os animais, esse comereis...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078475D-AE0A-DFA8-36BE-C54DF1C9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CARACTERÍSTICAS DOS ANIMAIS LIMPOS?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361BD79A-BDA2-AC85-ABAB-9E1C8BB4C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79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LEVÍTICO 11:2-12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6BBD43A-9418-E999-C4B8-CB8CEDA5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2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C78733A8-30EA-8E1B-17FB-A0FC328C4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068638"/>
            <a:ext cx="644366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 Destes, porém, não comereis: dos que ruminam ou dos que têm unhas fendidas: o camelo, que rumina, mas não tem unhas fendidas; este vos será imundo; coelho, porque rumina, mas não tem as unhas fendidas; este vos será imundo; ...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59E33D8-9131-2FE3-EB44-8DFDC7B47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CARACTERÍSTICAS DOS ANIMAIS LIMPOS?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FF7AAC28-D9DA-7A8A-DFA6-EA2393A8F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79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LEVÍTICO 11:2-12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D253B8F-A313-CE38-9F83-AF71AC5F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2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25E15483-0304-573E-F12F-6A9117C09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68638"/>
            <a:ext cx="60118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 Também o porco, porque tem unhas fendidas e o casco dividido, mas não rumina; este vos será imundo; da sua carne não comereis, nem tocareis no seu cadáver. Estes vos serão imundos...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F09F25A-E546-B804-061A-995EFEC9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CARACTERÍSTICAS DOS ANIMAIS LIMPOS?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E236BDAD-1112-52D9-066D-234A7B2E5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79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LEVÍTICO 11:2-12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0269BD9-7F42-6034-ED98-33A31496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2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635E10AF-4685-CFAE-AD90-3B3EAC7B1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68638"/>
            <a:ext cx="601186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 De todos os animais que há nas águas comereis os seguintes: todo o que tem barbatanas e escamas, nos mares e nos rios; esses comereis.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Porém todo o que não tem barbatanas nem escamas, nos mares e nos rios vos será imundo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0F54883-938A-653C-E1D8-0011C8A2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CARACTERÍSTICAS DOS ANIMAIS LIMPOS?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384A841C-A785-5F46-D9F8-CC2E640A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2349500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Lev 11:2-12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6A5F7F6-4C23-7CAA-7E63-01673CEB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429000"/>
            <a:ext cx="525621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Animais - RUMINAR e ter CASCO DIVIDIDO em DOIS.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Dos rios e mares, ter ESCAMAS e BARBATANAS.</a:t>
            </a:r>
            <a:r>
              <a:rPr lang="pt-BR" altLang="pt-BR" sz="2400" i="1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pt-BR" altLang="pt-BR" sz="24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4D761F4-F104-7C09-08B5-36503AB06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A BÍBLIA FALA SOBRE O USO DE BEBIDAS ALCOÓLICAS?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A32E2F1-03E3-2978-29FA-C97B301E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A BÍBLIA FALA SOBRE O USO DE BEBIDAS ALCOÓLICAS?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4F1F234C-3D3B-8A86-BEC4-F5E73202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49500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PROVÉRBIOS 20:1; 23:29-35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C580A1F-534B-44A6-5822-339F49362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“O VINHO é escarnecedor, a bebida forte alvoroçadora; e todo aquele que neles errar nunca será sábio.”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F9DAA2E-9F77-F0F1-4744-0A998087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A BÍBLIA FALA SOBRE O USO DE BEBIDAS ALCOÓLICAS?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E04C39D6-5589-3AA6-93B6-CE2304096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3495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PROVÉRBIOS 20:1; 23:29-35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446D75D-65C9-75DF-B4E1-CB0009EFB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“Para quem são os ais? Para quem os pesares? Para quem as pelejas? Para quem as queixas? Para quem as feridas sem causa? E para quem os olhos vermelhos? Para os que se demoram perto do vinho, para os que andam buscando vinho misturado...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A8B0EDD-AED3-05F6-451E-DCA8F327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A BÍBLIA FALA SOBRE O USO DE BEBIDAS ALCOÓLICAS?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2B2D7AF4-CCED-2DA5-9BC6-595D9916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49500"/>
            <a:ext cx="266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PROVERBIOS 20:1; 23:29-35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09D5C3B-BF13-A97B-D572-D662A2D6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“Não olhes para o vinho quando se mostra vermelho, quando resplandece no copo e se escoa suavemente. No fim, picará como a cobra, e como o escorpião. Os teus olhos olharão para as mulheres estranhas, e o teu coração falará perversidades.”</a:t>
            </a:r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FEB3C6A-9123-701B-8BDC-C1291D74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PORQUE DEUS SE PREOCUPA COM A NOSSA ALIMENTAÇÃO?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73F0C56-8833-0AD7-DBB9-8E37F1331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15988"/>
            <a:ext cx="52562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É MELHOR PREVENIR </a:t>
            </a:r>
          </a:p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DO QUE REMEDIAR!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A9ADA970-6599-57F8-7BBD-833713AE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52738"/>
            <a:ext cx="5689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b="1" i="1">
                <a:solidFill>
                  <a:srgbClr val="FFFF00"/>
                </a:solidFill>
                <a:latin typeface="Zurich Cn BT" pitchFamily="34" charset="0"/>
              </a:rPr>
              <a:t>U$ 1.000.000.000.000,00</a:t>
            </a: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A Indústria Farmacêutica movimenta por ano, 1 trilhão de dólares, na produção de remédios e pesquisas na cura de doenças.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305822B-2CAD-6540-2073-0144931E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PORQUE DEUS SE PREOCUPA COM A NOSSA ALIMENTAÇÃO?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03285E5B-EE7C-9DED-AF47-1F73A444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349500"/>
            <a:ext cx="21605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1 CORÍNTIOS  6:19,20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5B362BE-97BE-14F5-D8F6-D71CA814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Ou não sabeis que o </a:t>
            </a:r>
            <a:r>
              <a:rPr lang="pt-BR" altLang="pt-BR" sz="2800" b="1" i="1">
                <a:solidFill>
                  <a:srgbClr val="FFFF00"/>
                </a:solidFill>
                <a:latin typeface="Zurich Cn BT" pitchFamily="34" charset="0"/>
              </a:rPr>
              <a:t>vosso corpo é o templo do Espírito Santo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, que habita em vós, proveniente de Deus, e que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não sois de vós mesmos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? Porque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fostes comprados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por bom preço; glorificai, pois, a Deus no vosso corpo, e no vosso espírito, os quais pertencem a Deus.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F0B3F35-689C-88D3-3A58-2B07CDE43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DEUS DESEJA PARA CADA UM DOS SEUS FILHOS?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80DB852-09D7-D479-5D3F-7F2C0D673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DEUS DESEJA PARA CADA UM DOS SEUS FILHOS?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3B771AA8-E5F6-4DF6-48D7-043E044B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1800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3João 2;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Êx. 15:26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02DBE6D-5270-A136-62B4-259FA782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“Amado, desejo que te vá bem em todas as coisas, e que tenhas saúde, assim como bem vai a tua alma.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“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1072BC-4326-8AE5-6D5E-5E8A011D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2562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500" i="1">
                <a:solidFill>
                  <a:schemeClr val="bg1"/>
                </a:solidFill>
                <a:latin typeface="Zurich Cn BT" pitchFamily="34" charset="0"/>
              </a:rPr>
              <a:t>QUAL É A BOA NOTÍCIA DE DEUS PARA QUEM NÃO CONHECIA O ASSUNTO QUE ESTUDAMOS HOJE?</a:t>
            </a:r>
            <a:endParaRPr lang="en-US" altLang="pt-BR" sz="35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03E3C4AA-731B-B9D7-C3B4-889DE74D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14588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Atos 17:30;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Tiago 4:17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E272577-F287-B945-0DA6-078204FA6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Mas Deus, não tendo em conta os tempos da ignorância, anuncia agora a todos os homens, e em todo o lugar, que se arrependam;</a:t>
            </a:r>
            <a:r>
              <a:rPr lang="pt-BR" altLang="pt-BR" sz="3200"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D274A74-3D67-12EE-3236-FBDA8A4E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 TEMPO VIVIAM OS PRIMEIROS INDIVÍDUOS, MESMO APÓS O PECADO?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F4ACF4F-2AA1-B438-65B5-DBB542133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 TEMPO VIVIAM OS PRIMEIROS INDIVÍDUOS, MESMO APÓS O PECADO?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C7B72113-5FA7-517F-37FE-EBE6FD38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34950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GÊNESIS. 5:5,8,27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0D58CE3-4A3E-DC7E-96CB-236BEE58A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foram todos os dias que Adão viveu,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novecentos e trinta anos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morreu.”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CE84735-F911-B233-E484-CD8662A9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 TEMPO VIVIAM OS PRIMEIROS INDIVÍDUOS, MESMO APÓS O PECADO?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0AC9CD8-049F-A4F3-F50B-7E14670E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34950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GÊNESIS 5:5,8,27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ECD1A70-0FD8-5C8F-7411-81D62733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foram todos os dias de Sete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novecentos e doze anos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morreu.”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61A389D-828C-D286-C900-C32B7217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 TEMPO VIVIAM OS PRIMEIROS INDIVÍDUOS, MESMO APÓS O PECADO?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8F8A585-7437-61A1-CE65-EC2D867C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34950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 5:5,8,27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9A0CB9B-2D48-D8F8-9380-42F7677F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68638"/>
            <a:ext cx="60118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foram todos os dias de Matusalém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novecentos e sessenta e nove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anos, e morreu.”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1610</Words>
  <Application>Microsoft Office PowerPoint</Application>
  <PresentationFormat>Apresentação na tela (4:3)</PresentationFormat>
  <Paragraphs>172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9" baseType="lpstr">
      <vt:lpstr>Arial</vt:lpstr>
      <vt:lpstr>Zurich Cn BT</vt:lpstr>
      <vt:lpstr>Zurich LtCn BT</vt:lpstr>
      <vt:lpstr>ＭＳ Ｐゴシック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12</cp:revision>
  <dcterms:created xsi:type="dcterms:W3CDTF">2008-04-15T14:50:35Z</dcterms:created>
  <dcterms:modified xsi:type="dcterms:W3CDTF">2026-05-28T06:12:31Z</dcterms:modified>
</cp:coreProperties>
</file>