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303" r:id="rId4"/>
    <p:sldId id="304" r:id="rId5"/>
    <p:sldId id="305" r:id="rId6"/>
    <p:sldId id="307" r:id="rId7"/>
    <p:sldId id="306" r:id="rId8"/>
    <p:sldId id="309" r:id="rId9"/>
    <p:sldId id="308" r:id="rId10"/>
    <p:sldId id="310" r:id="rId11"/>
    <p:sldId id="311" r:id="rId12"/>
    <p:sldId id="312" r:id="rId13"/>
    <p:sldId id="313" r:id="rId14"/>
    <p:sldId id="302" r:id="rId15"/>
    <p:sldId id="265" r:id="rId16"/>
    <p:sldId id="262" r:id="rId17"/>
    <p:sldId id="267" r:id="rId18"/>
    <p:sldId id="269" r:id="rId19"/>
    <p:sldId id="263" r:id="rId20"/>
    <p:sldId id="270" r:id="rId21"/>
    <p:sldId id="314" r:id="rId22"/>
    <p:sldId id="280" r:id="rId23"/>
    <p:sldId id="315" r:id="rId24"/>
    <p:sldId id="316" r:id="rId25"/>
    <p:sldId id="282" r:id="rId26"/>
    <p:sldId id="318" r:id="rId27"/>
    <p:sldId id="317" r:id="rId28"/>
    <p:sldId id="283" r:id="rId29"/>
    <p:sldId id="284" r:id="rId30"/>
    <p:sldId id="319" r:id="rId31"/>
    <p:sldId id="320" r:id="rId32"/>
    <p:sldId id="321" r:id="rId33"/>
    <p:sldId id="295" r:id="rId34"/>
    <p:sldId id="296" r:id="rId35"/>
    <p:sldId id="264" r:id="rId3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385" autoAdjust="0"/>
    <p:restoredTop sz="94660"/>
  </p:normalViewPr>
  <p:slideViewPr>
    <p:cSldViewPr>
      <p:cViewPr varScale="1">
        <p:scale>
          <a:sx n="66" d="100"/>
          <a:sy n="66" d="100"/>
        </p:scale>
        <p:origin x="101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166429-FF5B-3305-27D7-F6E238FCF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04F7F05-7628-7260-BCA9-6C9DC6EAE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B0E2B1-9B63-7F0C-26BD-109402779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0F562F-6BDD-42D4-0AA6-EDBA23B96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D940E4-1BF8-9CE7-A042-356283CC7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02AFE-79AA-47B7-A370-3697F3D27E0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01028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D34A9A-F851-1020-8E96-5AF2B6D5F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D5E1AA9-9606-EE49-303F-C93BBF2C9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0ED068-48A7-3BF3-2870-0818E8312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65C1C1-E5AE-D66A-4BFE-C2D8F9AC7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3D5D81-29BD-606F-75AA-D01B954AA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BC189-9E58-4CC3-B8BF-6709F5BD0C2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47659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602966E-0DD2-2D25-3FE5-69DCCAF447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371A528-071D-7E70-B257-D89325170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F1027E-CFF9-497C-1AE7-E3437AF24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940F72-6FC6-8447-6559-4D5AB8969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32348D-9CE4-1158-739D-A3ADC1FD0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7F2BA-39A9-4A21-81D9-56DB8FC6307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3467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FCC565-1770-FD00-24A4-63559A24E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147C0B-0134-4973-9625-856445D76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0106FA-CC6A-BDAF-076F-45AA4441A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CF668A-9531-969F-3FAA-D8056FBA6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8C8ED-671B-3517-D433-41FE3DA8C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55701-043D-4DE8-8A29-4FD430FD882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75571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3B1C71-9B89-7E6D-A1AE-94B0C21AD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801AAD-7DA9-0FF2-954E-544AB7276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478088-39E5-5ADE-108F-255A5C351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6C06D1-5DCD-9B99-65BC-FD75C66E0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C0E0E3-1216-B1AE-89FE-384E995F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42A2A-2321-44EE-A70B-8E6B3C63A1E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50598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3EA7E-B609-C14C-4A65-DC0FFA5BB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CE5B4E-8CFD-824E-6837-9EA311AEA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DD57211-AD44-4884-FCEE-B39BBCAEC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535B22A-6C60-8129-FEB7-407C43EB9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19707FF-0FD9-FD33-A518-CB96B3D57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43C754E-29A5-5073-3300-126BCB491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D77F8-9E4C-4DFD-AC95-B558C6DA036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7992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FE3A70-A813-F01B-624D-56FEC77C7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740E8B-04BB-CE21-F198-E7F045E1B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E36BE5D-C202-9502-5A9E-71097CB5E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FA0CAC1-30AD-CEAE-F807-5CC1E1E05A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15886D4-1C51-ABD8-4332-538549AE64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2524FF5-ABBF-5A10-EE6F-595521458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885E9AF-FA3F-60F5-E3D3-710306AA0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0924C7C-4238-74DC-2E0F-7762595D6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3B98E-867E-4718-9F84-94C5F7320E5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4175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7C6616-BAC7-974F-4A18-A1C8B320B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8A13A9B-5ECF-4275-A51C-9407F1004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6642163-2B40-52D1-1C2C-BE251610F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72C112E-F8C3-6415-631C-AC8E77F3B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385AD-F127-4793-A99A-3AF4E3EC2AC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42905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97084A7-2333-9124-94CE-A73321005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D050EE0-94CA-472B-FE66-15F94AAD1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CC9FB88-3483-C03A-56AF-2FEF5A45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F0651-E166-4BB0-AE5A-DCE781F65D9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4266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60EDC1-7428-2C80-FC40-9CB43FA0F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5B9FA6-99EB-F27D-16FA-5DC1BE7EE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3834B09-D3D4-5645-7EB4-494D365D7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5F20064-42A8-3657-2F79-15DF222B5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6B4024-F8A3-FA10-A735-72FCE5E2D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EB5E8DB-D0F6-ECFE-4195-E617BAD57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FAFED-F8EC-4DEA-A5C9-2407F106669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7774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0974E2-C030-81D2-FAC3-42BF3D45A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54F7040-0B58-69BF-9C1E-89BC5AA23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A43D788-8B92-8964-1FB0-3534F935B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975D1C-A24B-FE8E-FFD0-24D0E6ADF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F79EC16-F80E-111B-F97D-73B2D8388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15D7B56-E085-1CAC-EFFD-EF361DE72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1F886-1AB7-4D99-ABAE-AABBF527AF1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3657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5EB6C0B-C4C4-FAE1-4C7D-AD1316BD4B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3305A83-8C5C-F486-14A7-FB8D81BF42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6FD489B-9F65-8DD6-B8FB-D3601A102EA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EEED870-B1F5-E91F-9F6E-B31619D5656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E1E92E6-5A7F-2CFA-38C9-1087927D227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5724DB-5390-40E8-BF72-9B6E15E416D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1B09136B-EB46-AD81-5D2E-5EECDCD46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549275"/>
            <a:ext cx="46085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QUE BATISMO JOÃO PREGAVA?</a:t>
            </a:r>
          </a:p>
          <a:p>
            <a:endParaRPr lang="en-US" altLang="pt-BR" sz="32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E2C2622A-17A5-F540-6BB0-DFB856CD2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549275"/>
            <a:ext cx="46085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QUE BATISMO JOÃO PREGAVA?</a:t>
            </a:r>
          </a:p>
          <a:p>
            <a:endParaRPr lang="en-US" altLang="pt-BR" sz="32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57E4BE29-5877-D3CB-5C4B-58D78385B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3357563"/>
            <a:ext cx="5184775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“Ele percorreu toda a circunvizinhança do Jordão, pregando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batismo de arrependimento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para remissão de pecados”</a:t>
            </a:r>
          </a:p>
        </p:txBody>
      </p:sp>
      <p:sp>
        <p:nvSpPr>
          <p:cNvPr id="89092" name="Text Box 3">
            <a:extLst>
              <a:ext uri="{FF2B5EF4-FFF2-40B4-BE49-F238E27FC236}">
                <a16:creationId xmlns:a16="http://schemas.microsoft.com/office/drawing/2014/main" id="{FA50BE9A-EE3B-0540-490D-A06E4C349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2349500"/>
            <a:ext cx="151288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b="1">
                <a:solidFill>
                  <a:schemeClr val="bg1"/>
                </a:solidFill>
                <a:latin typeface="Zurich LtCn BT" pitchFamily="34" charset="0"/>
              </a:rPr>
              <a:t>LUCAS 3:3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pt-BR" altLang="pt-BR" b="1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ACA9830D-DE16-B14B-5A54-D7BB6E84E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549275"/>
            <a:ext cx="46085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QUE BATISMO JOÃO PREGAVA?</a:t>
            </a:r>
          </a:p>
          <a:p>
            <a:endParaRPr lang="en-US" altLang="pt-BR" sz="32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F3BA613D-BAA0-4F69-4F3C-79EC26C50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3357563"/>
            <a:ext cx="518477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O Batismo não tinha poder de PERDOAR</a:t>
            </a:r>
          </a:p>
          <a:p>
            <a:pPr>
              <a:buFontTx/>
              <a:buAutoNum type="arabicPeriod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O Batismo era um Selo de Aceitação</a:t>
            </a:r>
          </a:p>
          <a:p>
            <a:pPr>
              <a:buFontTx/>
              <a:buAutoNum type="arabicPeriod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O Trabalho de João era conjunto com o Espírito Santo</a:t>
            </a:r>
          </a:p>
        </p:txBody>
      </p:sp>
      <p:sp>
        <p:nvSpPr>
          <p:cNvPr id="90116" name="Text Box 3">
            <a:extLst>
              <a:ext uri="{FF2B5EF4-FFF2-40B4-BE49-F238E27FC236}">
                <a16:creationId xmlns:a16="http://schemas.microsoft.com/office/drawing/2014/main" id="{641D5049-F8F2-911F-461B-5A3AB92ED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2349500"/>
            <a:ext cx="151288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b="1">
                <a:solidFill>
                  <a:schemeClr val="bg1"/>
                </a:solidFill>
                <a:latin typeface="Zurich LtCn BT" pitchFamily="34" charset="0"/>
              </a:rPr>
              <a:t>LUCAS 3:3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pt-BR" altLang="pt-BR" b="1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6FB19855-367F-A09B-D40E-A54E55AA2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549275"/>
            <a:ext cx="46085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QUE BATISMO JOÃO PREGAVA?</a:t>
            </a:r>
          </a:p>
          <a:p>
            <a:endParaRPr lang="en-US" altLang="pt-BR" sz="32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FF64503F-8AF2-B4B0-27D9-111D10E78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3357563"/>
            <a:ext cx="518477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O Batismo não tinha poder de PERDOAR</a:t>
            </a:r>
          </a:p>
          <a:p>
            <a:pPr>
              <a:buFontTx/>
              <a:buAutoNum type="arabicPeriod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O Batismo era um Selo de Aceitação</a:t>
            </a:r>
          </a:p>
          <a:p>
            <a:pPr>
              <a:buFontTx/>
              <a:buAutoNum type="arabicPeriod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O Trabalho de João era conjunto com o Espírito Santo</a:t>
            </a:r>
          </a:p>
        </p:txBody>
      </p:sp>
      <p:sp>
        <p:nvSpPr>
          <p:cNvPr id="91140" name="Text Box 3">
            <a:extLst>
              <a:ext uri="{FF2B5EF4-FFF2-40B4-BE49-F238E27FC236}">
                <a16:creationId xmlns:a16="http://schemas.microsoft.com/office/drawing/2014/main" id="{F5F91723-A7F6-FAE5-E9D2-52A43DBE0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2349500"/>
            <a:ext cx="151288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b="1">
                <a:solidFill>
                  <a:schemeClr val="bg1"/>
                </a:solidFill>
                <a:latin typeface="Zurich LtCn BT" pitchFamily="34" charset="0"/>
              </a:rPr>
              <a:t>LUCAS 3:3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pt-BR" altLang="pt-BR" b="1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15EB88CE-A729-F0AC-C45A-E8757F974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492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QUANTAS ESPÉCIES DE BATISMO SÃO RECONHECIDAS NA BÍBLIA?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AB885BB8-0D98-C789-6F13-7AA711474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650" y="3068638"/>
            <a:ext cx="60118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   “Um só SENHOR, uma só fé,   um só batismo;” 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344299A7-FE87-77AE-56BA-92C38CA0B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492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QUANTAS ESPÉCIES DE BATISMO SÃO RECONHECIDAS NA BÍBLIA?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1268" name="Text Box 3">
            <a:extLst>
              <a:ext uri="{FF2B5EF4-FFF2-40B4-BE49-F238E27FC236}">
                <a16:creationId xmlns:a16="http://schemas.microsoft.com/office/drawing/2014/main" id="{7501CD9A-EB67-CACA-8EFC-3086B767F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2349500"/>
            <a:ext cx="122396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EFÉSIOS 4:5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pt-BR" altLang="pt-BR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80BB6E6D-E469-CD36-04BF-C8F1031EF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014413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QUAL O SIGNIFICADO DO BATISMO NA BÍBLIA?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F5B3E0B0-9764-DA7E-3D10-07CE6F4E4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014413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QUAL O SIGNIFICADO DO BATISMO NA BÍBLIA?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1F1D98B6-6C54-EB93-F790-46F5DDB06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2852738"/>
            <a:ext cx="6192838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   “Ou não sabeis que todos quantos fomos batizados em Jesus Cristo fomos batizados na sua morte? De sorte que fomos </a:t>
            </a:r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SEPULTADOS</a:t>
            </a: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COM ELE PELO BATISMO NA </a:t>
            </a:r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MORTE</a:t>
            </a: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; para que, como CRISTO FOI </a:t>
            </a:r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RESSUSCITADO</a:t>
            </a: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dentre os mortos, pela glória do Pai, assim andemos nós também em novidade de vida.”</a:t>
            </a:r>
          </a:p>
        </p:txBody>
      </p:sp>
      <p:sp>
        <p:nvSpPr>
          <p:cNvPr id="15364" name="Text Box 3">
            <a:extLst>
              <a:ext uri="{FF2B5EF4-FFF2-40B4-BE49-F238E27FC236}">
                <a16:creationId xmlns:a16="http://schemas.microsoft.com/office/drawing/2014/main" id="{287753A3-6F65-2889-6DC4-815C5F7C0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2349500"/>
            <a:ext cx="2016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        ROMANOS 6:3-4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E7BCA874-CBDC-715F-EC0A-A6BFB5A23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014413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QUAL O SIGNIFICADO DO BATISMO NA BÍBLIA?</a:t>
            </a:r>
            <a:endParaRPr lang="en-US" altLang="pt-BR" sz="36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D08EC29E-F641-8CB6-81D2-A29D90EC0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3141663"/>
            <a:ext cx="6913563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a) MORTE </a:t>
            </a: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b) SEPULTAMENTO </a:t>
            </a: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c) RESSUREIÇÃO</a:t>
            </a: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A palavra batismo (do grego baptizo)</a:t>
            </a:r>
          </a:p>
          <a:p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Significa:</a:t>
            </a:r>
          </a:p>
          <a:p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MERGULHAR, IMERGIR, AFUNDAR.</a:t>
            </a:r>
          </a:p>
        </p:txBody>
      </p:sp>
      <p:sp>
        <p:nvSpPr>
          <p:cNvPr id="19460" name="Text Box 3">
            <a:extLst>
              <a:ext uri="{FF2B5EF4-FFF2-40B4-BE49-F238E27FC236}">
                <a16:creationId xmlns:a16="http://schemas.microsoft.com/office/drawing/2014/main" id="{9BAD7CB2-4370-5ECC-D5F5-FE0A0CFF2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3163" y="2349500"/>
            <a:ext cx="1152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Rom 6:3-4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C451E8C8-56EE-A1B9-DAA8-F03FE1EF6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014413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DE QUE FORMA CRISTO FOI BATIZADO POR JOÃO?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9AD6C84E-DF96-4ADB-46DD-05B200F4B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492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JOÃO BATISTA E JESUS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0CAA29DE-622C-7270-02B6-B1243832B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3500438"/>
            <a:ext cx="6011862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“Quando Isabel ouviu a saudação de Maria,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a criança se mexeu na barriga dela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 Então, cheia do poder do Espírito Santo, Isabel disse bem alto...”</a:t>
            </a:r>
          </a:p>
        </p:txBody>
      </p:sp>
      <p:sp>
        <p:nvSpPr>
          <p:cNvPr id="5126" name="Text Box 3">
            <a:extLst>
              <a:ext uri="{FF2B5EF4-FFF2-40B4-BE49-F238E27FC236}">
                <a16:creationId xmlns:a16="http://schemas.microsoft.com/office/drawing/2014/main" id="{F7296875-8979-C0EC-CB3B-8894B96B3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2349500"/>
            <a:ext cx="122396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b="1">
                <a:solidFill>
                  <a:schemeClr val="bg1"/>
                </a:solidFill>
                <a:latin typeface="Zurich LtCn BT" pitchFamily="34" charset="0"/>
              </a:rPr>
              <a:t>LUCAS 1:41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pt-BR" altLang="pt-BR" b="1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8E135566-9227-BADD-6B64-201EF7E8A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3076575"/>
            <a:ext cx="662622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“E aconteceu naqueles dias que Jesus,</a:t>
            </a: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tendo ido de Nazaré da Galiléia, foi </a:t>
            </a: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batizado por João, no Jordão. E, logo </a:t>
            </a: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que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saiu da água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viu os céus abertos,</a:t>
            </a: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e o Espírito, que como pomba descia </a:t>
            </a: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sobre ele.”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DBCB45D9-3977-522B-7859-21F520F9A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014413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DE QUE FORMA CRISTO FOI BATIZADO POR JOÃO?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1508" name="Text Box 3">
            <a:extLst>
              <a:ext uri="{FF2B5EF4-FFF2-40B4-BE49-F238E27FC236}">
                <a16:creationId xmlns:a16="http://schemas.microsoft.com/office/drawing/2014/main" id="{23E6AB1B-06C7-7F05-AB94-FA4587656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2349500"/>
            <a:ext cx="1798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MARCOS  1:9-10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6895BE35-3E91-E0EE-13F1-055228229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692150"/>
            <a:ext cx="52562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FALTAVA ALGO NO BATISMO DE JOÃO?</a:t>
            </a:r>
            <a:endParaRPr lang="en-US" altLang="pt-BR" sz="36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B63C0942-9F78-B13C-128A-1E4D58749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0" y="3186113"/>
            <a:ext cx="59055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 E disse-lhes Pedro: Arrependei-vos, e cada um de vós seja batizado em nome de Jesus Cristo, para perdão dos pecados; 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recebereis o dom do Espírito Santo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;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E813925C-10D5-D268-C5B5-C9919AC54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58763"/>
            <a:ext cx="5257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000">
                <a:solidFill>
                  <a:schemeClr val="bg1"/>
                </a:solidFill>
                <a:latin typeface="Zurich Cn BT" pitchFamily="34" charset="0"/>
              </a:rPr>
              <a:t>DE ACORDO COM PEDRO, </a:t>
            </a:r>
          </a:p>
          <a:p>
            <a:r>
              <a:rPr lang="pt-BR" altLang="pt-BR" sz="3000">
                <a:solidFill>
                  <a:schemeClr val="bg1"/>
                </a:solidFill>
                <a:latin typeface="Zurich Cn BT" pitchFamily="34" charset="0"/>
              </a:rPr>
              <a:t>DE QUE MANEIRA O POVO DEVERIA MOSTRAR SEU ARREPENDIMENTO?</a:t>
            </a:r>
            <a:endParaRPr lang="en-US" altLang="pt-BR" sz="30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40964" name="Text Box 3">
            <a:extLst>
              <a:ext uri="{FF2B5EF4-FFF2-40B4-BE49-F238E27FC236}">
                <a16:creationId xmlns:a16="http://schemas.microsoft.com/office/drawing/2014/main" id="{46E0A4E0-5492-7865-8FEE-B923ABBA7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2349500"/>
            <a:ext cx="122396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Atos 2:38</a:t>
            </a:r>
          </a:p>
          <a:p>
            <a:pPr>
              <a:spcBef>
                <a:spcPct val="50000"/>
              </a:spcBef>
            </a:pPr>
            <a:endParaRPr lang="pt-BR" altLang="pt-BR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D61A93D2-FAD6-ECF2-D253-E27EEF6BD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0" y="3186113"/>
            <a:ext cx="59055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“Por esse tempo, dirigiu-se Jesus da Galiléia para o Jordão, a fim de que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João o batizasse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</a:t>
            </a: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Ele, porém, o dissuadia, dizendo: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Eu é que preciso ser batizado por ti, e tu vens a mim?”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A042D7A-2553-51F2-4773-526AD9A69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647700"/>
            <a:ext cx="5257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000">
                <a:solidFill>
                  <a:schemeClr val="bg1"/>
                </a:solidFill>
                <a:latin typeface="Zurich Cn BT" pitchFamily="34" charset="0"/>
              </a:rPr>
              <a:t>QUE FEZ JESUS NESTA ÉPOCA?</a:t>
            </a:r>
            <a:endParaRPr lang="en-US" altLang="pt-BR" sz="30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93189" name="Rectangle 5">
            <a:extLst>
              <a:ext uri="{FF2B5EF4-FFF2-40B4-BE49-F238E27FC236}">
                <a16:creationId xmlns:a16="http://schemas.microsoft.com/office/drawing/2014/main" id="{42DA550E-55BC-2752-9421-F7E514783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2349500"/>
            <a:ext cx="177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chemeClr val="bg1"/>
                </a:solidFill>
              </a:rPr>
              <a:t>Mateus 3:13-15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3D488E8B-2946-AA23-8F71-23D123CB7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0" y="3403600"/>
            <a:ext cx="59055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“Mas vós sois dele, em Cristo Jesus, o qual se nos tornou, da parte de Deus, sabedoria, e justiça, e santificação, e redenção”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9DB125DB-B0C7-79A6-18F0-FBFE97711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647700"/>
            <a:ext cx="525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ERA JESUS PECADOR?</a:t>
            </a:r>
            <a:endParaRPr lang="en-US" altLang="pt-BR" sz="32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94212" name="Rectangle 4">
            <a:extLst>
              <a:ext uri="{FF2B5EF4-FFF2-40B4-BE49-F238E27FC236}">
                <a16:creationId xmlns:a16="http://schemas.microsoft.com/office/drawing/2014/main" id="{DD625F09-19FC-8291-1FE0-592991285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2349500"/>
            <a:ext cx="1289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>
                <a:solidFill>
                  <a:schemeClr val="bg1"/>
                </a:solidFill>
              </a:rPr>
              <a:t>I Cor. 1:30</a:t>
            </a:r>
          </a:p>
          <a:p>
            <a:endParaRPr lang="pt-BR" altLang="pt-BR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DB5A53BC-4E10-4B7D-A4AA-6D9E41369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752475"/>
            <a:ext cx="5257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POR QUE FOI JESUS BATIZADO?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7CE701BC-A087-C771-622F-7F316CADE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752475"/>
            <a:ext cx="5257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POR QUE FOI JESUS BATIZADO?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393F4559-56DD-800D-648C-147437785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3524250"/>
            <a:ext cx="5183188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“Mas Jesus lhe respondeu: Deixa por enquanto, porque, assim, nos convém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cumprir toda a justiça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 Então, ele o admitiu.”</a:t>
            </a:r>
          </a:p>
        </p:txBody>
      </p:sp>
      <p:sp>
        <p:nvSpPr>
          <p:cNvPr id="96260" name="Rectangle 4">
            <a:extLst>
              <a:ext uri="{FF2B5EF4-FFF2-40B4-BE49-F238E27FC236}">
                <a16:creationId xmlns:a16="http://schemas.microsoft.com/office/drawing/2014/main" id="{D2CD110F-8DF7-A3BD-28A5-B352FB508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2349500"/>
            <a:ext cx="177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chemeClr val="bg1"/>
                </a:solidFill>
              </a:rPr>
              <a:t>Mateus 3:13-15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DC6CA084-AA6C-D4AE-B8FE-CE5D2D417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752475"/>
            <a:ext cx="5257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QUÃO ESSENCIAL É QUE A PESSOA SEJA BATIZADA NAS ÁGUAS?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179AFA00-931B-1DE9-DFD7-C61E21C0F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3186113"/>
            <a:ext cx="6265862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“Jesus respondeu: Na verdade, na verdade te digo que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aquele que não nascer da água e do Espírito, não pode entrar no reino de Deus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.” 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A74A3C1E-900E-9343-CEAC-FA47131F8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752475"/>
            <a:ext cx="5257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QUÃO ESSENCIAL É QUE A PESSOA SEJA BATIZADA NAS ÁGUAS?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46084" name="Text Box 3">
            <a:extLst>
              <a:ext uri="{FF2B5EF4-FFF2-40B4-BE49-F238E27FC236}">
                <a16:creationId xmlns:a16="http://schemas.microsoft.com/office/drawing/2014/main" id="{165ACBF8-091D-14C3-15BB-21AF543C0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0" y="2349500"/>
            <a:ext cx="230346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FFFF00"/>
                </a:solidFill>
                <a:latin typeface="Zurich LtCn BT" pitchFamily="34" charset="0"/>
              </a:rPr>
              <a:t>João 3:5,</a:t>
            </a: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 Marcos 16:16</a:t>
            </a:r>
          </a:p>
          <a:p>
            <a:pPr>
              <a:spcBef>
                <a:spcPct val="50000"/>
              </a:spcBef>
            </a:pPr>
            <a:endParaRPr lang="pt-BR" altLang="pt-BR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A3728E09-4204-2CD0-0154-D5459C80A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3186113"/>
            <a:ext cx="626586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“Quem crer e for batizado será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salvo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; mas quem não crer será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condenado.”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8F8F3602-0CCE-6191-A9DC-1E5419D7E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752475"/>
            <a:ext cx="5257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QUÃO ESSENCIAL É QUE A PESSOA SEJA BATIZADA NAS ÁGUAS?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48132" name="Text Box 3">
            <a:extLst>
              <a:ext uri="{FF2B5EF4-FFF2-40B4-BE49-F238E27FC236}">
                <a16:creationId xmlns:a16="http://schemas.microsoft.com/office/drawing/2014/main" id="{8C456D19-02D3-5CA9-123A-4550C5E3C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0" y="2349500"/>
            <a:ext cx="230346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João 3:5, </a:t>
            </a:r>
            <a:r>
              <a:rPr lang="pt-BR" altLang="pt-BR">
                <a:solidFill>
                  <a:srgbClr val="FFFF00"/>
                </a:solidFill>
                <a:latin typeface="Zurich LtCn BT" pitchFamily="34" charset="0"/>
              </a:rPr>
              <a:t>Marcos 16:16</a:t>
            </a:r>
          </a:p>
          <a:p>
            <a:pPr>
              <a:spcBef>
                <a:spcPct val="50000"/>
              </a:spcBef>
            </a:pPr>
            <a:endParaRPr lang="pt-BR" altLang="pt-BR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AD4FAFB4-67F1-549B-4992-2C4A1486E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492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CHEIO DO ESPÍRITO DESDE...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C859473A-1FB8-B0EA-1334-2B49467A6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500438"/>
            <a:ext cx="6011863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“...pois para o Senhor Deus ele será um grande homem. Ele não deverá beber vinho nem cerveja. </a:t>
            </a:r>
            <a:r>
              <a:rPr lang="pt-BR" altLang="pt-BR" sz="3200" b="1" i="1">
                <a:solidFill>
                  <a:schemeClr val="bg1"/>
                </a:solidFill>
                <a:latin typeface="Zurich Cn BT" pitchFamily="34" charset="0"/>
              </a:rPr>
              <a:t>Ele será </a:t>
            </a:r>
            <a:r>
              <a:rPr lang="pt-BR" altLang="pt-BR" sz="3200" b="1" i="1">
                <a:solidFill>
                  <a:srgbClr val="FFFF00"/>
                </a:solidFill>
                <a:latin typeface="Zurich Cn BT" pitchFamily="34" charset="0"/>
              </a:rPr>
              <a:t>cheio do Espírito Santo desde o nascimento</a:t>
            </a:r>
            <a:r>
              <a:rPr lang="pt-BR" altLang="pt-BR" sz="3200" b="1" i="1">
                <a:solidFill>
                  <a:schemeClr val="bg1"/>
                </a:solidFill>
                <a:latin typeface="Zurich Cn BT" pitchFamily="34" charset="0"/>
              </a:rPr>
              <a:t>”.</a:t>
            </a:r>
          </a:p>
        </p:txBody>
      </p:sp>
      <p:sp>
        <p:nvSpPr>
          <p:cNvPr id="80900" name="Text Box 3">
            <a:extLst>
              <a:ext uri="{FF2B5EF4-FFF2-40B4-BE49-F238E27FC236}">
                <a16:creationId xmlns:a16="http://schemas.microsoft.com/office/drawing/2014/main" id="{C70782D0-8DB6-AE51-C430-B6AED317B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2349500"/>
            <a:ext cx="122396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b="1">
                <a:solidFill>
                  <a:schemeClr val="bg1"/>
                </a:solidFill>
                <a:latin typeface="Zurich LtCn BT" pitchFamily="34" charset="0"/>
              </a:rPr>
              <a:t>LUCAS 1:15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pt-BR" altLang="pt-BR" b="1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7CC949A7-1961-6B94-3551-41FC30184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752475"/>
            <a:ext cx="5257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AO SER BATIZADO JESUS, O QUE FEZ?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0FF95307-F70D-A519-AC81-AF32EC5DD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500438"/>
            <a:ext cx="5472112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“E aconteceu que, ao ser todo o povo batizado, também o foi Jesus; e,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estando ele a orar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o céu se abriu”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894D6351-7037-BC9C-E45F-71557AB9E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752475"/>
            <a:ext cx="5257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AO SER BATIZADO JESUS, O QUE FEZ?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98308" name="Rectangle 4">
            <a:extLst>
              <a:ext uri="{FF2B5EF4-FFF2-40B4-BE49-F238E27FC236}">
                <a16:creationId xmlns:a16="http://schemas.microsoft.com/office/drawing/2014/main" id="{AE1224A9-68B6-7860-4F9F-7BA503E36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2349500"/>
            <a:ext cx="130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chemeClr val="bg1"/>
                </a:solidFill>
              </a:rPr>
              <a:t>Lucas 3:21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F4D0C9A7-535B-79B7-1783-7A9FE2561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425" y="4005263"/>
            <a:ext cx="5183188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“...e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o Espírito Santo desceu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sobre ele em forma corpórea como pomba; 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ouviu-se uma voz do céu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: Tu és o meu Filho amado, em ti me comprazo.”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4D8C5F3E-2D1B-B01D-54F5-BE81ECCE1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752475"/>
            <a:ext cx="525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QUE HOUVE ENTÃO?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99332" name="Rectangle 4">
            <a:extLst>
              <a:ext uri="{FF2B5EF4-FFF2-40B4-BE49-F238E27FC236}">
                <a16:creationId xmlns:a16="http://schemas.microsoft.com/office/drawing/2014/main" id="{D2064958-5000-463A-9E1D-CEE451FF7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2349500"/>
            <a:ext cx="130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chemeClr val="bg1"/>
                </a:solidFill>
              </a:rPr>
              <a:t>Lucas 3:21</a:t>
            </a:r>
          </a:p>
        </p:txBody>
      </p:sp>
      <p:sp>
        <p:nvSpPr>
          <p:cNvPr id="99333" name="Rectangle 5">
            <a:extLst>
              <a:ext uri="{FF2B5EF4-FFF2-40B4-BE49-F238E27FC236}">
                <a16:creationId xmlns:a16="http://schemas.microsoft.com/office/drawing/2014/main" id="{341B8572-6A74-A027-EBC9-0ACDA66B2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75" y="3076575"/>
            <a:ext cx="3252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“...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o céu se abriu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...”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41B381D9-541A-F14E-5E57-C189CD48F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476250"/>
            <a:ext cx="56165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E O MEU PASSADO?</a:t>
            </a:r>
          </a:p>
          <a:p>
            <a:pPr>
              <a:spcBef>
                <a:spcPct val="50000"/>
              </a:spcBef>
            </a:pP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0B23DCF9-31BE-0987-C342-292DCB1A9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3186113"/>
            <a:ext cx="61214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 “Mas Deus,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não tendo em conta os tempos da ignorância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anuncia agora a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todos os homens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e em todo o lugar, que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se arrependam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;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“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4A7E16EE-A868-4E4B-B10D-378854FA9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476250"/>
            <a:ext cx="56165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E O MEU PASSADO?</a:t>
            </a:r>
          </a:p>
          <a:p>
            <a:pPr>
              <a:spcBef>
                <a:spcPct val="50000"/>
              </a:spcBef>
            </a:pP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70660" name="Text Box 3">
            <a:extLst>
              <a:ext uri="{FF2B5EF4-FFF2-40B4-BE49-F238E27FC236}">
                <a16:creationId xmlns:a16="http://schemas.microsoft.com/office/drawing/2014/main" id="{FEF02D83-2773-D1F0-A763-8DC84DA8F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313" y="2349500"/>
            <a:ext cx="1366837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Atos 17:30</a:t>
            </a:r>
          </a:p>
          <a:p>
            <a:pPr>
              <a:spcBef>
                <a:spcPct val="50000"/>
              </a:spcBef>
            </a:pPr>
            <a:endParaRPr lang="pt-BR" altLang="pt-BR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DB6E3BFD-5574-9438-D8C4-D9971DA2E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80513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C9E8D984-B729-B4A4-F3BE-002EE8AC6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549275"/>
            <a:ext cx="46085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LONGE DE TODOS, PERTO DE DEUS</a:t>
            </a:r>
          </a:p>
          <a:p>
            <a:endParaRPr lang="en-US" altLang="pt-BR" sz="32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3B7D2836-B329-E475-3F34-E8395D013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500438"/>
            <a:ext cx="601186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“O menino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crescia 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e se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fortalecia em espírito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 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viveu nos desertos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até ao dia em que havia de manifestar-se a Israel.”</a:t>
            </a:r>
          </a:p>
        </p:txBody>
      </p:sp>
      <p:sp>
        <p:nvSpPr>
          <p:cNvPr id="81924" name="Text Box 3">
            <a:extLst>
              <a:ext uri="{FF2B5EF4-FFF2-40B4-BE49-F238E27FC236}">
                <a16:creationId xmlns:a16="http://schemas.microsoft.com/office/drawing/2014/main" id="{2D8B436C-8CA6-20F2-8A29-660095BA0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2349500"/>
            <a:ext cx="122396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b="1">
                <a:solidFill>
                  <a:schemeClr val="bg1"/>
                </a:solidFill>
                <a:latin typeface="Zurich LtCn BT" pitchFamily="34" charset="0"/>
              </a:rPr>
              <a:t>LUCAS 1:80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pt-BR" altLang="pt-BR" b="1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A9F38A77-DF2D-2637-44DD-828D5BE54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549275"/>
            <a:ext cx="46085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SETE “PERSONALIDADES” DA ÉPOCA</a:t>
            </a:r>
          </a:p>
          <a:p>
            <a:endParaRPr lang="en-US" altLang="pt-BR" sz="32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7CA5B69F-EF2D-BE82-41A9-D008665DE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997200"/>
            <a:ext cx="6011862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“No décimo quinto ano do reinado de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Tibério César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sendo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Pôncio Pilatos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governador da Judéia,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Herodes,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tetrarca da Galiléia, seu irmão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Filipe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tetrarca da região da Ituréia e Traconites, 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Lisânias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tetrarca de Abilene...”</a:t>
            </a:r>
          </a:p>
        </p:txBody>
      </p:sp>
      <p:sp>
        <p:nvSpPr>
          <p:cNvPr id="82948" name="Text Box 3">
            <a:extLst>
              <a:ext uri="{FF2B5EF4-FFF2-40B4-BE49-F238E27FC236}">
                <a16:creationId xmlns:a16="http://schemas.microsoft.com/office/drawing/2014/main" id="{F9759F23-A3ED-0D62-D67B-29FE88A63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2349500"/>
            <a:ext cx="151288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b="1">
                <a:solidFill>
                  <a:schemeClr val="bg1"/>
                </a:solidFill>
                <a:latin typeface="Zurich LtCn BT" pitchFamily="34" charset="0"/>
              </a:rPr>
              <a:t>LUCAS 3:1e2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pt-BR" altLang="pt-BR" b="1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2BB7B4D6-7DF1-DEA0-A36C-954195FE7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549275"/>
            <a:ext cx="46085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SETE “PERSONALIDADES” DA ÉPOCA</a:t>
            </a:r>
          </a:p>
          <a:p>
            <a:endParaRPr lang="en-US" altLang="pt-BR" sz="32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3115285E-5E00-B7D8-0C59-7A1A210F9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997200"/>
            <a:ext cx="5795962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Cinco políticos interesseiros, símbolos de intriga e deslealdade:</a:t>
            </a:r>
          </a:p>
          <a:p>
            <a:pPr>
              <a:buFontTx/>
              <a:buChar char="•"/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Tibério Cézar</a:t>
            </a:r>
          </a:p>
          <a:p>
            <a:pPr>
              <a:buFontTx/>
              <a:buChar char="•"/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Pôncio Pilatos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Herodes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Filipe</a:t>
            </a: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buFontTx/>
              <a:buChar char="•"/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Lisânias</a:t>
            </a: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84996" name="Text Box 3">
            <a:extLst>
              <a:ext uri="{FF2B5EF4-FFF2-40B4-BE49-F238E27FC236}">
                <a16:creationId xmlns:a16="http://schemas.microsoft.com/office/drawing/2014/main" id="{E8B4C372-7FA5-BAF8-A200-5CE56620C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2349500"/>
            <a:ext cx="151288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b="1">
                <a:solidFill>
                  <a:schemeClr val="bg1"/>
                </a:solidFill>
                <a:latin typeface="Zurich LtCn BT" pitchFamily="34" charset="0"/>
              </a:rPr>
              <a:t>LUCAS 3:1e2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pt-BR" altLang="pt-BR" b="1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02DDB2AE-17F6-77A5-7BF7-D9FA36E53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549275"/>
            <a:ext cx="46085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SETE “PERSONALIDADES” DA ÉPOCA</a:t>
            </a:r>
          </a:p>
          <a:p>
            <a:endParaRPr lang="en-US" altLang="pt-BR" sz="32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F1B0E046-8194-070C-1729-DF1C49F26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3357563"/>
            <a:ext cx="5184775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“...sendo sumos sacerdotes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 Anás 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Caifás,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veio a palavra de Deus a João, filho de Zacarias, no deserto...”</a:t>
            </a: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83972" name="Text Box 3">
            <a:extLst>
              <a:ext uri="{FF2B5EF4-FFF2-40B4-BE49-F238E27FC236}">
                <a16:creationId xmlns:a16="http://schemas.microsoft.com/office/drawing/2014/main" id="{B58F52CC-C34C-E4B7-C6FB-26690A700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2349500"/>
            <a:ext cx="151288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b="1">
                <a:solidFill>
                  <a:schemeClr val="bg1"/>
                </a:solidFill>
                <a:latin typeface="Zurich LtCn BT" pitchFamily="34" charset="0"/>
              </a:rPr>
              <a:t>LUCAS 3:1e2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pt-BR" altLang="pt-BR" b="1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EE56922E-E7BA-9D72-FE08-FCAD6C54A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549275"/>
            <a:ext cx="46085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SETE “PERSONALIDADES” DA ÉPOCA</a:t>
            </a:r>
          </a:p>
          <a:p>
            <a:endParaRPr lang="en-US" altLang="pt-BR" sz="32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4B59949-DF66-0D03-CA91-049F0A475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3357563"/>
            <a:ext cx="5184775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Dois líderes religiosos, símbolos do Nepotismo e do Poder do Mal: </a:t>
            </a:r>
          </a:p>
          <a:p>
            <a:pPr>
              <a:buFontTx/>
              <a:buChar char="•"/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Anás</a:t>
            </a:r>
          </a:p>
          <a:p>
            <a:pPr>
              <a:buFontTx/>
              <a:buChar char="•"/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Caifás</a:t>
            </a: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87044" name="Text Box 3">
            <a:extLst>
              <a:ext uri="{FF2B5EF4-FFF2-40B4-BE49-F238E27FC236}">
                <a16:creationId xmlns:a16="http://schemas.microsoft.com/office/drawing/2014/main" id="{038F7382-8B6A-08D8-E261-951D6605E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2349500"/>
            <a:ext cx="151288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b="1">
                <a:solidFill>
                  <a:schemeClr val="bg1"/>
                </a:solidFill>
                <a:latin typeface="Zurich LtCn BT" pitchFamily="34" charset="0"/>
              </a:rPr>
              <a:t>LUCAS 3:1e2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pt-BR" altLang="pt-BR" b="1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FDA4EC71-45F3-F1CE-0F1A-7DB456F6E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549275"/>
            <a:ext cx="46085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NUMA ÉPOCA EM QUE DEUS ERA DESACREDITADO</a:t>
            </a:r>
          </a:p>
          <a:p>
            <a:endParaRPr lang="en-US" altLang="pt-BR" sz="32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2E5101EE-5F02-AE0B-7E96-B2AD55E5D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3357563"/>
            <a:ext cx="518477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  <a:cs typeface="Times New Roman" panose="02020603050405020304" pitchFamily="18" charset="0"/>
              </a:rPr>
              <a:t>“...veio a palavra do Senhor a João, filho de Zacarias,no deserto...”</a:t>
            </a:r>
          </a:p>
        </p:txBody>
      </p:sp>
      <p:sp>
        <p:nvSpPr>
          <p:cNvPr id="86020" name="Text Box 3">
            <a:extLst>
              <a:ext uri="{FF2B5EF4-FFF2-40B4-BE49-F238E27FC236}">
                <a16:creationId xmlns:a16="http://schemas.microsoft.com/office/drawing/2014/main" id="{C28EECF8-B46B-D89A-237B-9E56F5977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2349500"/>
            <a:ext cx="151288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b="1">
                <a:solidFill>
                  <a:schemeClr val="bg1"/>
                </a:solidFill>
                <a:latin typeface="Zurich LtCn BT" pitchFamily="34" charset="0"/>
              </a:rPr>
              <a:t>LUCAS 3:2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pt-BR" altLang="pt-BR" b="1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988</Words>
  <Application>Microsoft Office PowerPoint</Application>
  <PresentationFormat>Apresentação na tela (4:3)</PresentationFormat>
  <Paragraphs>106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0" baseType="lpstr">
      <vt:lpstr>Arial</vt:lpstr>
      <vt:lpstr>Zurich Cn BT</vt:lpstr>
      <vt:lpstr>Zurich LtCn BT</vt:lpstr>
      <vt:lpstr>Times New Roman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NOVO TEMPO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vasjan.leno</dc:creator>
  <cp:lastModifiedBy>Pr. Marcelo Augusto de Carvalho</cp:lastModifiedBy>
  <cp:revision>10</cp:revision>
  <dcterms:created xsi:type="dcterms:W3CDTF">2008-04-17T17:52:06Z</dcterms:created>
  <dcterms:modified xsi:type="dcterms:W3CDTF">2026-05-28T06:13:56Z</dcterms:modified>
</cp:coreProperties>
</file>