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363" r:id="rId4"/>
    <p:sldId id="362" r:id="rId5"/>
    <p:sldId id="355" r:id="rId6"/>
    <p:sldId id="377" r:id="rId7"/>
    <p:sldId id="378" r:id="rId8"/>
    <p:sldId id="341" r:id="rId9"/>
    <p:sldId id="375" r:id="rId10"/>
    <p:sldId id="379" r:id="rId11"/>
    <p:sldId id="381" r:id="rId12"/>
    <p:sldId id="382" r:id="rId13"/>
    <p:sldId id="398" r:id="rId14"/>
    <p:sldId id="387" r:id="rId15"/>
    <p:sldId id="389" r:id="rId16"/>
    <p:sldId id="388" r:id="rId17"/>
    <p:sldId id="384" r:id="rId18"/>
    <p:sldId id="415" r:id="rId19"/>
    <p:sldId id="399" r:id="rId20"/>
    <p:sldId id="390" r:id="rId21"/>
    <p:sldId id="403" r:id="rId22"/>
    <p:sldId id="391" r:id="rId23"/>
    <p:sldId id="401" r:id="rId24"/>
    <p:sldId id="393" r:id="rId25"/>
    <p:sldId id="402" r:id="rId26"/>
    <p:sldId id="392" r:id="rId27"/>
    <p:sldId id="400" r:id="rId28"/>
    <p:sldId id="394" r:id="rId29"/>
    <p:sldId id="404" r:id="rId30"/>
    <p:sldId id="396" r:id="rId31"/>
    <p:sldId id="405" r:id="rId32"/>
    <p:sldId id="395" r:id="rId33"/>
    <p:sldId id="397" r:id="rId34"/>
    <p:sldId id="406" r:id="rId35"/>
    <p:sldId id="258" r:id="rId36"/>
    <p:sldId id="407" r:id="rId37"/>
    <p:sldId id="408" r:id="rId38"/>
    <p:sldId id="413" r:id="rId39"/>
    <p:sldId id="416" r:id="rId40"/>
    <p:sldId id="268" r:id="rId41"/>
    <p:sldId id="414" r:id="rId42"/>
    <p:sldId id="412" r:id="rId43"/>
    <p:sldId id="265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A2F21-9854-B74B-75C1-D1AD842A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C854B5-F163-E975-6FEE-DE4E8971C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2EA879-106B-C346-A934-B4EA118F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96C9D-CE9A-CCE6-A9B1-7E31F72D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F05E0E-AB96-2C37-7F73-C89436C4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A14E-D0A5-4CF1-AB78-C2019CD76D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2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DEEBC-5797-4FD5-545D-10AB341B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5A5F05-C363-D964-492E-33F131FB9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8A1127-8C05-15A1-EF0F-599BA0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CA6F50-FA0F-533B-0479-E6DA21B4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A3CE0B-7ECA-9D18-DEEB-9017FD7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C982-7366-416A-BA6B-3BDFA3E8BA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213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CB6EA3-F4E5-D879-FEDE-0B9942B7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7BD7B9-A795-8393-00BF-6BEC23DBA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01464-A2A5-B2E8-2A64-CB48C14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E1EB46-E122-D3D9-8538-36B244CE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832E9-2D37-7EE0-AEC1-2FDDFE2C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CAE0-E72D-4B7C-8F96-C24B31D96A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561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6265-3D06-B905-7683-8FCDDDD8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3ED28A-B14E-1281-6081-AF2CE0B0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4295AD-DBB5-3E56-732C-4C6FDE9B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03E91-002A-C756-47F1-767F850F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1EBE22-D9CC-827C-478B-EF359919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E655-D0F5-418B-A99E-39F9CF8541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51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1C6D4-6665-25AC-F706-F7C6CDD2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C740FD-1A22-5003-3C89-F51D7550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B401FB-004A-AABB-69C4-312939B9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E6BF6-ECB9-0579-61F1-9378A4E6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DE57C2-4A36-95B2-65B7-2B92D9BD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2981-0EAA-4FA7-BA0A-0B0E072D3D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07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9DBDF-4D12-713C-8160-ECE043D3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E6F6FB-21E8-503F-03FD-7126BDD6D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5A06FF-168A-B4E9-D5CA-F6D454C35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0D1559-3124-B663-B85F-0D1563FD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847A46-75DF-802E-3461-A4832606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3F68E2-65A5-1D8B-179E-8918E9D7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59A8-78E1-4076-8B42-D81F38F291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4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0EF15-C252-0B97-CCAE-C9A08229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445273-2B12-38A8-F0D7-5F972649B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D8FDB-A4FC-A1FC-02F9-BB3BE8A0B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48788C-5335-1C11-B9A9-C4C9685C8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1B8520-DE42-E8F9-6204-01D9AE137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04F0A8-5A76-7A1B-636A-9D5D7965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84F83C-6BD4-3DE7-FF87-E79E25D3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7EBFC6-BF0E-976B-514F-FCB3231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1A8AA-D8EA-46C0-8215-5C4D1754B2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27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10D3C-D27E-0ECA-E9B9-0AE26440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48CD32-7502-5557-0134-23E13DF9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C3180-F75B-F8D5-AD3C-A9E74DF8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B7DD87-7248-A99D-5A7F-ECD67378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A61E3-09DC-4012-A37D-2053997EB4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138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F52641-C4D6-FD4A-B27C-08760FD9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BB1A1A-8DCD-0551-75C1-FB6B1ECA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8C2467-9CD0-29B7-36B3-B39A53F3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95FB7-9CA0-4DF9-84C4-7B244906DE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635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10945-FFE3-AA27-55A0-B8E5CDF9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07DC46-7592-4DCD-B216-D6BFE6B5D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0A0286-FA22-F078-D6D8-A05E0315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8069B5-1FED-CF90-05F6-EF33766A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9AA6F8-3B63-C6A0-85CF-A04CAD06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BACD8F-8FA2-0DB7-951B-9D012E87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B85C3-D8E1-4CCB-9182-1B1FE026D5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59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78D2D-995F-62D4-903E-E4A68673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FC19F7-15D2-F1A3-DF60-BC95E4894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7528C2-FB88-9A9D-B94E-9A2AC21E4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CFD9F5-F611-4E7B-C9DF-963C1870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33E760-A3CF-2F54-3D13-014B6ABF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43B86-C0CF-E1A7-5BF0-624C041A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95EF-1DD2-4BF4-9CF0-08563731C1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3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8FE57-35A4-EF74-6864-5174028DD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C6520-5D38-F3CF-84BE-0EAC759CE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06C84C-BAB0-6A18-F254-88FAEA414A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F513DB-1882-CE70-10C4-62936571B3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6DC1BB-261B-E4B8-A1B7-0EC1CFEEE5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1485D3-38BA-480A-A634-A3A5CD28E8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2F65082-7CC5-AE33-B7AF-DFD476202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4679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DEUS É O DEUS DO CONTRÁRIO?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671D595-2882-8120-7C7E-7D67EFDA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429000"/>
            <a:ext cx="47529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“Portanto, aquele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humilhar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como esta criança, esse é o maior no reino dos céus.”</a:t>
            </a:r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15D19637-004F-078C-B4E3-73AE45DF8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324100"/>
            <a:ext cx="157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Mateus 18:4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51A7A6B-C231-390B-0592-4096FAD21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49275"/>
            <a:ext cx="4822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QUAL ERA A ORDEM ORIGINAL DO MUNDO CRIADO POR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E52FF-3244-4BA6-B102-626F453B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45370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“Viu Deus tudo quanto fizera, e eis que era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muito bom...”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4E61408F-60C6-00F1-ADEC-29687F9F5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324100"/>
            <a:ext cx="187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GENESIS 1:31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75C9B86-ACA6-A864-3580-EC774E22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20713"/>
            <a:ext cx="48228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QUAL ERA A ORDEM ORIGINAL DO MUNDO CRIADO POR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57FC0F-AAC9-407C-527F-CB0E83E5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5076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“Contudo,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arcanjo </a:t>
            </a:r>
            <a:r>
              <a:rPr lang="pt-BR" altLang="pt-BR" sz="3200" i="1" u="sng">
                <a:solidFill>
                  <a:srgbClr val="FFFF00"/>
                </a:solidFill>
                <a:latin typeface="Zurich Cn BT" pitchFamily="34" charset="0"/>
              </a:rPr>
              <a:t>Miguel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...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não se atreveu a proferir juízo infamatório contra ele; pelo contrário...”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0164" name="Rectangle 4">
            <a:extLst>
              <a:ext uri="{FF2B5EF4-FFF2-40B4-BE49-F238E27FC236}">
                <a16:creationId xmlns:a16="http://schemas.microsoft.com/office/drawing/2014/main" id="{5C2962C8-252B-8EB0-AED1-A71CD63E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42093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JUDAS 1:9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DEE8894-0019-2BDB-A20C-F6C6491E6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20713"/>
            <a:ext cx="48228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QUAL ERA A ORDEM ORIGINAL DO MUNDO CRIADO POR DEUS?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B232AF6-5D57-4229-8CD8-EEE68EF5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5076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MIGUEL –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um dos nomes de Cristo.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ARCANJO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– Líder dos Anjos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Em sua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HUMILDADE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Jesus se misturava com os anjos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3F87163A-DC34-BEFF-3F3D-355BA3C2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42093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JUDAS 1:9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2AEEB45-8568-3F19-3F76-D63A10A0F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32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SE TRANSFORMOU A ORDEM DA HUMILDADE?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7AB70B4-E9C0-C5D3-3D1C-609925DC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068638"/>
            <a:ext cx="55800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Elevou-se o teu coração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por causa da tua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formosura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corrompeste a tua sabedoria por causa do teu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resplendor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por terra te lancei, diante dos reis te pus, para que olhem para ti.</a:t>
            </a: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D84254D6-EEEE-9472-63FC-B4705DD00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Ezequiel 28:17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E2DC14D-999E-40CA-0F86-0A7D9065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32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SE TRANSFORMOU A ORDEM DA HUMILDADE?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269F64F-3B6F-F343-2F16-5FA1E60B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97200"/>
            <a:ext cx="608488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Tu dizias no teu coração: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subirei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ao céu; acima das estrelas de Deus exaltarei o meu trono e no monte da congregação me assentarei, nas extremidades do Norte; subirei acima das mais altas nuvens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serei semelhante ao Altíssimo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5EAE3283-6861-D0EF-B3A4-A3E11046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ISAÍAS 14:13e14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4D242A8-CEA0-D10A-88ED-A062E032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32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SE TRANSFORMOU A ORDEM DA HUMILDADE?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0D45B7D-9311-0CBA-5B03-41A3AC24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84538"/>
            <a:ext cx="55800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 disse a serpente à mulher: É certo que não morrereis. Porque Deus sabe que no dia que dele comerdes se vos abrirão os vossos olhos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sereis como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conhecedores do bem e do mal.”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id="{27250E04-E90F-9FB5-A459-4C8DC0CE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GENESIS 3:5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68B33FB-1E80-8FB9-DE43-AE0102FD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DA HUMILDADE CONTINUA EM JESUS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2C5288B-73B6-996F-99D6-DA4F8196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DA HUMILDADE CONTINUA EM JESUS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8478F5E-52D5-E06D-CC5D-3DB2B930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573463"/>
            <a:ext cx="5580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descerei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sou Deus mas quero ser homem”</a:t>
            </a: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38B24B38-E584-07C3-80C7-1C0EAAEC0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324100"/>
            <a:ext cx="217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i="1">
                <a:solidFill>
                  <a:schemeClr val="bg1"/>
                </a:solidFill>
              </a:rPr>
              <a:t>Filipenses 2:5 a 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8A17070-E6D1-4872-2AF8-D4C5E627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DA HUMILDADE CONTINUA EM JESUS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C597D5-B255-9308-3FCB-426D96C6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68638"/>
            <a:ext cx="558006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“...se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esvaziou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assumindo a forma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servo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tornando-se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semelhança de homens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e, reconhecido em figura humana, a si mesmo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humilhou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tornando-se obediente até à morte e morte de cruz.”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5D82FF4-DEBB-7220-CFA5-D007D1482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795338"/>
            <a:ext cx="6121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 NO PASSADO DEUS INSTRUIU ISRAEL A OFERECER SACRIFÍCIOS DE CORDEIROS...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D5F2338-0A0B-16AF-A64E-433F01B8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NOVA ORDEM DO “EU” CONTINUA NO MUNDO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39FE66D-B95A-7D72-3D78-A3843A70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NOVA ORDEM DO “EU” CONTINUA NO MUNDO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EAEFEED-5B64-C498-2FDB-B499E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922588"/>
            <a:ext cx="58324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TORRE DE BABEL - </a:t>
            </a:r>
            <a:r>
              <a:rPr lang="pt-BR" altLang="pt-BR" sz="2800"/>
              <a:t>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Vinde,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edifiquemos para nós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uma cidade e uma torre cujo tope chegue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até aos céus e tornemos célebre o nosso nome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para que não sejamos espalhados por toda a terra.”Gen. 11:4</a:t>
            </a:r>
          </a:p>
          <a:p>
            <a:pPr>
              <a:buFontTx/>
              <a:buChar char="•"/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NA CRUZ - “...não és tu o Cristo? Salva-te a ti mesmo e a nós também.” Lucas 24:39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1853575-3104-F42D-3C0A-989AC71A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DE JESUS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F6A0414-00FD-A687-CBF5-7DFF8B83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482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DE JESUS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76B473A-A717-EBFC-D3BF-895E7ECD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73463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“Não farás para ti imagens de escultura”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:a16="http://schemas.microsoft.com/office/drawing/2014/main" id="{8C867EAC-40D7-707F-6754-E24A5979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EXODO 20:4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D5BAEA-BEA6-B454-7952-34FB7A1D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DO MUNDO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859FCA-FBA0-0624-8B1F-E2E66D98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DO MUNDO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B4A6F56-CDE4-636E-A846-2110DAC3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73463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“Faze-nos deuses que vão adiante de nós...”</a:t>
            </a:r>
          </a:p>
        </p:txBody>
      </p:sp>
      <p:sp>
        <p:nvSpPr>
          <p:cNvPr id="240644" name="Text Box 4">
            <a:extLst>
              <a:ext uri="{FF2B5EF4-FFF2-40B4-BE49-F238E27FC236}">
                <a16:creationId xmlns:a16="http://schemas.microsoft.com/office/drawing/2014/main" id="{A1387524-192F-243F-9B7C-AA09A02D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EXODO 32:1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7470869-838C-212C-50F7-273AAF17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PRA DEUS NÃO FAZ SENTIDO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79CF219-D0AB-656D-6207-2EC1E6E5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PRA DEUS NÃO FAZ SENTIDO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DA38DF9-A043-45E1-360F-45DE1ACE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84538"/>
            <a:ext cx="5867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“O homem usa uma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parte da madeira para fazer um fogo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ali ele se esquenta e também assa pão.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outra parte da madeira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é usada para fazer uma imagem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e o homem fica de joelhos e a adora.”</a:t>
            </a:r>
          </a:p>
        </p:txBody>
      </p:sp>
      <p:sp>
        <p:nvSpPr>
          <p:cNvPr id="238596" name="Text Box 4">
            <a:extLst>
              <a:ext uri="{FF2B5EF4-FFF2-40B4-BE49-F238E27FC236}">
                <a16:creationId xmlns:a16="http://schemas.microsoft.com/office/drawing/2014/main" id="{9DABCB28-8EFF-8A1E-35E7-E39A75CD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ISAÍAS 44:15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442091-4725-F263-6ECB-BEE60C61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DO MUNDO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27655CE-C54D-1452-3446-FF86AE5E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DO MUNDO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1DE9D68-A09C-0245-3DC7-6F851F58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73463"/>
            <a:ext cx="5867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“Diz o insensato no seu coração: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há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Corrompem-se e praticam abominação; já não há quem faça o bem.</a:t>
            </a:r>
          </a:p>
        </p:txBody>
      </p:sp>
      <p:sp>
        <p:nvSpPr>
          <p:cNvPr id="242692" name="Text Box 4">
            <a:extLst>
              <a:ext uri="{FF2B5EF4-FFF2-40B4-BE49-F238E27FC236}">
                <a16:creationId xmlns:a16="http://schemas.microsoft.com/office/drawing/2014/main" id="{EB50A75A-F486-6ACD-E761-70090FAA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95538"/>
            <a:ext cx="159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Salmos 14:1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34A6E3F-E5BE-76F0-182E-46E9308B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052513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...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PEDE DEUS ALGUM TIPO DE SACRIFÍCIO HOJE?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512E85E-BC61-3317-7AF5-985790CF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DE JESUS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6202F9D-77AD-CBA0-6AA8-14ED2CA7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DE JESUS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01190DF-4E75-086D-19C9-9EB53F24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68638"/>
            <a:ext cx="5867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os atributos invisíveis de Deus, assim o seu eterno poder, como também a sua própria divindade,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claramente se reconhecem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desde o princípio do mundo...”</a:t>
            </a:r>
          </a:p>
        </p:txBody>
      </p:sp>
      <p:sp>
        <p:nvSpPr>
          <p:cNvPr id="243716" name="Text Box 4">
            <a:extLst>
              <a:ext uri="{FF2B5EF4-FFF2-40B4-BE49-F238E27FC236}">
                <a16:creationId xmlns:a16="http://schemas.microsoft.com/office/drawing/2014/main" id="{D6CCFB18-9BD2-8364-E6CE-F5928B16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ROMANOS 1:20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E0DEEE-CA04-E1D1-B14C-6D557245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ORDEM DE JESUS DIZ...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5582F64-6D96-FB5B-C358-22C8C75B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68638"/>
            <a:ext cx="5867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 sendo percebidos por meio das coisas que foram criadas. Tais homens são, por isso,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indesculpáveis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2C1E4A88-D39D-0A6C-1FA2-04721A1E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ROMANOS 1:20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ED5863C-BC8D-124F-C928-ABBAEF67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PRA DEUS NÃO FAZ SENTIDO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0A12BE1-2C2F-CB06-0DA3-C264DC12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PRA DEUS NÃO FAZ SENTIDO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8DED62A-BDE7-8017-7F57-6BD16676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84538"/>
            <a:ext cx="5867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“Vocês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invertem as coisas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como se o barro valesse mais do que o oleiro! O pote não vai dizer ao homem que o fez: "Você não me fez." Uma vasilha não dirá ao oleiro: "Você não sabe o que está fazendo."</a:t>
            </a:r>
          </a:p>
        </p:txBody>
      </p:sp>
      <p:sp>
        <p:nvSpPr>
          <p:cNvPr id="244740" name="Text Box 4">
            <a:extLst>
              <a:ext uri="{FF2B5EF4-FFF2-40B4-BE49-F238E27FC236}">
                <a16:creationId xmlns:a16="http://schemas.microsoft.com/office/drawing/2014/main" id="{F1353CA9-0E6B-D786-EBD0-60A23BC5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ISAÍAS 29:16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1DF3A2D-A09A-8FBE-F343-C16548E25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4813"/>
            <a:ext cx="597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ESTÁ AO CONTRÁRIO,</a:t>
            </a:r>
          </a:p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OU O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8B7B3C8-71D8-0A61-DB22-66290D963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4813"/>
            <a:ext cx="597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ESTÁ AO CONTRÁRIO,</a:t>
            </a:r>
          </a:p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OU O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5BF6A11-384A-4CBA-AD5C-F62ED1E3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84538"/>
            <a:ext cx="5867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vós fôsseis do mundo, o mundo amaria o que era seu; como, todavia,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sois do mundo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pelo contrário, dele vos escolhi...”</a:t>
            </a:r>
          </a:p>
        </p:txBody>
      </p:sp>
      <p:sp>
        <p:nvSpPr>
          <p:cNvPr id="245764" name="Text Box 4">
            <a:extLst>
              <a:ext uri="{FF2B5EF4-FFF2-40B4-BE49-F238E27FC236}">
                <a16:creationId xmlns:a16="http://schemas.microsoft.com/office/drawing/2014/main" id="{88FEEE49-8BF2-7CF3-18BC-69CC793B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JOÃO 15:19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2C1984A-F897-99FF-78C7-1889701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É O REINO DE JESUS DESTE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015CA00-0912-8E01-5843-65187E67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É O REINO DE JESUS DESTE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437CDF6-787D-9863-B534-0A08214E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84538"/>
            <a:ext cx="58674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“Respondeu Jesus: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meu reino não é deste mundo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Se o meu reino fosse deste mundo, os meus ministros se empenhariam por mim, para que não fosse eu entregue aos judeus; mas agora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meu reino não é daqui.”</a:t>
            </a: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D6653AC0-45D2-C47C-5FB1-861D18A0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JOÃO 18:36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28F1750-44B8-7B00-DE4A-59E6B0EB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É O REINO DE JESUS DESTE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4BE5A56-2EC2-9C45-A1D8-C1804802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3094038"/>
            <a:ext cx="64801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“Não ameis o mundo, nem o que no mundo há.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alguém ama o mundo, o amor do Pai não está nele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Porque tudo o que há no mundo, os desejos da carne, a concupiscência dos olhos e a soberba da vida, não é do Pai, mas do mundo. </a:t>
            </a:r>
          </a:p>
        </p:txBody>
      </p:sp>
      <p:sp>
        <p:nvSpPr>
          <p:cNvPr id="257030" name="Text Box 3">
            <a:extLst>
              <a:ext uri="{FF2B5EF4-FFF2-40B4-BE49-F238E27FC236}">
                <a16:creationId xmlns:a16="http://schemas.microsoft.com/office/drawing/2014/main" id="{D6533F78-6F3B-7F54-CF94-FAE77FB0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050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1JOÃO 2:15-17;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38B215C-EB6E-28A5-1BB9-27ED85D3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13100"/>
            <a:ext cx="50403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“Rogo-vos, pois, irmãos, pelas misericórdias de Deus, que apresenteis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vosso corpo por sacrifício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vivo, santo e agradável a Deus, que é o vosso culto racional.”</a:t>
            </a:r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A03A06C6-A273-5AEE-20BE-8E4565FD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219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ROMANOS 12: 1e2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EC4B33C-82C2-E91A-EFAF-0A6EA19A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981075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...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PEDE DEUS ALGUM TIPO DE SACRIFÍCIO HOJE?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D20163F-231D-0D9A-4E35-15F2A0AF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284538"/>
            <a:ext cx="48244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o mundo passa, e a sua concupiscência; mas aquele que faz a vontade de DEUS permanece para sempre.”</a:t>
            </a:r>
          </a:p>
        </p:txBody>
      </p:sp>
      <p:sp>
        <p:nvSpPr>
          <p:cNvPr id="17418" name="Text Box 3">
            <a:extLst>
              <a:ext uri="{FF2B5EF4-FFF2-40B4-BE49-F238E27FC236}">
                <a16:creationId xmlns:a16="http://schemas.microsoft.com/office/drawing/2014/main" id="{151C3498-D97D-D355-339F-6636FE39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050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1JOÃO 2:15-17;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3C2EE1A-7C9D-840A-B5D7-79B21FE33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981075"/>
            <a:ext cx="518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É O REINO DE JESUS DESTE MUNDO?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>
            <a:extLst>
              <a:ext uri="{FF2B5EF4-FFF2-40B4-BE49-F238E27FC236}">
                <a16:creationId xmlns:a16="http://schemas.microsoft.com/office/drawing/2014/main" id="{8457C476-4500-5F37-1806-B1F1BFFDF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219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ROMANOS 12: 1e2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588196C-675D-5CC1-1354-40172210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13100"/>
            <a:ext cx="50403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“Rogo-vos, pois, irmãos, pelas misericórdias de Deus, que apresenteis o vosso corpo por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sacrifício vivo, santo e agradável a Deus, que é o vosso culto racional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3E78801-B0F6-97D8-4235-4FADABB20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981075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...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PEDE DEUS ALGUM TIPO DE SACRIFÍCIO HOJE?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>
            <a:extLst>
              <a:ext uri="{FF2B5EF4-FFF2-40B4-BE49-F238E27FC236}">
                <a16:creationId xmlns:a16="http://schemas.microsoft.com/office/drawing/2014/main" id="{C633ACE7-BBA9-8799-2AB2-AC92A20E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219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ROMANOS 12: 1e2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DC00D4B-3A6D-0F55-7592-05870F55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981075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...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PEDE DEUS ALGUM TIPO DE SACRIFÍCIO HOJE?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652E15-DA56-1F7A-DA57-7D8724D4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45370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vos conformeis com este século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TRANSFORMAI-VOS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pela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renovação da vossa mente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experimenteis qual seja a boa, agradável e perfeita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vontade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22A6F44-14B7-C65C-03BE-F7CD44A77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692150"/>
            <a:ext cx="5975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FAZER ISTO?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6F410D3-EE91-CFC3-CC08-E3D755A96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45370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vos conformeis com este século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TRANSFORMAI-VOS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pela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renovação da vossa mente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experimenteis qual seja a boa, agradável e perfeita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vontade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0DC1D4BE-5320-7AD0-B750-B9297983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219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ROMANOS 12: 1e2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3E42CC6-BA6F-3035-3E0F-66145D2C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692150"/>
            <a:ext cx="5975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FAZER ISTO?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C12BBFB-3733-6921-86AE-79C46C385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692150"/>
            <a:ext cx="5975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POR QUE ESTARIA DEUS INSATISFEITO COM O MUNDO E SEU MODO DE AGIR?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D30BCE6-6F0B-E7FC-EB6D-A6E4D062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692150"/>
            <a:ext cx="5975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POR QUE ESTARIA DEUS INSATISFEITO COM O MUNDO E SEU MODO DE AGIR?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2719FAF-46B5-98AC-F5B5-E5DC9C5D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367213"/>
            <a:ext cx="45370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 que Deus é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“Deus do Contrário”.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52AA6C8-B2D4-5C8E-3946-61029B0D4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9241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Resposta minha...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4CDB91D-E05D-58BD-D07D-BEBBDEC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511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DEUS É O DEUS DO CONTRÁRIO?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1233</Words>
  <Application>Microsoft Office PowerPoint</Application>
  <PresentationFormat>Apresentação na tela (4:3)</PresentationFormat>
  <Paragraphs>100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23</cp:revision>
  <dcterms:created xsi:type="dcterms:W3CDTF">2008-04-23T13:00:49Z</dcterms:created>
  <dcterms:modified xsi:type="dcterms:W3CDTF">2026-05-28T06:14:53Z</dcterms:modified>
</cp:coreProperties>
</file>