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0" r:id="rId3"/>
    <p:sldId id="321" r:id="rId4"/>
    <p:sldId id="322" r:id="rId5"/>
    <p:sldId id="324" r:id="rId6"/>
    <p:sldId id="339" r:id="rId7"/>
    <p:sldId id="325" r:id="rId8"/>
    <p:sldId id="327" r:id="rId9"/>
    <p:sldId id="326" r:id="rId10"/>
    <p:sldId id="328" r:id="rId11"/>
    <p:sldId id="258" r:id="rId12"/>
    <p:sldId id="330" r:id="rId13"/>
    <p:sldId id="331" r:id="rId14"/>
    <p:sldId id="308" r:id="rId15"/>
    <p:sldId id="332" r:id="rId16"/>
    <p:sldId id="317" r:id="rId17"/>
    <p:sldId id="329" r:id="rId18"/>
    <p:sldId id="257" r:id="rId19"/>
    <p:sldId id="266" r:id="rId20"/>
    <p:sldId id="265" r:id="rId21"/>
    <p:sldId id="333" r:id="rId22"/>
    <p:sldId id="267" r:id="rId23"/>
    <p:sldId id="268" r:id="rId24"/>
    <p:sldId id="276" r:id="rId25"/>
    <p:sldId id="275" r:id="rId26"/>
    <p:sldId id="277" r:id="rId27"/>
    <p:sldId id="334" r:id="rId28"/>
    <p:sldId id="309" r:id="rId29"/>
    <p:sldId id="313" r:id="rId30"/>
    <p:sldId id="311" r:id="rId31"/>
    <p:sldId id="312" r:id="rId32"/>
    <p:sldId id="335" r:id="rId33"/>
    <p:sldId id="314" r:id="rId34"/>
    <p:sldId id="315" r:id="rId35"/>
    <p:sldId id="260" r:id="rId36"/>
    <p:sldId id="336" r:id="rId37"/>
    <p:sldId id="278" r:id="rId38"/>
    <p:sldId id="279" r:id="rId39"/>
    <p:sldId id="337" r:id="rId40"/>
    <p:sldId id="282" r:id="rId41"/>
    <p:sldId id="283" r:id="rId42"/>
    <p:sldId id="284" r:id="rId43"/>
    <p:sldId id="285" r:id="rId44"/>
    <p:sldId id="286" r:id="rId45"/>
    <p:sldId id="292" r:id="rId46"/>
    <p:sldId id="256" r:id="rId47"/>
    <p:sldId id="294" r:id="rId48"/>
    <p:sldId id="295" r:id="rId49"/>
    <p:sldId id="296" r:id="rId50"/>
    <p:sldId id="338" r:id="rId51"/>
    <p:sldId id="298" r:id="rId52"/>
    <p:sldId id="259" r:id="rId53"/>
    <p:sldId id="303" r:id="rId54"/>
    <p:sldId id="306" r:id="rId55"/>
    <p:sldId id="341" r:id="rId56"/>
    <p:sldId id="340" r:id="rId57"/>
    <p:sldId id="342" r:id="rId58"/>
    <p:sldId id="343" r:id="rId59"/>
    <p:sldId id="263" r:id="rId60"/>
    <p:sldId id="344" r:id="rId61"/>
    <p:sldId id="345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21" autoAdjust="0"/>
    <p:restoredTop sz="94728" autoAdjust="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9DC0A-3E1D-5810-176A-8BF8E5CEB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BB423-7D6B-BC7A-D1CD-A4CD93C6B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662067-0E70-C206-641B-AFF8D163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71530-8F13-A2AA-FD20-19EA6D9A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94E0C-8ED9-0D0B-CE19-810A851C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F76C-CD13-45DE-ABE0-6B0A00E009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30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EA9D5-7C2E-7407-3316-AE51AE9F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4E6857-62E7-AD1F-B5AD-7120D17E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5E643A-A8F0-557E-CF31-7328AFF0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CD1EC-8624-A503-A21C-A971BCE4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D33903-303C-A008-708E-E1C4C0C2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0550-268C-4D5D-8984-4EEAAB4085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0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E7BB59-8F4C-4C56-E294-03CD25B35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31DC3C-47F1-FD2B-31D5-7617A614F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3A10F6-3119-B008-6D65-18A5A8AA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E3BF0-D0A8-1E11-C84E-1DC82E03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42B33-86D7-A7A5-2631-3EB8B11C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9FD7-01A7-4679-825B-3981C2C6BD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84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64AA7-2E6E-9F9E-ADB9-BA8AE3A5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ADF01-7F46-BEE3-AE23-AE1BAE371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6E49FC-87B3-3B49-B67A-FBBED1C1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039DA4-88FC-0CBC-156C-90C7606E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58E860-90A5-FE41-FF44-F813235C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C0A90-8EB3-4C79-A2D5-60D18B2850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40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90E46-2002-ADB1-63C4-F56E3AF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D0EACC-7B95-BDFE-B1AE-C00A8BAAD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76708A-9646-B96D-1823-FCFFFEBF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59E3D-6544-9885-B426-3D94257F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F604F-FD02-784A-EB34-2F7C003F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BBA74-D5CA-4B8E-94B5-ACA714A708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77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C5847-8204-F8E4-28D9-BC357FE0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685B69-ABD2-7320-2921-BB5FA1F2F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E70522-3DFA-1133-0E07-F804F154C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2105DE-F838-6787-B37D-DF481F7D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DE7E88-DB83-05E3-B641-283E5B9E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2F2DB-CA5F-888A-C980-77A16222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22A1B-F268-4114-943B-D0B14282E8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7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018E0-A673-61CE-4FA9-897E869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9CDD5B-A7AD-744D-270A-3E14C6AD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E2496-288C-E57E-07C9-05C5F338B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97285D-8BDC-7C69-1F5D-F545F8D7C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16FF19-3D02-90BD-E57F-98B0E82C7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3DC244-60E0-FCA2-CB16-90C7593C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27E1C6-0892-FBF1-0F63-D336F008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E297B1-B34B-4EE0-6814-A82CA0A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C8715-5EAD-4873-B9A3-F1D07BDD46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5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A626F-36D8-EF8E-7C64-FEC7779F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10503E-C8E0-4BBF-9DE8-A3B0460C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737FD3-A7F5-A7FF-13CD-BD7824BE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B7552D-E3EF-5FCE-02D3-9EE7CC04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3DEA-088A-4788-9F04-A1A3C15FF2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5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F9DAF6-42F7-A4F5-171B-9288C3B0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03580F-08B9-F99C-D98A-A5E16581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72FDCB-2E94-7A0E-CCE3-D89527CF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01D2-AD7A-4C71-8FA9-0E2D67DF3A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43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451BF-2580-54EE-C039-9F44BE69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2F9DE8-6D6F-A663-7231-ABC99355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B55EE1-D615-AD81-0147-CB8C45457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D7D35A-3E91-5F78-E98E-17CEA18D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11BBD9-B57B-2CB4-AF25-B5DF63E5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88959C-568E-2762-2E58-5284A6A0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8852-3CC1-4F93-8BD8-BC92D0FE70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01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7D1DD-36C9-F0E5-6547-1114E485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B11683-E663-498C-598C-9DE5F3E19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C3546F-57E2-D950-8E27-AF3667DC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AD8962-BB42-3D77-1928-39B90909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DB0097-5095-56EC-666D-2EB81C5E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065866-65C2-5FB2-E49C-808A7E6E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7D4F-E313-468B-AB37-0C29C7D8A3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10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BCE253-BBA4-6B8B-9421-813078E7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D54EF7-CBA5-E90A-99E9-CEF249CE8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00B294-9CD0-6CF1-AD84-B35BCD0320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67C3B0-FA5C-2A2E-64E4-E75C9E9B8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3E89B0-C526-7663-BCC0-D0BE12B65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84C93C-C518-44F1-9671-854AF70925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0F100F3-02DE-5D7D-B36C-38FAC3D9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ORAR, O CÉU SE ABRIU. O QUE HOUVE ENTÃO?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058620C-4DED-7281-5E4E-E4E46032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3429000"/>
            <a:ext cx="51831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 o Espírito Santo desceu sobre ele em forma corpórea como pomba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e ouviu-se uma voz do céu: Tu és o meu Filho amado, em ti me comprazo.”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D5C04B29-8E6B-20A4-9503-ECB10D59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3495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3:21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EE92816-782C-1986-5AB8-91B5EA34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A DIFERENÇA ENTRE O BATISMO QUE JOÃO E JESUS REALIZAVAM?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3A6BFB1-C8AF-AF12-F152-5E128F86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19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JOÃO BATISTA DISSE QUE O BATISMO QUE ELE FAZIA ERA DIFERENTE DO QUE JESUS FARIA...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DD14A10-F3C3-3829-DE09-918D2CC3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19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JOÃO BATISTA DISSE QUE O BATISMO QUE ELE FAZIA ERA DIFERENTE DO QUE JESUS FARIA...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5964BAD-ACE1-C641-3D4D-3782DD0DF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197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vos batizo com água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arrependimento; mas aquele que vem depois de mim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mais poderoso do que eu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cujas sandálias não sou digno de levar.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Ele vos batizará com o Espírito Santo e com fogo.”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EA230431-6944-6456-125D-317150FB6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349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Mateus 3:11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AF2817A-FB99-B673-E948-E3DCE310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048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CONFIRMOU A DIFERENÇA ENTRE SEU BATISMO E O DE JOÃO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3201BF2-986E-1102-F94B-1E53D0F2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048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JESUS CONFIRMOU A DIFERENÇA ENTRE SEU BATISMO E O DE JOÃO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9A269C8-C2EF-4934-3DDB-EEF843BC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2093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 ATOS 1:4 e 5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212E182-E0FF-B25B-8F08-D2ED3FA9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disse Jesus: Porque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João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na verdade, batizou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com água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mas vós sereis batizados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COM O ESPÍRITO SANTO, NÃO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MUITO DEPOIS DESTES DIAS.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6BB707C-4212-3868-FC27-FD3D6F36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PROMESSA JESUS FEZ AOS DISCÍPULOS ANTES DE SUA ASCENSÃO?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91FB4C3-D8CD-BEDB-DFD0-07D214FB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PROMESSA JESUS FEZ AOS DISCÍPULOS ANTES DE SUA ASCENSÃO?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E491E64-125D-8D3B-55B0-7BF3589B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4209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JOÃO 14:16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15EA831-20AC-46AF-7443-38067E9DD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19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eu rogarei ao Pai, e ele vos dará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OUTRO CONSOLADOR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fique convosco para sempre;”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0F511B4-3811-820B-3F6E-6282227A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6250"/>
            <a:ext cx="60848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AS ORDENS DE JESUS, PARA QUE A PREOMESSA SE CUMPRISSE?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D3F9863-5183-497D-0FAA-A3BC9113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2093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ATOS 1:4 e 5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24D644F-4B66-14D9-CA46-1358B921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“E, estando com eles, determinou-lhes que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não se ausentassem de Jerusalém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mas que esperassem a promessa do Pai, que (disse ele) de mim ouvistes.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392C73C-4AF0-B28A-8E13-05086A819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6250"/>
            <a:ext cx="60848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AS ORDENS DE JESUS, PARA QUE A PREOMESSA SE CUMPRISSE?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E3CF05-430E-CD2C-3143-CEA77C28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601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EM QUE ÉPOCA DA HISTÓRIA DEUS SE APROXIMOU MAIS DO HOMEM?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6D93A45-26B6-725E-5752-92481DCD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OS DISCÍPULOS FIZERAM APÓS A ASCENSÃO DE CRISTO?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38CA09E-A26E-53D3-7C6F-43D46EBF2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OS DISCÍPULOS FIZERAM APÓS A ASCENSÃO DE CRISTO?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459EB99-CF47-0B3C-D266-C07C2BB9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4209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ATOS 1:12-14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3984B3E-C0B1-FCA9-E1E9-B044CD667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voltaram para Jerusalém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do monte chamado das Oliveiras, o qual está perto de Jerusalém, à distância do caminho de um sábado...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0FE2F9E-DE48-0449-D01E-C4E94C45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OS DISCÍPULOS FIZERAM APÓS A ASCENSÃO DE CRISTO?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C035297-D4C4-6994-E1FA-947BBD39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ATOS 1:12-14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DD004C-7E74-DEBA-698D-159BACD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213100"/>
            <a:ext cx="55800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E, entrando,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subiram ao cenáculo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onde habitavam Pedro e Tiago, João e André, Filipe e Tomé, Bartolomeu e Mateus, Tiago, filho de Alfeu, Simão, o Zelote, e Judas, irmão de Tiago.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E58602A-EF4A-5439-A389-F5515190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OS DISCÍPULOS FIZERAM APÓS A ASCENSÃO DE CRISTO?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FE5C13F-BA45-A097-CEFA-FAE85B00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2093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ATOS 1:12-14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9B537D6-CE85-A73E-F134-62D02670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00438"/>
            <a:ext cx="55086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“Todos estes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PERSEVERAVAM UNANIMEMENTE EM ORAÇÃO E SÚPLICAS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com as mulheres, e Maria mãe de JESUS, e com Seus irmãos.”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E897B21-EE05-5DE7-1338-A3CF1491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E COMO SE CUMPRIU A PROMESSA?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D2C93DE-DF9D-B40D-D6C2-9D888DDA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2:1-4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B19E8ED-8141-20DA-9FDE-35654E41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CUMPRINDO-SE O DIA DE PENTECOSTES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estavam todos concordemente no mesmo lugar; E de repente veio do céu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um som, como de um vento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veemente e impetuoso,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encheu toda a casa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em que estavam assentados. 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640D85-0C37-9B95-0D16-21EDE97AC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SE CUMPRIU A PROMESSA?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70748E5-A842-7350-F755-60BD8AC7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2:1-4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DB2C31-45E8-FA09-E8A9-A3BDDC80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“E foram vistas por eles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LÍNGUAS repartidas, como que DE FOGO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as quais pousaram sobre cada um deles.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E TODOS FORAM CHEIOS DO ESPÍRITO SANTO,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e começaram a falar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noutras línguas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conforme o ESPÍRITO SANTO lhes concedia que falassem.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64ADD1-D9F8-564E-FC83-68FE4120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SE CUMPRIU A PROMESSA?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799E0DB-0F74-8DD8-56D1-44C658E3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SE CUMPRIU A PROMESSA?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97CF90-A375-B5C0-AA8A-811ED2A8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 2:1-4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BFF7BA2-9C36-DAFF-6E46-B56D06A3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48244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dia de Pentecostes foi...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 50 dias depois da ressurreição de JESUS.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3AE315B-9619-71E6-A179-CA7B73D7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DÚVIDA:  QUE DOM DE LÍNGUAS ERA O DE PENTECOSTES?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B52E268-B74F-C78B-263A-D810A2D7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1A1A413E-F506-A9E3-90E5-6C361A3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852738"/>
            <a:ext cx="5761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C373B73-AB33-1BA1-1327-67EF2C8B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DÚVIDA:  QUE DOM DE LÍNGUAS ERA O DE PENTECOSTES?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B178AE8-D761-6A03-B737-5B0518D6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ATOS  2: 5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039FFFB-EF57-385E-D2F4-2DFB4A23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864CFE53-7D89-8A1D-41A2-EA22D846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3043238"/>
            <a:ext cx="57610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“Ora, estavam habitando em Jerusalém judeus, homens piedosos,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VINDOS DE TODAS AS NAÇÕES DEBAIXO DO CÉU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59E9F77-E4B5-392A-3C0E-9225D33B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601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EM QUE ÉPOCA DA HISTÓRIA DEUS SE APROXIMOU MAIS DO HOMEM?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ED95738-92C0-E673-82C4-E49716CF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197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Ao criar o mundo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quando falava face a face com o homem?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 deserto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quando mandou fazer um santuário, para que habitasse entre nós?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81D432D-9973-67E2-5F9F-5D668E30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DÚVIDA:  QUE DOM DE LÍNGUAS ERA O DE PENTECOSTES?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0FE6C0A-16EF-0C96-7CD6-5B6AC70E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420938"/>
            <a:ext cx="14398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 2:9 a 11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23AFF1B-66FE-B291-616C-CB3F22D5A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02B16FF9-EC12-E773-3F9C-9AFA2AB2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76575"/>
            <a:ext cx="57610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“Partos e medos, elamitas, e os que habitam a Mesopotâmia, e Judéia, e Capadócia, e Ásia, Egito, Líbia, gregos, árabes..., todos ouviam falar das grandezas de 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em suas próprias línguas.”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66AC710-E4C0-A613-CE01-F0F3E6A3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UMA TORRE DE BABEL AO CONTRÁRIO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C66376D-9BE0-3D5C-9F81-66BD35E9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2E93055-CB77-677C-E205-2B9E3BA3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UMA TORRE DE BABEL AO CONTRÁRIO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806B443-FAD1-C4AE-18D8-D2667425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41443905-99E8-E60C-B2E5-46450016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16263"/>
            <a:ext cx="57610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“O ESPÍRITO SANTO foi derramado sobre a igreja apostólica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OS CAPACITOU PREGAR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EM OUTROS IDIOMAS</a:t>
            </a: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D5DD8F-AAD6-4398-7E67-6CE6FBF37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A BÍBLIA DEIZ SOBRE O DOM DE LÍNGUAS?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3C6B46-13C3-46E5-F06F-D99DCDCB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6309F7D3-5690-2022-E7CA-412D92FC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852738"/>
            <a:ext cx="5761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D9FE809-E6B3-58D7-1EB8-8665059D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92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A BÍBLIA DIZ SOBRE O DOM DE LÍNGUAS?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EBBA385-0A23-C524-31DF-B60BFCCF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702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D7F9D601-AA01-13C8-0A80-3DF7C997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852738"/>
            <a:ext cx="5545137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se alguém falar LÍNGUA ESTRANHA, FAÇA-SE ISSO POR DOIS, OU QUANTO MUITO POR TRÊS,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 QUE HAJA INTÉRPRETE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Mas, se não houver intérprete, esteja calado na igreja, e fale consigo mesmo, e com DEUS”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EADCDD86-7D4B-236F-C9BA-F3A76B7F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346325"/>
            <a:ext cx="254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1 CORÍNTIOS 14:27 e 28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1991C52-62ED-75CC-BFC4-E48FD728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É O ESPÍRITO SANTO?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3A296A4-382F-1492-81B4-1E97EB51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É 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F3B9FD6-C23C-EE11-AC2A-87776F03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420938"/>
            <a:ext cx="18716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ATOS 5:3,4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1D54E8D-1124-3903-1906-B3D9F9C9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70225"/>
            <a:ext cx="55435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“Disse então Pedro: Ananias, por que encheu Satanás o teu coração, para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mentisses ao ESPÍRITO SANTO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retivesses parte do preço da herdade? Guardando-a não ficava para ti?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09B0DD6-840B-5BE0-38C5-7EAE8549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4209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ATOS 5:3,4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6460CB1-D463-1B85-05D5-4948FCEA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70225"/>
            <a:ext cx="60499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...E, vendida, não estava em teu poder? Por que formaste este desígnio em teu coração?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mentiste aos homens, MAS A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0D89532-5AE0-9499-2730-BD538EE1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É O ESPÍRITO SANTO?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C873553-468F-AFDC-1408-F427A166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724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QUEM É IGUALADO O ESPÍRITO SANTO NA BÍBLIA?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E905E77-7621-F045-98CA-67BDBEBA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052513"/>
            <a:ext cx="5724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QUEM É IGUALADO O ESPÍRITO SANTO NA BÍBLIA?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AFDADDE-16B5-91C7-EA2F-F6CE587E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420938"/>
            <a:ext cx="18716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MATEUS 28:19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632C942-1A45-91A4-3589-D07A19AD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70225"/>
            <a:ext cx="5543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“Portanto ide, fazei discípulos de todas as nações, batizando-os EM NOME 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FILHO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ESPÍRITO SANTO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2A463CD-814D-5556-6A35-98BA11181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601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EM QUE ÉPOCA DA HISTÓRIA DEUS SE APROXIMOU MAIS DO HOMEM?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5DB4CE7-FFE5-43DF-4ECD-A01E0B0E9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19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Quando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Jesus nasceu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 se tornou um de nós?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Hoje?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0926CA-37D0-DCD3-D382-50BE6CB0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579F6A1-009D-8F0D-3DA9-83CE85E4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7B47850-A01A-7D8D-EE54-2058ED85D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14:26; 16:8-13;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1Samuel 10:6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6360E5E-06B0-DA69-995B-2C13FD92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 aquele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CONSOLADOR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O ESPÍRITO SANTO, que o PAI enviará em meu nome, esse VOS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ENSINARÁ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TODAS AS COISAS,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VOS FARÁ LEMBRAR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de tudo quanto vos tenho dito.” 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A4EAA07-7A0D-3292-374D-B260E8A9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83DA44D-1247-BC88-4313-E99E3850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14:26;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16:8-13;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1Samuel 10:6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D417BC5-5CEA-1135-C59E-66F03D610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E, quando ele vier,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CONVENCERÁ O MUNDO DO PECADO, E DA JUSTIÇA E DO JUÍZO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Do pecado, porque não crêem em mim; Da justiça, porque vou para meu Pai, e não me vereis mais;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D6E960B-CC5A-38DC-4A95-99A31D95F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F45694F-BDB7-7972-E9C5-5874BEE6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14:26; 16:8-13;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1Samuel 10:6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422CCF7-81DF-DA30-E4C4-D01B480B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do juízo, porque já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príncipe deste mundo está julgado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Ainda tenho muito que vos dizer, mas vós não o podeis suportar agora.”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5A8D738-B524-00A9-B6FF-E75104D6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5EC01B8-96CB-57C5-AAEC-AAE0B48A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14:26; 16:8-13;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1Samuel 10:6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2C18C3F-BFF9-6310-644D-9D3FCF62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“Mas, quando vier aquele, o Espírito de verdade, ELE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VOS GUIARÁ EM TODA A VERDADE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porque não falará de si mesmo, mas dirá tudo o que tiver ouvido, e vos anunciará o que há de vir.”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CED9045-0989-957B-F18E-A4D89940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QUAIS SÃO AS FUNÇÕES DESEMPENHADAS PELO ESPÍRITO SANTO?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D5DEDFF-16A7-53EC-8155-FFDF4F0E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João 14:26; 16:8-13;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1Samuel 10:6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56E3904-5C94-BD0D-F7E1-29E22F00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0225"/>
            <a:ext cx="55086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o ESPÍRITO DO SENHOR SE APODERARÁ DE TI, e profetizarás com eles,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TORNAR-TE-ÁS UM OUTRO HOMEM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69FA86C-4103-1A7D-D45A-538B656F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UMA PESSOA É BATIZADA COM O ESPÍRITO SANTO?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1EF8E6F-17C9-B0B9-74CA-6BA08D42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70225"/>
            <a:ext cx="60118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sendo JESUS batizado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saiu logo da água, e eis que se lhe abriram os céus, e viu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ESPÍRITO DE DEUS DESCENDO COMO POMBA E VINDO SOBRE ELE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  <a:r>
              <a:rPr lang="pt-BR" altLang="pt-BR"/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0CB1A34-42D4-3FDC-E739-6D7C07F9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UMA PESSOA É BATIZADA COM O ESPÍRITO SANTO?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F00EA6E-7F08-C51D-11C9-A75B7165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4209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JOÃO 3:5;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MATEUS 3:16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DE4CAFC-0D90-4679-8663-642ED70E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70225"/>
            <a:ext cx="60118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Em regra, o Batismo na água vem junto com o Batismo no Espírito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mas a Bíblia apresenta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exceções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quando o Batismo no Espírito veio antes ou depois do Batismo na água.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E9F992A-D85C-D33D-1633-941CCE42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UMA PESSOA É BATIZADA COM O ESPÍRITO SANTO?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3FAC421-467A-9BFD-10A2-8D4588E6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PODEMOS SABER SE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O CRENTE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POSSUI OU NÃO O ESPÍRITO SANTO?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CE1C1DF-274B-2677-57CF-A1E02760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601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EM QUE ÉPOCA DA HISTÓRIA DEUS SE APROXIMOU MAIS DO HOMEM?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863E268-3DBE-DE49-DF7E-5757F537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PREOCUPE-SE EM SABER SE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VOCÊ 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BATIZADO NO ESPÍRITO!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E387E66-6897-FE32-3675-32A8889AA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2420938"/>
            <a:ext cx="2305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GÁLATAS 5:22-23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2B53742-9FBD-8A97-31F0-C74F491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070225"/>
            <a:ext cx="55800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FRUTO DO ESPÍRITO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é: Amor, Alegria, paz, paciência, ternura, bondade, fé, mansidão e domínio próprio.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Contra estas coisas não há lei.”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9964C39-AE56-0BC6-D068-836E15AC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620713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PREOCUPE-SE EM SABER SE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VOCÊ 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BATIZADO NO ESPÍRITO!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F4F60A7-AA9E-261F-731E-2DB9E3FF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DEVEMOS PEDIR HOJE A JESUS?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C273BFB-D390-53CD-1BA2-A44ABC5E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070225"/>
            <a:ext cx="55800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“Pois se vós, sendo maus, sabeis dar boas dádivas aos vossos filhos, quanto mais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dará o PAI CELESTIAL O ESPÍRITO SANTO ÀQUELES QUE LHO PEDIREM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?”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2F598F1-A5B1-36B5-F0FF-975E79DE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2420938"/>
            <a:ext cx="1441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LUCAS 11:13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885DFBC-A5F5-63CA-0DA2-C98FFA8A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DEVEMOS PEDIR HOJE A JESUS?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04460E0-163B-FC0D-077A-56A20D41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DEVEMOS PEDIR?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0A9C93F-8589-386C-F80D-DECC8404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070225"/>
            <a:ext cx="5580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batismo do Espírito Santo, deve ser RENOVADO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CADA DIA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05F0956-00E8-52F1-6F6A-423472D5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2420938"/>
            <a:ext cx="1441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LUCAS 11:13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4DD75AF-C7F5-F6DC-65D5-4AEF5E4CC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DEVEMOS PEDIR E RECEBER?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58BC4F3-1D0C-EBED-55F1-315906E6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PEDIR O ESPÍRITO E MANTER O BATISMO?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B6649B5-15D8-DA75-FB6C-3BD86F035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933825"/>
            <a:ext cx="558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    A Bíblia ensina COMO...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6086D4C-ED3B-7038-CB81-18258C7C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PEDIR O ESPÍRITO  E MANTER O BATISMO?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35E9719-33E0-E959-F473-F6B7E14C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33825"/>
            <a:ext cx="558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    NO PRÓXIMO PROGRAMA!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5D6C554-D0E4-5D7A-596E-D7D9A172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1085850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PEDIR O ESPÍRITO E MANTER O BATISMO?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67CCEF8-6272-8B72-369A-06DCB8F7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0350"/>
            <a:ext cx="601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EM QUE ÉPOCA DA HISTÓRIA DEUS SE APROXIMOU MAIS DO HOMEM?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6FD8D42-C39A-EEC7-966D-4345D8A24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4209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I CORINTIOS 6:19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3A9F175-2636-B9E2-41AE-65366C5E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97200"/>
            <a:ext cx="5219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“Será que vocês não sabem que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corpo de vocês é o templo do Espírito Santo, que vive em vocês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 lhes foi dado por Deus? Vocês não pertencem a vocês mesmos, mas a Deus”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6A62679-F515-A4CC-1134-33F9F15E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213100"/>
            <a:ext cx="55451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“Senhor, eu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preciso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pregar sempre imbuído por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Seu Espírito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pois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muito amargo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gosto de falar por minhas próprias forças... agora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não aceito mais que coisa diferente aconteça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comigo”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7C92321-18E1-659F-9C77-F04FAE4F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981075"/>
            <a:ext cx="4681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EXPERIÊNCIA MARCANTE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C44E28F-50C2-937A-36C3-23FF426D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3141663"/>
            <a:ext cx="597693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“Eu penso que nunca estive tão consciente do poder da palavra e da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unção do Espírito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extremamente difícil continuar vivendo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após uma experiência como essa,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especialmente difícil continuar pregando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F842388-A212-335D-B36A-437363F8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765175"/>
            <a:ext cx="4681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EXPERIÊNCIA MARCANTE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612682AA-F7BB-D8B8-9A13-22A4F68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205038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i="1">
                <a:solidFill>
                  <a:schemeClr val="bg1"/>
                </a:solidFill>
              </a:rPr>
              <a:t>Dr. Martin Lloyd Jones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3EBA23A-BCB0-2089-8554-8D95EBBFF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SER BATIZADO JESUS, </a:t>
            </a:r>
          </a:p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FEZ?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CD120CA-EB6F-C8AD-ACAA-3A88F6CA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00438"/>
            <a:ext cx="54721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aconteceu que, ao ser todo o povo batizado, também o foi Jesus; 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estando ele a orar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o céu se abriu”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B5BE5CC-508C-DD66-37AA-BAD9B4E9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SER BATIZADO JESUS, </a:t>
            </a:r>
          </a:p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FEZ?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D3AE6B38-9D18-E508-5017-73B25DAA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3495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3:21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49E3556-26ED-0A24-108E-34C587B2A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ORAR, O CÉU SE ABRIU. O QUE HOUVE ENTÃO?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1776</Words>
  <Application>Microsoft Office PowerPoint</Application>
  <PresentationFormat>Apresentação na tela (4:3)</PresentationFormat>
  <Paragraphs>130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5" baseType="lpstr">
      <vt:lpstr>Arial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12</cp:revision>
  <dcterms:created xsi:type="dcterms:W3CDTF">2008-04-23T17:47:45Z</dcterms:created>
  <dcterms:modified xsi:type="dcterms:W3CDTF">2026-05-28T06:15:19Z</dcterms:modified>
</cp:coreProperties>
</file>