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2" r:id="rId3"/>
    <p:sldId id="366" r:id="rId4"/>
    <p:sldId id="367" r:id="rId5"/>
    <p:sldId id="368" r:id="rId6"/>
    <p:sldId id="364" r:id="rId7"/>
    <p:sldId id="365" r:id="rId8"/>
    <p:sldId id="361" r:id="rId9"/>
    <p:sldId id="297" r:id="rId10"/>
    <p:sldId id="301" r:id="rId11"/>
    <p:sldId id="306" r:id="rId12"/>
    <p:sldId id="302" r:id="rId13"/>
    <p:sldId id="307" r:id="rId14"/>
    <p:sldId id="304" r:id="rId15"/>
    <p:sldId id="308" r:id="rId16"/>
    <p:sldId id="305" r:id="rId17"/>
    <p:sldId id="360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2" r:id="rId30"/>
    <p:sldId id="320" r:id="rId31"/>
    <p:sldId id="321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5" r:id="rId44"/>
    <p:sldId id="334" r:id="rId45"/>
    <p:sldId id="336" r:id="rId46"/>
    <p:sldId id="341" r:id="rId47"/>
    <p:sldId id="337" r:id="rId48"/>
    <p:sldId id="343" r:id="rId49"/>
    <p:sldId id="344" r:id="rId50"/>
    <p:sldId id="342" r:id="rId51"/>
    <p:sldId id="338" r:id="rId52"/>
    <p:sldId id="340" r:id="rId53"/>
    <p:sldId id="345" r:id="rId54"/>
    <p:sldId id="346" r:id="rId55"/>
    <p:sldId id="347" r:id="rId56"/>
    <p:sldId id="348" r:id="rId57"/>
    <p:sldId id="352" r:id="rId58"/>
    <p:sldId id="350" r:id="rId59"/>
    <p:sldId id="353" r:id="rId60"/>
    <p:sldId id="357" r:id="rId61"/>
    <p:sldId id="356" r:id="rId62"/>
    <p:sldId id="355" r:id="rId63"/>
    <p:sldId id="300" r:id="rId64"/>
    <p:sldId id="283" r:id="rId65"/>
    <p:sldId id="358" r:id="rId66"/>
    <p:sldId id="359" r:id="rId67"/>
    <p:sldId id="262" r:id="rId68"/>
    <p:sldId id="261" r:id="rId69"/>
    <p:sldId id="263" r:id="rId7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4728" autoAdjust="0"/>
  </p:normalViewPr>
  <p:slideViewPr>
    <p:cSldViewPr>
      <p:cViewPr varScale="1">
        <p:scale>
          <a:sx n="66" d="100"/>
          <a:sy n="66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A0A29-8D6C-1579-0E74-AD8725887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9938A-9D63-0787-4DA8-F8A55B89C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415CB0-E413-1A52-653B-552C7DC6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09A9CD-2917-D2DF-A13F-70C799D3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03C015-2CC0-1E82-A3E6-33A515BE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99233-21EC-44D1-B179-53B3533411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7943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956A9-DFFC-99E8-2CD1-29ED81C5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2D0F09-B454-45FE-4DF1-6D3DB478D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DC7477-4C67-32F4-EF30-9B5AFC99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243D9-8953-582F-7387-DFB2E642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565FA2-5598-D30A-A9AA-1EC52705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5F35C-56D6-42EC-9285-32C7208D53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41466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26E846-DB82-203A-C4F3-C99039102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271D32-EAFB-1C8E-F976-6953A57F2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8580D8-3569-C531-2086-B17DEA26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07CA29-4501-ED4F-30B3-996574CB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9804F7-C008-7D98-2144-66844DDC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2697F-A973-41CD-9CFE-EB74B64C73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8491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D65E9-9F26-3BC5-0617-F08CCD84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EAD882-292C-FB96-7080-8E924B3E7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2C9F9F-0FFB-F577-811D-F944156B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89A5B2-6719-9B16-A45D-BACC19E9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23D49A-F636-AFFF-29C6-03B97960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6E3BD-0E0E-4521-BFF8-0D82C0BB33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22764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0CB2B-E9D1-49EF-E99F-5FC77342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30CAC1-0849-E095-DEF0-D57E5D200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707E68-B0CF-0DE4-A434-02334071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A06FE-FD70-79A6-047C-654EEC96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E5ECD2-AD68-C8F1-56A9-ABDF2658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DBA63-BD7B-4D44-A42D-3E529FADB4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80123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FC3BF-8A59-1FCA-F682-24737EA6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E9E1F9-7AC9-CCBD-AC47-377F71B87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B450BD-3B0A-A801-3C0A-834922E2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E07578-FEF6-47A0-2303-3D46A490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9598E7-5931-D143-063A-285A9AB1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A7FF76-8C95-CB8A-B97E-ABEA1221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39ED9-3D9D-4C77-A719-B9C649D938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46137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26C4D-DE0E-1DE5-F622-F1049CDE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ED44A4-80FC-485C-C569-F4AC8F2F8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E6BFC7-AE47-E7A6-52BB-4E86888C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CB60B4A-C492-F04A-D1B8-39E4D8F60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794DAC-8A08-EC79-0606-B31C0618A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7E9097-C794-872B-7CDA-68F3D0C0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5235D04-181E-20AE-B849-5011DD6F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1EE76B-EF89-65EB-AD46-36EA296F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2C4A3-DC20-4328-B11E-9A04028D09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959924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9DF40-10C4-3DDD-A6A8-3E1AD5D4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519C80-E42B-34EF-CDCB-5AF462FA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F3E308-D90E-B8FC-A6CF-88134378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B62CE9F-0F44-1373-F9B5-14FE39C9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9FE60-30EA-4C8E-8EB2-DBC6A1357F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73425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4C0B27F-D4AF-B1B3-CE17-6B9FB11D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5A2C15-4EFC-E943-3A94-5512B049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EBA6A8-CE01-6932-E806-62B6ED4B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048C-DAB8-42A3-B1F9-BC3253972C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33763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C29D8-86C8-7279-CDA9-229321C7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52AC68-DD4A-5AA6-10EA-B051ACC13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4E51C8-65DC-549B-1648-8A4C73813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705341-D6A6-E21E-3F9B-F01EE20A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91DF0A-4811-D5BD-DE59-6103DA7A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2FAE91-8630-3A26-B9F8-7F508A13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FBDC0-60D9-4278-8613-0C138EC0FF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24934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6DD82-F273-CB9A-4C3A-F3ADEDDC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F559B53-15B7-1809-DB8F-FB8092B77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DE4A2D-67DA-5BCC-4047-A8EDDD382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704330-5587-46BA-C6D9-4CAB660A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EC5FF2-2EDC-832F-3614-E6BFB606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07F686-F82F-1638-67A3-F05FC7AB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12C74-24FB-4795-B0C1-1EA1794B80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99241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841870-2E81-026A-7398-73C02438F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91215A-93BF-8C07-3909-47671035C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506EEA-A1C5-8F89-17FE-94D3CAC80E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8ABC7F-25C2-206A-D15C-204DBE7234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384FF4-7ABD-8054-40A2-9FB705DEBE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C88717-4697-48F6-AE07-645FC25C79A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1C89A70-5FFE-180B-C79A-E151565B5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É TRIUNFO?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1C661DE-2518-711F-BF0D-C8AACA2D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Triunfo =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Vitória</a:t>
            </a:r>
            <a:endParaRPr lang="pt-BR" altLang="pt-BR" sz="36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E951909-F37D-AED4-1158-B6A16B210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É TRIUNFO?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430550B-59CA-5EEF-57AD-F3FF065E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SERÁ QUE ELE QUER DIZER...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7378847-54E9-BC84-7F17-31DDB3E08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SERÁ QUE ELE QUER DIZER...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6CFD163-81D5-2F93-36D0-97A620C1C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Graças, porém, a Deus, porque, se eu estou em Cristo, eu sou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sempre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vitorioso”?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266A968-504D-1308-918C-EAF40515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VEJA O VERSO NOVAMENTE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477F861-625F-C2E4-880A-D6B3B90BB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20938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II CORINTIOS 2:14-16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5383C95-8F74-54F3-7FCF-E139CE92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VEJA O VERSO NOVAMENTE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5119E1A-FC79-4262-E3FF-340655D34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Graças, porém, a Deus, que, em Cristo,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sempre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nos conduz em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triunfo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...”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24A1F21-9C97-3EE2-C71C-E3636C55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ENTÃO, ELE ESTÁ DIZENDO QUE...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E3D189F-D73F-0A98-9866-3632D270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SE É ASSIM, ELE ESTÁ DIZENDO QUE...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2558D7B-832F-0BE1-4136-ED846AE9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 EU ESTOU EM CRISTO...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É só prestar vestibular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passarei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!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 perder o emprego, é sinal que um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melhor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está à frente!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 alguém em casa fica doente, é só orar,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sarará!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C478CD8-ACD8-1747-2E72-C5CECF83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ISTO TUDO NÃO É VITÓRIA?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779AC5E-FD5A-CADA-573E-610CB5071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ISTO TUDO NÃO É VITÓRIA?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9BE3879-8B1A-3460-6379-6830B86B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36020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Passar no vestibular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Emprego melhor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Ser curado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69A5AE7-7777-AB8C-8B6B-B9BA8223B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3860800"/>
            <a:ext cx="863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7200" i="1">
                <a:solidFill>
                  <a:schemeClr val="bg1"/>
                </a:solidFill>
                <a:latin typeface="Zurich Cn BT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204B76-FD84-529D-F119-6DF2ED3D2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052513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 TEXTO ESPECIAL...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04C4C73-906C-83CC-0DB6-847FDAE66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TIPO DE VITÓRIA É ESTE?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AC07ABA-0B4C-3E18-6FC9-0BCE945A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TIPO DE VITÓRIA É ESTE?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81A4BC4-782A-A8CD-613D-9F59261BF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3602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Vitória Material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DE961A0-7398-5558-2EF2-402EC192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765175"/>
            <a:ext cx="50768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PROMETE A QUEM ESTÁ EM CRISTO OUTRA VITÓRIA...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8AB6EC7-2985-FA0F-B426-611C724A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836613"/>
            <a:ext cx="50768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PROMETE A QUEM ESTÁ EM CRISTO OUTRA VITÓRIA...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FBF6A1E-306E-251E-DE9F-1D95E49FA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3602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Vitória ESPIRITUAL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470316A-8B45-A006-F690-F16C82F1C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981075"/>
            <a:ext cx="507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TIPO DE VITÓRIA É MAIS IMPORTANTE?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8E58F9D-2EE5-954E-DF76-4244D1BD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765175"/>
            <a:ext cx="507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TIPO DE VITÓRIA É MAIS IMPORTANTE?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45E5AB4-9E90-4922-23F0-11CA4C1DD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MATERIAL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OU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ESPIRITUAL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0A1202E-D9EB-EEDE-3806-0A2B21ED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644900"/>
            <a:ext cx="23764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6600" i="1">
                <a:solidFill>
                  <a:srgbClr val="FFFF00"/>
                </a:solidFill>
                <a:latin typeface="Zurich Cn BT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556037B-1570-E9F4-C86B-130AE4D93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908050"/>
            <a:ext cx="482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TIPO DE VITÓRIA É MAIS IMPORTANTE?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432397-03E0-E86E-2749-24B8D7087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ESPIRITUAL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E576F81-8633-C9A1-9366-AC1E8357D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TEM CERTEZA?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7003213-FC04-949A-5E7B-DF9D3545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ENTÃO, AJUDE-ME A COLOCAR EM ORDEM DE PRIORIDADE...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F6D8D96-BB00-0189-2856-B53D3215F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ORDEM DE PRIORIDADE...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54ADC23-449C-5C49-F70F-DC5DF65EB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família...</a:t>
            </a:r>
          </a:p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6F6E6E6-BC59-0D3C-3650-ADA0F33C9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3357563"/>
            <a:ext cx="45720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“Graças, porém, a Deus, que, em Cristo, sempre nos conduz em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triunfo...”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0B69EE5-4231-8019-0798-B30CBCD63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49500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II Coríntios 2: 14-16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6C3C310-4CB4-6B52-166A-3B3A652DF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052513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 TEXTO ESPECIAL...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7DC50AB-5E3B-58D6-0280-2D8C0B12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ORDEM DE PRIORIDADE...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F834E6B-F7FE-5F43-1FED-5B37E6087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trabalho...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A6FAF62-CDFF-E677-7E28-D5C5679BB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ORDEM DE PRIORIDADE...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4FDE0BD-A8BA-7D40-6BFA-187C2EE8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Deus...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8E8222B-7C80-241C-8658-D9BC0042C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ORDEM DE PRIORIDADE...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958EFEC-1E01-8DC1-6F05-CDDCB8B8D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1. 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742AB33-7CE5-EFE6-E95A-0BB1D6A2A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ORDEM DE PRIORIDADE...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8E7A681-3B87-834E-EB33-BF2B95492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1. Deus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9ED2EB0-76B2-42B5-F607-0360D302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ORDEM DE PRIORIDADE...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B597736-B07C-E7F8-C96B-4F8A895F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2.</a:t>
            </a: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F63903D-7E39-1F1A-4DCA-FA701C30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ORDEM DE PRIORIDADE...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7355B6F-EC86-E634-AEAD-94B096FA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2. A Família</a:t>
            </a: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3A285DF-4E86-95D8-2EA5-74951DAAD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ORDEM DE PRIORIDADE...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71358DD-322F-E94F-F4E5-8C109830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2. A Família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3. </a:t>
            </a: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906153C-38D2-BCFE-8955-C046BEE8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ORDEM DE PRIORIDADE...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842FBB5-230C-01C6-1E14-545BCEFA4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573463"/>
            <a:ext cx="237648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2. A Família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3. O trabalho</a:t>
            </a: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3D9EB14-BC49-5231-7340-B1533AA9F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PERGUNTA DIFÍCIL DE RESPONDER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EB2E7EF-3709-1B93-FCF3-5EE778259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VOCÊ FAZ AO CONTRÁRIO?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01D1462D-D871-BFFC-003B-0907B097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3357563"/>
            <a:ext cx="4572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“... e, por meio de nós, manifesta em todo lugar 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fragrância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do seu conhecimento.”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7440515E-FF4F-5E4A-0BB0-7C34E1549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49500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II Coríntios 2: 14-16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370C311-44E9-2ABF-5369-5C317B549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052513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 TEXTO ESPECIAL...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059617F-9A00-CF3C-D976-62272A5B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VOCÊ FAZ AO CONTRÁRIO?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1F1E2FB-9AEB-0313-8DA9-7EB246C5A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trabalho</a:t>
            </a: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95A7BAE-3B33-DE2C-07AD-F02D3899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VOCÊ FAZ AO CONTRÁRIO?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798FAB5-E2CB-8EF7-4646-97A37F2E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trabalho – 8 horas</a:t>
            </a:r>
          </a:p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9DB7314-6F93-E428-7987-A9F15CDF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VOCÊ FAZ AO CONTRÁRIO?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3FB7BE0-7049-8684-2E4D-5C5C5FCD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trabalho – 8 horas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2. A Família</a:t>
            </a: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4D16D54-90F0-D06E-5746-78B3F068B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VOCÊ FAZ AO CONTRÁRIO?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644DC60-DF39-D6B0-0A42-FE736C7AF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trabalho – 8 horas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2. A Família – O que sobra</a:t>
            </a:r>
          </a:p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3E222B5-24B2-79BC-0B5E-D2148D59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VOCÊ FAZ AO CONTRÁRIO?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87AD65D-C217-D032-4195-0864E109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trabalho – 8 horas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2. A Família – O que sobra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3. Deus – 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29B8EF8-901A-E390-94B2-149671149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VOCÊ FAZ AO CONTRÁRIO?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F6910C6-0449-A3C5-0B44-5BAC6CE4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trabalho – 8 horas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2. A Família – O que sobra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3. Deus – Quando sobra</a:t>
            </a: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AutoNum type="arabicPeriod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617B117-D6F6-B47B-27CC-129263194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625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SOMOS BONS TEÓRICOS!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44EC5AE-AA05-EEE7-350F-A2FE74CC6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33375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SOMOS BONS TEÓRICOS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80C1100-E37A-A771-AA66-3A0745D2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 cada 100 pessoas, uma só lerá a Bíblia. </a:t>
            </a:r>
          </a:p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3946E98-5420-9B5F-D6D5-FB4712ABE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33375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SOMOS BONS TEÓRICOS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7D7A59E-9449-D991-3601-A5EBF148A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Noventa e nove lerão a sua vida e a minha.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1B2CEB1-73D6-F4BC-FDCF-4AD525ED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33375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SOMOS BONS TEÓRICOS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ED5A5ED-AE52-7B31-646C-18A5063D7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Nós somos a Bíblia que o mundo está lendo!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31A4A6B3-7EAB-1161-2BCB-5DA9E56B2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2997200"/>
            <a:ext cx="4572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 nós somos para com Deus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bom perfume de Cristo...”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3CCB22CC-8E50-B1CA-4282-64D033244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49500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II Coríntios 2: 14-16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C08DBFB-ADB2-9155-E877-CCD47846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052513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 TEXTO ESPECIAL...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A7CA2A2-BB9C-6EF2-5E77-9F354BD58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33375"/>
            <a:ext cx="40322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LEMBRA-SE DE COMO TERMINAMOS O ÚLTIMO PROGRAMA?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5F5C904-A821-B03C-4498-6AAF77C29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A93F8AB-DFF1-4E12-EBC4-B795D9F9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65175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PEDIR E MANTER O BATISMO NO ESPÍRITO SANTO?</a:t>
            </a: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E2A9E82-7B88-955E-AE0A-968677D99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F579C19-C9E2-069A-9594-0C8A07DDE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PEDIR E MANTER O BATISMO NO ESPÍRITO SANTO?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88AB2A7-F4BA-030F-EADF-7292BF08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933825"/>
            <a:ext cx="558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     NO PRÓXIMO PROGRAMA!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24E0C51-9CCF-D82C-1276-D6614A2F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F56C2A6-DB48-AE3C-7E3C-F4CDE3166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POIS NESTE VERSO ESTÁ A RESPOSTA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47B9B9D-A62D-58C4-B4AD-318F64CFC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4D53C6F-5164-6B1F-D805-90F8318F7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POIS NESTE VERSO ESTÁ A RESPOSTA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ABB860E-5E56-DA6E-9822-09C06475F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Graças, porém, a Deus, que,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em Cristo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sempre nos conduz em triunfo...”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4AD0343-3C21-4814-D157-15560AF27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20938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II CORINTIOS 2:14-16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B9D2A4A-64E6-9B52-374F-10B2A165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4F72114-1F17-E00E-886B-CE6829768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POSSO ESTAR “EM CRISTO”?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7F4C90B-243D-D1A0-D674-A016CCC03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9175B01-41CB-E07D-531D-6238A94B3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POSSO ESTAR “EM CRISTO”?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6E632F0-5BBC-30A4-2448-8E58B0B9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COMUNHÃO</a:t>
            </a: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D8C559B-0F00-8786-BC33-1F9DE892B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87B567C-60CE-26C5-6192-30E4008E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É COMUNHÃO?</a:t>
            </a:r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3A3F0D1-A8CE-223E-6C3A-7797A054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8876D32-31F1-E124-D44F-3ABC71535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COMUNHÃO...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BCEB336-0841-6B6F-73CA-3694E27FA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Oração</a:t>
            </a: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7D92C96-59F4-5DF6-9BCC-B1EEF4259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B9EDA15-3B7A-7F60-E7B1-0A44CF20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COMUNHÃO...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2BC8100-170C-93A7-0291-BE936DA2A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Oração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Leitura da Bíblia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222717F3-88D4-9936-F462-9E1CA1381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3213100"/>
            <a:ext cx="54006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 tanto nos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são salvos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como nos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 perdem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  <a:r>
              <a:rPr lang="pt-BR" altLang="pt-BR"/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Para com estes,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cheiro de morte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para morte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para com aqueles,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aroma de vida para vida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Quem, porém, é suficiente para estas coisas?”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272593AB-2CE9-652C-199D-37F90B45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49500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II Coríntios 2: 14-16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A321CEF-C1A9-BF42-0695-93DF4D5CF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052513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 TEXTO ESPECIAL...</a:t>
            </a: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53DB862-57D7-C40F-958A-7CB15DB37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01D8DB3-37C5-C05B-F9B9-8F020293A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COMUNHÃO...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81AC76C-84F2-2238-8563-7B84C0004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Oração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Leitura da Bíblia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Eu diria: “no próximo programa...”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EE20135-2F16-E98E-0EDB-AEC0A45A7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0DF40AC-A2CB-0E01-563F-6444A4BA4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COMUNHÃO...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B1A5186-CB29-CC0C-7B91-249D758C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Oração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Leitura da Bíblia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Como não tem...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96F1A87-4037-09C7-CE85-D9C6BE29D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213100"/>
            <a:ext cx="446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buFontTx/>
              <a:buChar char="•"/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22485EC-EC63-1898-25F6-93E6FB9D3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752475"/>
            <a:ext cx="521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COMUNHÃO...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CA23238-A52F-10F1-FABD-B4E28532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Oração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Leitura da Bíblia</a:t>
            </a:r>
          </a:p>
          <a:p>
            <a:pPr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Daqui a pouco...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D31D6BC-1BC0-3C7B-172F-0E591E591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20938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II CORINTIOS 2:14-16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5DE952E-19A6-4F17-6AB9-CFDA49703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“...e, por meio de nós, manifesta em todo lugar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fragrância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do seu conhecimento.”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8F284AD-64DA-9CD1-044E-BE26AC159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CONTINUANDO O TEXTO...</a:t>
            </a: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89F00FD-3037-A831-B774-03475057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20938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II CORINTIOS 2:14-16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F4B921-B877-AC36-37D0-5E4B106D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5113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NÓS SOMOS...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7DD0516-CAAC-A3EE-4F9D-852099ABA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141663"/>
            <a:ext cx="460851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 nós somos para com Deus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bom perfume de Cristo...”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83C75D5-C439-E15B-EA8D-D4AA1BCE2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2924175"/>
            <a:ext cx="54737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 nós somos para com Deus o bom perfume de Cristo,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tanto nos que são salvos como nos que se perdem. Para com estes, cheiro de morte para morte; para com aqueles, aroma de vida para vida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3DAF707-4374-A602-C999-875D9F56D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20938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II CORINTIOS 2:14-16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501E311-1DB4-F6DD-2DD7-ACA0BC367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5113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 PERFUME, DIFERENTES EFEITOS...</a:t>
            </a:r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42FDC88-99D9-953A-BF06-515C8102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2924175"/>
            <a:ext cx="54737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 nós não estamos, como tantos outros,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mercadejando a palavra de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antes, em Cristo é que falamos na presença de Deus, com sinceridade e da parte do próprio Deus.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303E07C-AB82-43F1-7F61-F262DE930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20938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II CORINTIOS 2:14-16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79186B4-8021-0BDB-9D56-007A92A5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51133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RESTA ALGUMA DÚVIDA DE QUE AS BÊNÇÃOS ERAM ESPIRITUAIS?</a:t>
            </a: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F6C43F65-9B21-5A9C-C2B4-3826B165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3094038"/>
            <a:ext cx="5076825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Porque nós não estamos, como tantos outros,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mercadejando a palavra de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antes, em Cristo é que falamos na presença de Deus, com sinceridade e da parte do próprio Deus.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59DD9A22-F050-BE2E-D53F-C12EBC7E6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49500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i="1">
                <a:solidFill>
                  <a:schemeClr val="bg1"/>
                </a:solidFill>
              </a:rPr>
              <a:t>II Coríntios 2: 14-16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8A65F3DD-7024-D505-BA0B-C31CC8921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052513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 TEXTO ESPECIAL...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41E349D-9941-311F-AC31-C8869B44A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600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...UMA DECLARACÃO BOMBÁSTICA!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0286A3D-435A-C553-7668-BFC16A72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20938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LtCn BT" pitchFamily="34" charset="0"/>
              </a:rPr>
              <a:t>II CORINTIOS 2:14-16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6956CB7F-D245-C654-1E7D-53DC662E3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997200"/>
            <a:ext cx="50053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Graças, porém, a Deus, que, em Cristo,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sempre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nos conduz em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triunfo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...”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BA78A7A-1D75-ED71-8935-2DE59042D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20713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UMA DECLARACÃO BOMBÁSTICA!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962</Words>
  <Application>Microsoft Office PowerPoint</Application>
  <PresentationFormat>Apresentação na tela (4:3)</PresentationFormat>
  <Paragraphs>151</Paragraphs>
  <Slides>69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3" baseType="lpstr">
      <vt:lpstr>Arial</vt:lpstr>
      <vt:lpstr>Zurich Cn BT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12</cp:revision>
  <dcterms:created xsi:type="dcterms:W3CDTF">2008-04-23T17:51:30Z</dcterms:created>
  <dcterms:modified xsi:type="dcterms:W3CDTF">2026-05-28T06:15:37Z</dcterms:modified>
</cp:coreProperties>
</file>