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77" r:id="rId2"/>
    <p:sldId id="290" r:id="rId3"/>
    <p:sldId id="261" r:id="rId4"/>
    <p:sldId id="293" r:id="rId5"/>
    <p:sldId id="294" r:id="rId6"/>
    <p:sldId id="259" r:id="rId7"/>
    <p:sldId id="280" r:id="rId8"/>
    <p:sldId id="281" r:id="rId9"/>
    <p:sldId id="292" r:id="rId10"/>
    <p:sldId id="279" r:id="rId11"/>
    <p:sldId id="267" r:id="rId12"/>
    <p:sldId id="304" r:id="rId13"/>
    <p:sldId id="295" r:id="rId14"/>
    <p:sldId id="296" r:id="rId15"/>
    <p:sldId id="303" r:id="rId16"/>
    <p:sldId id="297" r:id="rId17"/>
    <p:sldId id="299" r:id="rId18"/>
    <p:sldId id="298" r:id="rId19"/>
    <p:sldId id="302" r:id="rId20"/>
    <p:sldId id="301" r:id="rId21"/>
    <p:sldId id="270" r:id="rId22"/>
    <p:sldId id="271" r:id="rId23"/>
    <p:sldId id="284" r:id="rId24"/>
    <p:sldId id="289" r:id="rId25"/>
    <p:sldId id="288" r:id="rId26"/>
    <p:sldId id="305" r:id="rId2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71218" autoAdjust="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ão Batista" userId="a86bb1267e80560b" providerId="LiveId" clId="{4834991A-31C3-420C-A7FA-589E983A9F07}"/>
    <pc:docChg chg="custSel modSld">
      <pc:chgData name="João Batista" userId="a86bb1267e80560b" providerId="LiveId" clId="{4834991A-31C3-420C-A7FA-589E983A9F07}" dt="2018-10-28T20:14:05.473" v="0" actId="478"/>
      <pc:docMkLst>
        <pc:docMk/>
      </pc:docMkLst>
      <pc:sldChg chg="delSp">
        <pc:chgData name="João Batista" userId="a86bb1267e80560b" providerId="LiveId" clId="{4834991A-31C3-420C-A7FA-589E983A9F07}" dt="2018-10-28T20:14:05.473" v="0" actId="478"/>
        <pc:sldMkLst>
          <pc:docMk/>
          <pc:sldMk cId="1208918810" sldId="277"/>
        </pc:sldMkLst>
        <pc:picChg chg="del">
          <ac:chgData name="João Batista" userId="a86bb1267e80560b" providerId="LiveId" clId="{4834991A-31C3-420C-A7FA-589E983A9F07}" dt="2018-10-28T20:14:05.473" v="0" actId="478"/>
          <ac:picMkLst>
            <pc:docMk/>
            <pc:sldMk cId="1208918810" sldId="277"/>
            <ac:picMk id="3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2829F9-02C2-4D9E-9D55-FCD1B3454B5B}" type="datetimeFigureOut">
              <a:rPr lang="pt-BR" smtClean="0"/>
              <a:t>28/10/2018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95CD4A-B3C2-4928-A242-20DC94C621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490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(Slide 2) A Figura principal que aparece no antigo testamento, como símbolo da redenção do homem, arruinado pelo pecado é o cordeiro. Desde Gênesis ao apocalipse existe uma ênfase no sangue do cordeiro, como o símbolo solução para o pecado da humanidade. Para o pecador arrependido, o cordeiro é o substituto. 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  Quando o homem pecava tinha que levar o cordeiro ao santuário para morrer em seu lugar. Esse cordeiro trazia em si uma seria de significados, apontando para o verdadeiro cordeiro, que viria da a vida pelo pecador. Como é descrito em Ellen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White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“Ao pecador arrependido, faminto e sedento de justiça, o Espírito Santo revela o Cordeiro de Deus que tira o pecado do mundo”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ELLEN WHITE, 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Atos dos Apóstolos p. 52.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5CD4A-B3C2-4928-A242-20DC94C621BC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92176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(Slides 11) No dia seguinte, viu João a Jesus, que vinha para ele e disse: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Eis o Cordeiro de Deus, que tira o pecado do mundo!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João 1:29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8CB81-486B-45D5-B398-E6958B2B11BA}" type="slidenum">
              <a:rPr kumimoji="0" lang="pt-B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103058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(Slides 12) A TROCA NA CRUZ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PT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Certamente, ele tomou sobre si as nossas enfermidades e as nossas dores levou sobre si; e nós o reputávamos por aflito, ferido de Deus e oprimido. Mas ele foi traspassado pelas nossas transgressões e moído pelas nossas iniquidades; o castigo que nos traz a paz estava sobre ele, e pelas suas pisaduras fomos sarados.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PT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(Isaías 53:4-5 ARA)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8CB81-486B-45D5-B398-E6958B2B11BA}" type="slidenum">
              <a:rPr kumimoji="0" lang="pt-B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845243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(Slide 13) O preço das minhas transgressões é a morte do filho de Deus. O homem pecou e se afastou de Deus. Quando pedimos perdão dos pecados estamos dizendo: eu sei que pequei, sou culpado, mereço a morte, mas não quero morrer. E assim Jesus vem em nossa direção e diz: Filhos só tem um jeito de você se livrar do pecado. Terei que morrer, da vida por você.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5CD4A-B3C2-4928-A242-20DC94C621BC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57539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(Slide 14)</a:t>
            </a:r>
            <a:r>
              <a:rPr lang="pt-P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 pagou as nossas transgressões, nossas dores. Era eu para morrer na cruz do calvário, era eu que devia esta ali. Mais ele disse: não! eu vou em seu lugar. O Messias devia dar a Sua vida como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"expiação do pecado".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"derramou a Sua alma na morte, e foi contado com os transgressores; mas Ele levou sobre Si o pecado de muitos, e pelos transgressores intercedeu".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Isaías 53:7, 10 e 12.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carregando ele mesmo em seu corpo, sobre o madeiro, os nossos pecados, para que nós, mortos para os pecados, vivamos para a justiça; por suas chagas, fostes sarados.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(I Pedro 2:24)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5CD4A-B3C2-4928-A242-20DC94C621BC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16332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(Slides 15) O PREÇO DA TROCA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PT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Porque Deus amou ao mundo de tal maneira que deu o seu Filho unigênito, para que todo o que nele crê não pereça, mas tenha a vida eterna. </a:t>
            </a:r>
            <a:r>
              <a:rPr lang="pt-PT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pt-PT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</a:t>
            </a:r>
            <a:r>
              <a:rPr lang="pt-BR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ão</a:t>
            </a:r>
            <a:r>
              <a:rPr lang="pt-PT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3:16)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“Mas Deus prova o seu próprio amor para </a:t>
            </a:r>
            <a:r>
              <a:rPr lang="pt-PT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conosco</a:t>
            </a:r>
            <a:r>
              <a:rPr lang="pt-PT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pelo fato de ter Cristo morrido por nós, sendo nós ainda pecadores”.</a:t>
            </a:r>
            <a:r>
              <a:rPr lang="pt-PT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(Romanos 5:8)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8CB81-486B-45D5-B398-E6958B2B11BA}" type="slidenum">
              <a:rPr kumimoji="0" lang="pt-B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241781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(Slide 16)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Ilustração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imagine um grande incêndio e nesse incêndio tenha uma criança que precisa de ajuda, porém as chamas e a fumaça impedem os bombeiros de aproximar-se. Logo chega um pai e fica desesperado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5CD4A-B3C2-4928-A242-20DC94C621BC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63156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(Slide 17) ao perceber que seu filho que se encontra dentro da casa em chamas. Desesperado pega um cobertor molhado e sai na direção de seu filho, entra no primeiro compartimento e não encontra nada, no quarto também não encontra. A fumaça e o fogo estão tomando conta da casa. Até que olha no banheiro e seu filho está ali. Já quase desmaiado por causa da forte fumaça. Apressado pega seu filho no colo e tem que tomar uma importante decisão. Ele havia trazido apenas um cobertor, tirou seu cobertor e cobriu seu filho, e começou sua lutar para tentar sair da casa em chamas. Depois de um tempo, conseguiu sair com seu filho enrolado em seu cobertor.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5CD4A-B3C2-4928-A242-20DC94C621BC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57693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(Slide 18) Porém seu corpo ficou, todo marcado com queimaduras de terceiro grau. Marcas que ficarão pelo resto da vida. 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5CD4A-B3C2-4928-A242-20DC94C621BC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06227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(Slide 19) Talvez isso ilustre um pouco o amor de Deus pela raça caída.  Jesus teve que ser humilhado, maltratado, seu corpo foi moído na cruz.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5CD4A-B3C2-4928-A242-20DC94C621BC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52538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(Slide 20) Quando olhamos para o seu corpo e suas cicatrizes. Ele que que entendamos que tudo que ele fez por que nos ama. Fez a troca por amor. Nossos pecados, nossos maus atos, nossas palavras duras, toda nossa rebeldia para com Deus,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5CD4A-B3C2-4928-A242-20DC94C621BC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7819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(Slide 3)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TROCA NO </a:t>
            </a: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“Fez o SENHOR Deus vestimenta de peles para Adão e sua mulher e os vestiu”.</a:t>
            </a:r>
            <a:r>
              <a:rPr lang="pt-B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(Gênesis 3:21)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8CB81-486B-45D5-B398-E6958B2B11BA}" type="slidenum">
              <a:rPr kumimoji="0" lang="pt-B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079711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(Slide 21) levou a morte do seu Filho. Jesus Cristo o autor e consumador de nossa fé. Sofreu a pena da morte, para que mediante seu sague, nos conceda o direito da vida eterna. Pois “…sem derramamento de sangue, não há remissão.”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 Deus prova o seu próprio amor para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conosco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pelo fato de ter Cristo morrido por nós, sendo nós ainda pecadores”. (Romanos 5:8).           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  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5CD4A-B3C2-4928-A242-20DC94C621BC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32678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(Slides 22)</a:t>
            </a:r>
            <a:r>
              <a:rPr lang="pt-PT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pt-PT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Bem-aventurados aqueles que lavam as suas vestiduras no sangue do Cordeiro, para que tenham direito à árvore da vida e possam entrar na cidade pelas portas</a:t>
            </a:r>
            <a:r>
              <a:rPr lang="pt-PT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."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8CB81-486B-45D5-B398-E6958B2B11BA}" type="slidenum">
              <a:rPr kumimoji="0" lang="pt-B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420646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(Slide 23) A paz, o perdão que tanto você busca, só é possível, mediante o sangue de Jesus! Tudo que você fazer para ter paz e salvação sem o sangue de Jesus será em vão. Há poder no sague de Jesus!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5CD4A-B3C2-4928-A242-20DC94C621BC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17215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(Slide 24) Jesus, deu a vida por você para lhe mostrar o quanto te ama. Seu corpo foi marcado por fortes cicatrizes, tudo isso para te dizer: eu te amo! mesmo se você aceitar ou não. Nada do que você fará mudará o amor de Deus por você. Porém mesmo te amando tanto, ele te concede o livre arbitrou. Assim você pode escolher viver longe Dele, fugir dele ou até mesmo fingi que ele não existe. 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5CD4A-B3C2-4928-A242-20DC94C621BC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05555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(Slide 25) A decisão final quem toma é você. Afinal tudo o que o céu pode fazer por tua salvação ele fez. O céu deu o que tinha de melhor para salvar você. O que ira decidir?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5CD4A-B3C2-4928-A242-20DC94C621BC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32920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(Slide 4) Imagine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um menino com seu cachorrinho de estimação; ganhou quando era pequeno, cuidou, deu água, deu comida. O cãozinho cresceu! Em uma noite, dois homens armados tentam entrar em sua casa para assaltar.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5CD4A-B3C2-4928-A242-20DC94C621BC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58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(Slide 5) 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Cão sai correndo na direção dos assaltantes, e os ladrões assustados, atiram no cachorro, e ele morre. Que cena! O cão deu a vida pelo seu dono.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5CD4A-B3C2-4928-A242-20DC94C621BC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40737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(Slide 6) Apos a queda Adão 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deveria matar um cordeirinho para Deus confeccionar uma veste para cobrir a nudez do pecado.  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 matar a inocente vítima, tremeu com o pensamento de que seu pecado deveria derramar o sangue do imaculado Cordeiro de Deus. Esta cena deu-lhe uma intuição mais profunda e vívida da grandeza de sua transgressão. Que coisa alguma a não ser a morte do amado Filho de Deus poderia expiar seu pecado.</a:t>
            </a:r>
            <a:r>
              <a:rPr lang="pt-PT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ELLEN WHITE, 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Patriarcas e Profetas, p. 68.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5CD4A-B3C2-4928-A242-20DC94C621BC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12641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(Slide 7) Alguém tomou o meu lugar. Da mesma forma como a cãozinho deu a vida pelo seu dono, o cordeirinho que passeava e brincava no jardim, morreu para que o pecado do homem fosse perdoado. 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5CD4A-B3C2-4928-A242-20DC94C621BC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98432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(Slide 8) Imagino Adão pegando o cordeiro que por tantas vezes colocou no colo para brincar. Mais agora seria para tirar-lhe a vida, pois esse era o único meio do seu pecado ser perdoado. “Foi com o intuito de impressiona-lhe a mente com a natureza do pecado, que Deus vestiu Adão e Eva com as peles do animal que havia sacrificado”. 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M. L. ANDREASEN, Ritual do Santuário p. 14.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5CD4A-B3C2-4928-A242-20DC94C621BC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35965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(Slide 9) No deserto com o povo israelita, Deus pediu para que Moisés erguesse um santuário, e cada pecador ao cometer pecado deveria ir na direção desse santuário e sacrificar o cordeirinho. Logo na chegada ao santuário, o pecador tinha que conviver com uma terrível cena. Ele o pecador tinha que matar o cordeiro, por causa de seus pecados, o cordeiro morreria. Nada ilustrava de maneira tão clara na mente do pecador as cenas vividas a porta do santuário; o último suspiro do cordeiro, o sangue sendo derramado, tipificava o cordeiro de Deus, que daria a vida pelo pecador.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5CD4A-B3C2-4928-A242-20DC94C621BC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07926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(Slide 10 - Vídeo do Cordeiro)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5CD4A-B3C2-4928-A242-20DC94C621BC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9525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92B97-45E1-4BF5-BA7C-09F542ADD806}" type="datetimeFigureOut">
              <a:rPr lang="pt-BR" smtClean="0"/>
              <a:t>28/10/2018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5F078-BEBD-4629-882A-1C232A3070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5329479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92B97-45E1-4BF5-BA7C-09F542ADD806}" type="datetimeFigureOut">
              <a:rPr lang="pt-BR" smtClean="0"/>
              <a:t>28/10/2018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5F078-BEBD-4629-882A-1C232A3070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726885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92B97-45E1-4BF5-BA7C-09F542ADD806}" type="datetimeFigureOut">
              <a:rPr lang="pt-BR" smtClean="0"/>
              <a:t>28/10/2018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5F078-BEBD-4629-882A-1C232A3070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2744220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92B97-45E1-4BF5-BA7C-09F542ADD806}" type="datetimeFigureOut">
              <a:rPr lang="pt-BR" smtClean="0"/>
              <a:t>28/10/2018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5F078-BEBD-4629-882A-1C232A3070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7555000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92B97-45E1-4BF5-BA7C-09F542ADD806}" type="datetimeFigureOut">
              <a:rPr lang="pt-BR" smtClean="0"/>
              <a:t>28/10/2018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5F078-BEBD-4629-882A-1C232A3070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1268853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92B97-45E1-4BF5-BA7C-09F542ADD806}" type="datetimeFigureOut">
              <a:rPr lang="pt-BR" smtClean="0"/>
              <a:t>28/10/2018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5F078-BEBD-4629-882A-1C232A3070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5868758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92B97-45E1-4BF5-BA7C-09F542ADD806}" type="datetimeFigureOut">
              <a:rPr lang="pt-BR" smtClean="0"/>
              <a:t>28/10/2018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5F078-BEBD-4629-882A-1C232A3070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3428651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92B97-45E1-4BF5-BA7C-09F542ADD806}" type="datetimeFigureOut">
              <a:rPr lang="pt-BR" smtClean="0"/>
              <a:t>28/10/2018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5F078-BEBD-4629-882A-1C232A3070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0648052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92B97-45E1-4BF5-BA7C-09F542ADD806}" type="datetimeFigureOut">
              <a:rPr lang="pt-BR" smtClean="0"/>
              <a:t>28/10/2018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5F078-BEBD-4629-882A-1C232A3070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5281016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92B97-45E1-4BF5-BA7C-09F542ADD806}" type="datetimeFigureOut">
              <a:rPr lang="pt-BR" smtClean="0"/>
              <a:t>28/10/2018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5F078-BEBD-4629-882A-1C232A3070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5573040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92B97-45E1-4BF5-BA7C-09F542ADD806}" type="datetimeFigureOut">
              <a:rPr lang="pt-BR" smtClean="0"/>
              <a:t>28/10/2018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5F078-BEBD-4629-882A-1C232A3070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7007330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592B97-45E1-4BF5-BA7C-09F542ADD806}" type="datetimeFigureOut">
              <a:rPr lang="pt-BR" smtClean="0"/>
              <a:t>28/10/2018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5F078-BEBD-4629-882A-1C232A3070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0996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randomBar dir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8918810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 Morte do Cordeir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8782" y="197772"/>
            <a:ext cx="11798981" cy="654096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5462" y="5301588"/>
            <a:ext cx="1890040" cy="1345163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82" y="5939614"/>
            <a:ext cx="1426467" cy="70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4571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7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931994" y="2761811"/>
            <a:ext cx="1068404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No dia seguinte, viu João a Jesus, que vinha para ele, e disse: </a:t>
            </a:r>
            <a:r>
              <a:rPr lang="pt-BR" sz="44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Eis o Cordeiro de Deus, </a:t>
            </a:r>
            <a:r>
              <a:rPr lang="pt-BR" sz="44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que tira o pecado do mundo! </a:t>
            </a:r>
            <a:endParaRPr lang="pt-BR" sz="20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99"/>
          <a:stretch/>
        </p:blipFill>
        <p:spPr>
          <a:xfrm>
            <a:off x="1660022" y="533399"/>
            <a:ext cx="10531978" cy="1343527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5219701" y="582946"/>
            <a:ext cx="741145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66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João 1:29 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34" y="207462"/>
            <a:ext cx="3828757" cy="2228412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62" y="5918022"/>
            <a:ext cx="1426467" cy="70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660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366103" y="2301272"/>
            <a:ext cx="1197452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6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Certamente, ele tomou sobre si as nossas enfermidades e as nossas dores levou sobre si; e nós o reputávamos por aflito, ferido de Deus e oprimido. Mas ele foi traspassado pelas nossas transgressões e moído pelas nossas iniquidades; o castigo que nos traz a paz estava sobre ele, e pelas suas </a:t>
            </a:r>
          </a:p>
          <a:p>
            <a:pPr algn="ctr">
              <a:defRPr/>
            </a:pPr>
            <a:r>
              <a:rPr lang="pt-BR" sz="36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pisaduras fomos sarados.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99"/>
          <a:stretch/>
        </p:blipFill>
        <p:spPr>
          <a:xfrm>
            <a:off x="1660022" y="533399"/>
            <a:ext cx="10531978" cy="1343527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4563070" y="651164"/>
            <a:ext cx="741145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66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Isaías 53:4-5 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34" y="207462"/>
            <a:ext cx="3828757" cy="2228412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62" y="5918022"/>
            <a:ext cx="1426467" cy="70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1180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/>
          <a:srcRect t="15781"/>
          <a:stretch/>
        </p:blipFill>
        <p:spPr>
          <a:xfrm>
            <a:off x="-1" y="0"/>
            <a:ext cx="12200921" cy="68580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3117805" y="1101206"/>
            <a:ext cx="1140303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5400" b="1" dirty="0">
                <a:solidFill>
                  <a:srgbClr val="FFFF00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O preço das </a:t>
            </a:r>
          </a:p>
          <a:p>
            <a:pPr algn="ctr"/>
            <a:r>
              <a:rPr lang="pt-BR" sz="5400" b="1" dirty="0">
                <a:solidFill>
                  <a:srgbClr val="FFFF00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Minhas</a:t>
            </a:r>
          </a:p>
          <a:p>
            <a:pPr algn="ctr"/>
            <a:r>
              <a:rPr lang="pt-BR" sz="5400" b="1" dirty="0">
                <a:solidFill>
                  <a:srgbClr val="FFFF00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 Transgressões é </a:t>
            </a:r>
          </a:p>
          <a:p>
            <a:pPr algn="ctr"/>
            <a:r>
              <a:rPr lang="pt-BR" sz="5400" b="1" dirty="0">
                <a:solidFill>
                  <a:srgbClr val="FFFF00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a morte do</a:t>
            </a:r>
          </a:p>
          <a:p>
            <a:pPr algn="ctr"/>
            <a:r>
              <a:rPr lang="pt-BR" sz="5400" b="1" dirty="0">
                <a:solidFill>
                  <a:srgbClr val="FFFF00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 filho de Deus. 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62" y="5918022"/>
            <a:ext cx="1426467" cy="70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001442"/>
      </p:ext>
    </p:extLst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/>
          <a:srcRect t="3975" b="11324"/>
          <a:stretch/>
        </p:blipFill>
        <p:spPr>
          <a:xfrm>
            <a:off x="0" y="-1"/>
            <a:ext cx="12192000" cy="6847051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-1474073" y="4741883"/>
            <a:ext cx="1140303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6000" b="1" dirty="0">
                <a:solidFill>
                  <a:srgbClr val="FFFF00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Ele pagou as </a:t>
            </a:r>
          </a:p>
          <a:p>
            <a:pPr algn="ctr"/>
            <a:r>
              <a:rPr lang="pt-BR" sz="6000" b="1" dirty="0">
                <a:solidFill>
                  <a:srgbClr val="FFFF00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nossas transgressões 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733" y="172178"/>
            <a:ext cx="1426467" cy="70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839923"/>
      </p:ext>
    </p:extLst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553449" y="2328674"/>
            <a:ext cx="1197452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“Porque Deus amou ao mundo de tal maneira que deu o seu Filho unigênito, para que todo o que nele crê não pereça, mas tenha a vida eterna”. </a:t>
            </a:r>
          </a:p>
          <a:p>
            <a:pPr algn="ctr">
              <a:defRPr/>
            </a:pPr>
            <a:endParaRPr lang="pt-BR" sz="3200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>
              <a:defRPr/>
            </a:pPr>
            <a:r>
              <a:rPr lang="pt-BR" sz="32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“Mas Deus prova o seu próprio amor para conosco pelo fato de ter Cristo morrido por nós, sendo nós ainda pecadores”. 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99"/>
          <a:stretch/>
        </p:blipFill>
        <p:spPr>
          <a:xfrm>
            <a:off x="1660022" y="533399"/>
            <a:ext cx="10531978" cy="1343527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4635259" y="821882"/>
            <a:ext cx="741145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João 3:16 , Romanos 5:8 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34" y="207462"/>
            <a:ext cx="3828757" cy="2228412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62" y="5918022"/>
            <a:ext cx="1426467" cy="70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0552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l="3578" t="8711" r="2475" b="11597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-1551901" y="5476419"/>
            <a:ext cx="1140303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6000" b="1" dirty="0">
                <a:solidFill>
                  <a:srgbClr val="FFFF00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Um grande incêndio 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733" y="5863877"/>
            <a:ext cx="1426467" cy="70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534106"/>
      </p:ext>
    </p:extLst>
  </p:cSld>
  <p:clrMapOvr>
    <a:masterClrMapping/>
  </p:clrMapOvr>
  <p:transition spd="slow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t="4037" b="628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394483" y="6016339"/>
            <a:ext cx="114030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rgbClr val="FFFF00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FILHO QUE SE ENCONTRA DENTRO DA CASA EM CHAMAS. 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733" y="274638"/>
            <a:ext cx="1426467" cy="70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843054"/>
      </p:ext>
    </p:extLst>
  </p:cSld>
  <p:clrMapOvr>
    <a:masterClrMapping/>
  </p:clrMapOvr>
  <p:transition spd="slow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-1891515" y="274638"/>
            <a:ext cx="1140303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6600" b="1" dirty="0">
                <a:solidFill>
                  <a:srgbClr val="FFFF00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Queimaduras </a:t>
            </a:r>
          </a:p>
          <a:p>
            <a:pPr algn="ctr"/>
            <a:r>
              <a:rPr lang="pt-BR" sz="6600" b="1" dirty="0">
                <a:solidFill>
                  <a:srgbClr val="FFFF00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de terceiro grau. 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62" y="5918022"/>
            <a:ext cx="1426467" cy="70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77249"/>
      </p:ext>
    </p:extLst>
  </p:cSld>
  <p:clrMapOvr>
    <a:masterClrMapping/>
  </p:clrMapOvr>
  <p:transition spd="slow"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t="2067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-2885428" y="2936860"/>
            <a:ext cx="1140303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800" b="1" dirty="0">
                <a:solidFill>
                  <a:srgbClr val="FFFF00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Jesus foi </a:t>
            </a:r>
          </a:p>
          <a:p>
            <a:pPr algn="ctr"/>
            <a:r>
              <a:rPr lang="pt-BR" sz="4800" b="1" dirty="0">
                <a:solidFill>
                  <a:srgbClr val="FFFF00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humilhado, </a:t>
            </a:r>
          </a:p>
          <a:p>
            <a:pPr algn="ctr"/>
            <a:r>
              <a:rPr lang="pt-BR" sz="4800" b="1" dirty="0">
                <a:solidFill>
                  <a:srgbClr val="FFFF00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maltratado, seu </a:t>
            </a:r>
          </a:p>
          <a:p>
            <a:pPr algn="ctr"/>
            <a:r>
              <a:rPr lang="pt-BR" sz="4800" b="1" dirty="0">
                <a:solidFill>
                  <a:srgbClr val="FFFF00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corpo foi </a:t>
            </a:r>
          </a:p>
          <a:p>
            <a:pPr algn="ctr"/>
            <a:r>
              <a:rPr lang="pt-BR" sz="4800" b="1" dirty="0">
                <a:solidFill>
                  <a:srgbClr val="FFFF00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moído na cruz. 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733" y="6015375"/>
            <a:ext cx="1426467" cy="70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42604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62" y="5918022"/>
            <a:ext cx="1426467" cy="70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29153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3415981" y="4368424"/>
            <a:ext cx="1140303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6600" b="1" dirty="0">
                <a:solidFill>
                  <a:srgbClr val="FFFF00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Ele fez por </a:t>
            </a:r>
          </a:p>
          <a:p>
            <a:pPr algn="ctr"/>
            <a:r>
              <a:rPr lang="pt-BR" sz="6600" b="1" dirty="0">
                <a:solidFill>
                  <a:srgbClr val="FFFF00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que nos ama. 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62" y="5918022"/>
            <a:ext cx="1426467" cy="70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674278"/>
      </p:ext>
    </p:extLst>
  </p:cSld>
  <p:clrMapOvr>
    <a:masterClrMapping/>
  </p:clrMapOvr>
  <p:transition spd="slow">
    <p:randomBar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2696725" y="2672834"/>
            <a:ext cx="69128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PORTA MARCADA COM SANGUE</a:t>
            </a:r>
            <a:endParaRPr lang="pt-BR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26" name="Picture 2" descr="https://dyccpk00n8yzt.cloudfront.net/uploads/imagem/imagem/878/the-passion-of-the-christ-fram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10"/>
            <a:ext cx="12192000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394483" y="5061668"/>
            <a:ext cx="1140303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rgbClr val="FFFF00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 “Mas Deus prova o seu próprio amor para conosco pelo fato de ter Cristo morrido por nós, sendo nós ainda pecadores”. (Romanos 5:8). 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83" y="232839"/>
            <a:ext cx="1426467" cy="70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079215"/>
      </p:ext>
    </p:extLst>
  </p:cSld>
  <p:clrMapOvr>
    <a:masterClrMapping/>
  </p:clrMapOvr>
  <p:transition spd="slow"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875513" y="2364075"/>
            <a:ext cx="1089213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8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Bem-aventurados aqueles que lavam </a:t>
            </a:r>
            <a:r>
              <a:rPr lang="pt-BR" sz="4800" kern="0" dirty="0">
                <a:solidFill>
                  <a:srgbClr val="FFFF00"/>
                </a:solidFill>
                <a:latin typeface="Century Gothic" panose="020B0502020202020204" pitchFamily="34" charset="0"/>
              </a:rPr>
              <a:t>as suas vestiduras no sangue do Cordeiro,</a:t>
            </a:r>
            <a:r>
              <a:rPr lang="pt-BR" sz="48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 para que lhes assista o direito à árvore da vida, e entrem na cidade pelas portas. </a:t>
            </a:r>
            <a:endParaRPr lang="pt-BR" sz="2400" b="1" kern="0" dirty="0">
              <a:solidFill>
                <a:srgbClr val="FFFF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99"/>
          <a:stretch/>
        </p:blipFill>
        <p:spPr>
          <a:xfrm>
            <a:off x="1660022" y="533399"/>
            <a:ext cx="10531978" cy="1343527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4165478" y="661800"/>
            <a:ext cx="84267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5400" kern="0" dirty="0">
                <a:solidFill>
                  <a:srgbClr val="FFFF00"/>
                </a:solidFill>
                <a:latin typeface="Century Gothic" panose="020B0502020202020204" pitchFamily="34" charset="0"/>
              </a:rPr>
              <a:t>Apocalipse 22:14 </a:t>
            </a:r>
            <a:endParaRPr lang="pt-BR" sz="5400" b="1" kern="0" dirty="0">
              <a:solidFill>
                <a:srgbClr val="FFFF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34" y="207462"/>
            <a:ext cx="3828757" cy="2228412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62" y="5918022"/>
            <a:ext cx="1426467" cy="70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659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b="1815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988" y="511577"/>
            <a:ext cx="1787212" cy="1271979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3455738" y="1442198"/>
            <a:ext cx="1140303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400" b="1" dirty="0">
                <a:solidFill>
                  <a:srgbClr val="FFFF00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A paz, o perdão </a:t>
            </a:r>
          </a:p>
          <a:p>
            <a:pPr algn="ctr"/>
            <a:r>
              <a:rPr lang="pt-BR" sz="4400" b="1" dirty="0">
                <a:solidFill>
                  <a:srgbClr val="FFFF00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que tanto você</a:t>
            </a:r>
          </a:p>
          <a:p>
            <a:pPr algn="ctr"/>
            <a:r>
              <a:rPr lang="pt-BR" sz="4400" b="1" dirty="0">
                <a:solidFill>
                  <a:srgbClr val="FFFF00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 busca, só é possível </a:t>
            </a:r>
          </a:p>
          <a:p>
            <a:pPr algn="ctr"/>
            <a:r>
              <a:rPr lang="pt-BR" sz="4400" b="1" dirty="0">
                <a:solidFill>
                  <a:srgbClr val="FFFF00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mediante o </a:t>
            </a:r>
          </a:p>
          <a:p>
            <a:pPr algn="ctr"/>
            <a:r>
              <a:rPr lang="pt-BR" sz="4400" b="1" dirty="0">
                <a:solidFill>
                  <a:srgbClr val="FFFF00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sangue de Jesus.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62" y="5918022"/>
            <a:ext cx="1426467" cy="70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897627"/>
      </p:ext>
    </p:extLst>
  </p:cSld>
  <p:clrMapOvr>
    <a:masterClrMapping/>
  </p:clrMapOvr>
  <p:transition spd="slow">
    <p:randomBar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t="8286" b="10358"/>
          <a:stretch/>
        </p:blipFill>
        <p:spPr>
          <a:xfrm>
            <a:off x="0" y="0"/>
            <a:ext cx="12206108" cy="68580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6835898" y="2830852"/>
            <a:ext cx="537021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400" b="1" dirty="0">
                <a:solidFill>
                  <a:srgbClr val="FFFF00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Seu corpo foi marcado por fortes cicatrizes, tudo isso para te dizer: eu te amo! 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62" y="5918022"/>
            <a:ext cx="1426467" cy="70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176991"/>
      </p:ext>
    </p:extLst>
  </p:cSld>
  <p:clrMapOvr>
    <a:masterClrMapping/>
  </p:clrMapOvr>
  <p:transition spd="slow">
    <p:randomBar dir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fundo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557588"/>
            <a:ext cx="609600" cy="609600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426" y="5321848"/>
            <a:ext cx="1787212" cy="127197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8"/>
          <a:srcRect t="9704" b="19463"/>
          <a:stretch/>
        </p:blipFill>
        <p:spPr>
          <a:xfrm>
            <a:off x="-40049" y="-4828"/>
            <a:ext cx="12229744" cy="6858000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606140" y="1210262"/>
            <a:ext cx="324015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400" b="1" dirty="0">
                <a:solidFill>
                  <a:srgbClr val="FFFF00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 Tudo o que o céu pode fazer por tua salvação, foi feito. 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62" y="5918022"/>
            <a:ext cx="1426467" cy="70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9024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9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7273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050232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99"/>
          <a:stretch/>
        </p:blipFill>
        <p:spPr>
          <a:xfrm>
            <a:off x="1660022" y="533399"/>
            <a:ext cx="10531978" cy="1343527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4780549" y="651164"/>
            <a:ext cx="741145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6600" b="1" kern="0" dirty="0">
                <a:solidFill>
                  <a:srgbClr val="FFFF00"/>
                </a:solidFill>
                <a:latin typeface="Century Gothic" panose="020B0502020202020204" pitchFamily="34" charset="0"/>
              </a:rPr>
              <a:t>Gênesis 3:21 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30" y="207462"/>
            <a:ext cx="3932562" cy="2288829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554182" y="2822228"/>
            <a:ext cx="1111134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Fez o SENHOR </a:t>
            </a:r>
            <a:r>
              <a:rPr lang="pt-BR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Deus vestimenta de peles </a:t>
            </a:r>
            <a:r>
              <a:rPr lang="pt-BR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para Adão e sua mulher e os vestiu. </a:t>
            </a:r>
            <a:endParaRPr lang="pt-BR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62" y="5918022"/>
            <a:ext cx="1426467" cy="70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813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48593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2104417" y="5039983"/>
            <a:ext cx="836639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4400" b="1" dirty="0">
                <a:solidFill>
                  <a:srgbClr val="FFFF00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Imagine um menino com seu </a:t>
            </a:r>
          </a:p>
          <a:p>
            <a:pPr algn="ctr"/>
            <a:r>
              <a:rPr lang="pt-BR" sz="4400" b="1" dirty="0">
                <a:solidFill>
                  <a:srgbClr val="FFFF00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Cachorrinho de estimação... 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62" y="5918022"/>
            <a:ext cx="1426467" cy="70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451820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6" name="Picture 2" descr="http://4.bp.blogspot.com/-uGqa_bbY4vI/ViJIBlCLWMI/AAAAAAAAp0U/3j8FF_baQ0I/s1600/Quando%2Bsacrificar%2Bum%2Bc%25C3%25A3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46"/>
          <a:stretch/>
        </p:blipFill>
        <p:spPr bwMode="auto">
          <a:xfrm>
            <a:off x="0" y="-1"/>
            <a:ext cx="1224994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367633" y="4002506"/>
            <a:ext cx="3823483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4400" b="1" dirty="0">
                <a:solidFill>
                  <a:srgbClr val="FFFF00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O cão deu a </a:t>
            </a:r>
          </a:p>
          <a:p>
            <a:pPr algn="ctr"/>
            <a:r>
              <a:rPr lang="pt-BR" sz="4400" b="1" dirty="0">
                <a:solidFill>
                  <a:srgbClr val="FFFF00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vida pelo </a:t>
            </a:r>
          </a:p>
          <a:p>
            <a:pPr algn="ctr"/>
            <a:r>
              <a:rPr lang="pt-BR" sz="4400" b="1" dirty="0">
                <a:solidFill>
                  <a:srgbClr val="FFFF00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seu dono.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013" y="5955158"/>
            <a:ext cx="1426467" cy="70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754742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272927" y="2548235"/>
            <a:ext cx="7950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IMAGEM DE UM CORDEIRO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l="29474"/>
          <a:stretch/>
        </p:blipFill>
        <p:spPr>
          <a:xfrm>
            <a:off x="0" y="0"/>
            <a:ext cx="12172653" cy="68580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62" y="5918022"/>
            <a:ext cx="1426467" cy="70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708518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2286"/>
          <a:stretch/>
        </p:blipFill>
        <p:spPr>
          <a:xfrm>
            <a:off x="0" y="16042"/>
            <a:ext cx="12192000" cy="68580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5175705" y="236538"/>
            <a:ext cx="6728935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3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O</a:t>
            </a:r>
            <a:r>
              <a:rPr lang="pt-BR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PREÇO </a:t>
            </a:r>
          </a:p>
          <a:p>
            <a:pPr algn="ctr">
              <a:defRPr/>
            </a:pPr>
            <a:r>
              <a:rPr lang="pt-BR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DO </a:t>
            </a:r>
            <a:r>
              <a:rPr lang="pt-BR" sz="9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PECADO!</a:t>
            </a:r>
            <a:r>
              <a:rPr lang="pt-BR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endParaRPr lang="pt-BR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62" y="5918022"/>
            <a:ext cx="1426467" cy="70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4861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...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t="16832" b="85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6218813" y="1429020"/>
            <a:ext cx="566838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800" b="1" dirty="0">
                <a:solidFill>
                  <a:srgbClr val="FFFF00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Adão matou o cordeiro, que por tantas vezes colocou no colo para brincar. 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62" y="5918022"/>
            <a:ext cx="1426467" cy="70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890757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272927" y="2548235"/>
            <a:ext cx="7950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IMAGEM DE UM CORDEIRO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l="29474"/>
          <a:stretch/>
        </p:blipFill>
        <p:spPr>
          <a:xfrm>
            <a:off x="0" y="0"/>
            <a:ext cx="12172653" cy="68580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-1474075" y="183919"/>
            <a:ext cx="1140303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5400" b="1" dirty="0">
                <a:solidFill>
                  <a:srgbClr val="FFFF00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O pecador tinha </a:t>
            </a:r>
          </a:p>
          <a:p>
            <a:pPr algn="ctr"/>
            <a:r>
              <a:rPr lang="pt-BR" sz="5400" b="1" dirty="0">
                <a:solidFill>
                  <a:srgbClr val="FFFF00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</a:effectLst>
                <a:latin typeface="Century Gothic" panose="020B0502020202020204" pitchFamily="34" charset="0"/>
              </a:rPr>
              <a:t>que matar o cordeiro.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62" y="5918022"/>
            <a:ext cx="1426467" cy="70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401163"/>
      </p:ext>
    </p:extLst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1812</TotalTime>
  <Words>1888</Words>
  <Application>Microsoft Office PowerPoint</Application>
  <PresentationFormat>Widescreen</PresentationFormat>
  <Paragraphs>114</Paragraphs>
  <Slides>26</Slides>
  <Notes>24</Notes>
  <HiddenSlides>0</HiddenSlides>
  <MMClips>2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Century Gothic</vt:lpstr>
      <vt:lpstr>1_Tema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...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João Oliveira</dc:creator>
  <cp:lastModifiedBy>João Batista</cp:lastModifiedBy>
  <cp:revision>90</cp:revision>
  <dcterms:created xsi:type="dcterms:W3CDTF">2016-03-20T14:33:47Z</dcterms:created>
  <dcterms:modified xsi:type="dcterms:W3CDTF">2018-10-28T20:14:16Z</dcterms:modified>
</cp:coreProperties>
</file>