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9"/>
  </p:notesMasterIdLst>
  <p:sldIdLst>
    <p:sldId id="284" r:id="rId3"/>
    <p:sldId id="302" r:id="rId4"/>
    <p:sldId id="303" r:id="rId5"/>
    <p:sldId id="285" r:id="rId6"/>
    <p:sldId id="286" r:id="rId7"/>
    <p:sldId id="261" r:id="rId8"/>
    <p:sldId id="287" r:id="rId9"/>
    <p:sldId id="259" r:id="rId10"/>
    <p:sldId id="263" r:id="rId11"/>
    <p:sldId id="264" r:id="rId12"/>
    <p:sldId id="288" r:id="rId13"/>
    <p:sldId id="281" r:id="rId14"/>
    <p:sldId id="304" r:id="rId15"/>
    <p:sldId id="289" r:id="rId16"/>
    <p:sldId id="278" r:id="rId17"/>
    <p:sldId id="305" r:id="rId18"/>
    <p:sldId id="306" r:id="rId19"/>
    <p:sldId id="307" r:id="rId20"/>
    <p:sldId id="308" r:id="rId21"/>
    <p:sldId id="309" r:id="rId22"/>
    <p:sldId id="310" r:id="rId23"/>
    <p:sldId id="311" r:id="rId24"/>
    <p:sldId id="312" r:id="rId25"/>
    <p:sldId id="313" r:id="rId26"/>
    <p:sldId id="314" r:id="rId27"/>
    <p:sldId id="315" r:id="rId28"/>
    <p:sldId id="258" r:id="rId29"/>
    <p:sldId id="267" r:id="rId30"/>
    <p:sldId id="317" r:id="rId31"/>
    <p:sldId id="282" r:id="rId32"/>
    <p:sldId id="269" r:id="rId33"/>
    <p:sldId id="318" r:id="rId34"/>
    <p:sldId id="316" r:id="rId35"/>
    <p:sldId id="270" r:id="rId36"/>
    <p:sldId id="280" r:id="rId37"/>
    <p:sldId id="273" r:id="rId3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22F519-00C6-4371-ADC4-89F8C67AF366}" v="8" dt="2023-07-04T20:59:54.3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7251" autoAdjust="0"/>
  </p:normalViewPr>
  <p:slideViewPr>
    <p:cSldViewPr snapToGrid="0">
      <p:cViewPr>
        <p:scale>
          <a:sx n="50" d="100"/>
          <a:sy n="50" d="100"/>
        </p:scale>
        <p:origin x="1284" y="192"/>
      </p:cViewPr>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NB - ANPa - Joao Batista2" userId="54c5607f-d0d9-4917-8830-e5e14975d014" providerId="ADAL" clId="{2022F519-00C6-4371-ADC4-89F8C67AF366}"/>
    <pc:docChg chg="custSel delSld modSld">
      <pc:chgData name="UNB - ANPa - Joao Batista2" userId="54c5607f-d0d9-4917-8830-e5e14975d014" providerId="ADAL" clId="{2022F519-00C6-4371-ADC4-89F8C67AF366}" dt="2023-07-04T21:00:00.200" v="49" actId="1076"/>
      <pc:docMkLst>
        <pc:docMk/>
      </pc:docMkLst>
      <pc:sldChg chg="delSp mod">
        <pc:chgData name="UNB - ANPa - Joao Batista2" userId="54c5607f-d0d9-4917-8830-e5e14975d014" providerId="ADAL" clId="{2022F519-00C6-4371-ADC4-89F8C67AF366}" dt="2023-07-04T20:57:46.329" v="25" actId="478"/>
        <pc:sldMkLst>
          <pc:docMk/>
          <pc:sldMk cId="722786382" sldId="258"/>
        </pc:sldMkLst>
        <pc:picChg chg="del">
          <ac:chgData name="UNB - ANPa - Joao Batista2" userId="54c5607f-d0d9-4917-8830-e5e14975d014" providerId="ADAL" clId="{2022F519-00C6-4371-ADC4-89F8C67AF366}" dt="2023-07-04T20:57:46.329" v="25" actId="478"/>
          <ac:picMkLst>
            <pc:docMk/>
            <pc:sldMk cId="722786382" sldId="258"/>
            <ac:picMk id="10" creationId="{00000000-0000-0000-0000-000000000000}"/>
          </ac:picMkLst>
        </pc:picChg>
      </pc:sldChg>
      <pc:sldChg chg="delSp mod">
        <pc:chgData name="UNB - ANPa - Joao Batista2" userId="54c5607f-d0d9-4917-8830-e5e14975d014" providerId="ADAL" clId="{2022F519-00C6-4371-ADC4-89F8C67AF366}" dt="2023-07-04T20:57:02.238" v="13" actId="478"/>
        <pc:sldMkLst>
          <pc:docMk/>
          <pc:sldMk cId="4104708518" sldId="259"/>
        </pc:sldMkLst>
        <pc:picChg chg="del">
          <ac:chgData name="UNB - ANPa - Joao Batista2" userId="54c5607f-d0d9-4917-8830-e5e14975d014" providerId="ADAL" clId="{2022F519-00C6-4371-ADC4-89F8C67AF366}" dt="2023-07-04T20:57:02.238" v="13" actId="478"/>
          <ac:picMkLst>
            <pc:docMk/>
            <pc:sldMk cId="4104708518" sldId="259"/>
            <ac:picMk id="2" creationId="{00000000-0000-0000-0000-000000000000}"/>
          </ac:picMkLst>
        </pc:picChg>
      </pc:sldChg>
      <pc:sldChg chg="delSp mod">
        <pc:chgData name="UNB - ANPa - Joao Batista2" userId="54c5607f-d0d9-4917-8830-e5e14975d014" providerId="ADAL" clId="{2022F519-00C6-4371-ADC4-89F8C67AF366}" dt="2023-07-04T20:56:55.144" v="11" actId="478"/>
        <pc:sldMkLst>
          <pc:docMk/>
          <pc:sldMk cId="155881323" sldId="261"/>
        </pc:sldMkLst>
        <pc:picChg chg="del">
          <ac:chgData name="UNB - ANPa - Joao Batista2" userId="54c5607f-d0d9-4917-8830-e5e14975d014" providerId="ADAL" clId="{2022F519-00C6-4371-ADC4-89F8C67AF366}" dt="2023-07-04T20:56:55.144" v="11" actId="478"/>
          <ac:picMkLst>
            <pc:docMk/>
            <pc:sldMk cId="155881323" sldId="261"/>
            <ac:picMk id="2" creationId="{00000000-0000-0000-0000-000000000000}"/>
          </ac:picMkLst>
        </pc:picChg>
      </pc:sldChg>
      <pc:sldChg chg="delSp mod">
        <pc:chgData name="UNB - ANPa - Joao Batista2" userId="54c5607f-d0d9-4917-8830-e5e14975d014" providerId="ADAL" clId="{2022F519-00C6-4371-ADC4-89F8C67AF366}" dt="2023-07-04T20:57:03.941" v="14" actId="478"/>
        <pc:sldMkLst>
          <pc:docMk/>
          <pc:sldMk cId="3849153222" sldId="263"/>
        </pc:sldMkLst>
        <pc:picChg chg="del">
          <ac:chgData name="UNB - ANPa - Joao Batista2" userId="54c5607f-d0d9-4917-8830-e5e14975d014" providerId="ADAL" clId="{2022F519-00C6-4371-ADC4-89F8C67AF366}" dt="2023-07-04T20:57:03.941" v="14" actId="478"/>
          <ac:picMkLst>
            <pc:docMk/>
            <pc:sldMk cId="3849153222" sldId="263"/>
            <ac:picMk id="2" creationId="{00000000-0000-0000-0000-000000000000}"/>
          </ac:picMkLst>
        </pc:picChg>
      </pc:sldChg>
      <pc:sldChg chg="delSp mod">
        <pc:chgData name="UNB - ANPa - Joao Batista2" userId="54c5607f-d0d9-4917-8830-e5e14975d014" providerId="ADAL" clId="{2022F519-00C6-4371-ADC4-89F8C67AF366}" dt="2023-07-04T20:57:06.231" v="15" actId="478"/>
        <pc:sldMkLst>
          <pc:docMk/>
          <pc:sldMk cId="1883736507" sldId="264"/>
        </pc:sldMkLst>
        <pc:picChg chg="del">
          <ac:chgData name="UNB - ANPa - Joao Batista2" userId="54c5607f-d0d9-4917-8830-e5e14975d014" providerId="ADAL" clId="{2022F519-00C6-4371-ADC4-89F8C67AF366}" dt="2023-07-04T20:57:06.231" v="15" actId="478"/>
          <ac:picMkLst>
            <pc:docMk/>
            <pc:sldMk cId="1883736507" sldId="264"/>
            <ac:picMk id="2" creationId="{00000000-0000-0000-0000-000000000000}"/>
          </ac:picMkLst>
        </pc:picChg>
      </pc:sldChg>
      <pc:sldChg chg="delSp modSp mod">
        <pc:chgData name="UNB - ANPa - Joao Batista2" userId="54c5607f-d0d9-4917-8830-e5e14975d014" providerId="ADAL" clId="{2022F519-00C6-4371-ADC4-89F8C67AF366}" dt="2023-07-04T21:00:00.200" v="49" actId="1076"/>
        <pc:sldMkLst>
          <pc:docMk/>
          <pc:sldMk cId="2996639420" sldId="269"/>
        </pc:sldMkLst>
        <pc:spChg chg="mod">
          <ac:chgData name="UNB - ANPa - Joao Batista2" userId="54c5607f-d0d9-4917-8830-e5e14975d014" providerId="ADAL" clId="{2022F519-00C6-4371-ADC4-89F8C67AF366}" dt="2023-07-04T21:00:00.200" v="49" actId="1076"/>
          <ac:spMkLst>
            <pc:docMk/>
            <pc:sldMk cId="2996639420" sldId="269"/>
            <ac:spMk id="7" creationId="{00000000-0000-0000-0000-000000000000}"/>
          </ac:spMkLst>
        </pc:spChg>
        <pc:picChg chg="del">
          <ac:chgData name="UNB - ANPa - Joao Batista2" userId="54c5607f-d0d9-4917-8830-e5e14975d014" providerId="ADAL" clId="{2022F519-00C6-4371-ADC4-89F8C67AF366}" dt="2023-07-04T20:58:08.602" v="28" actId="478"/>
          <ac:picMkLst>
            <pc:docMk/>
            <pc:sldMk cId="2996639420" sldId="269"/>
            <ac:picMk id="10" creationId="{00000000-0000-0000-0000-000000000000}"/>
          </ac:picMkLst>
        </pc:picChg>
      </pc:sldChg>
      <pc:sldChg chg="delSp mod">
        <pc:chgData name="UNB - ANPa - Joao Batista2" userId="54c5607f-d0d9-4917-8830-e5e14975d014" providerId="ADAL" clId="{2022F519-00C6-4371-ADC4-89F8C67AF366}" dt="2023-07-04T20:58:12.711" v="30" actId="478"/>
        <pc:sldMkLst>
          <pc:docMk/>
          <pc:sldMk cId="3810079215" sldId="270"/>
        </pc:sldMkLst>
        <pc:picChg chg="del">
          <ac:chgData name="UNB - ANPa - Joao Batista2" userId="54c5607f-d0d9-4917-8830-e5e14975d014" providerId="ADAL" clId="{2022F519-00C6-4371-ADC4-89F8C67AF366}" dt="2023-07-04T20:58:12.711" v="30" actId="478"/>
          <ac:picMkLst>
            <pc:docMk/>
            <pc:sldMk cId="3810079215" sldId="270"/>
            <ac:picMk id="4" creationId="{00000000-0000-0000-0000-000000000000}"/>
          </ac:picMkLst>
        </pc:picChg>
      </pc:sldChg>
      <pc:sldChg chg="addSp delSp modSp mod delAnim">
        <pc:chgData name="UNB - ANPa - Joao Batista2" userId="54c5607f-d0d9-4917-8830-e5e14975d014" providerId="ADAL" clId="{2022F519-00C6-4371-ADC4-89F8C67AF366}" dt="2023-07-04T20:59:30.753" v="38" actId="478"/>
        <pc:sldMkLst>
          <pc:docMk/>
          <pc:sldMk cId="800378863" sldId="273"/>
        </pc:sldMkLst>
        <pc:spChg chg="add mod">
          <ac:chgData name="UNB - ANPa - Joao Batista2" userId="54c5607f-d0d9-4917-8830-e5e14975d014" providerId="ADAL" clId="{2022F519-00C6-4371-ADC4-89F8C67AF366}" dt="2023-07-04T20:59:30.753" v="38" actId="478"/>
          <ac:spMkLst>
            <pc:docMk/>
            <pc:sldMk cId="800378863" sldId="273"/>
            <ac:spMk id="7" creationId="{20B19E26-5E2F-DC95-F24D-C4E522257798}"/>
          </ac:spMkLst>
        </pc:spChg>
        <pc:picChg chg="del">
          <ac:chgData name="UNB - ANPa - Joao Batista2" userId="54c5607f-d0d9-4917-8830-e5e14975d014" providerId="ADAL" clId="{2022F519-00C6-4371-ADC4-89F8C67AF366}" dt="2023-07-04T20:59:30.753" v="38" actId="478"/>
          <ac:picMkLst>
            <pc:docMk/>
            <pc:sldMk cId="800378863" sldId="273"/>
            <ac:picMk id="4" creationId="{00000000-0000-0000-0000-000000000000}"/>
          </ac:picMkLst>
        </pc:picChg>
      </pc:sldChg>
      <pc:sldChg chg="delSp mod">
        <pc:chgData name="UNB - ANPa - Joao Batista2" userId="54c5607f-d0d9-4917-8830-e5e14975d014" providerId="ADAL" clId="{2022F519-00C6-4371-ADC4-89F8C67AF366}" dt="2023-07-04T20:57:20.908" v="18" actId="478"/>
        <pc:sldMkLst>
          <pc:docMk/>
          <pc:sldMk cId="284904838" sldId="278"/>
        </pc:sldMkLst>
        <pc:picChg chg="del">
          <ac:chgData name="UNB - ANPa - Joao Batista2" userId="54c5607f-d0d9-4917-8830-e5e14975d014" providerId="ADAL" clId="{2022F519-00C6-4371-ADC4-89F8C67AF366}" dt="2023-07-04T20:57:20.908" v="18" actId="478"/>
          <ac:picMkLst>
            <pc:docMk/>
            <pc:sldMk cId="284904838" sldId="278"/>
            <ac:picMk id="3" creationId="{00000000-0000-0000-0000-000000000000}"/>
          </ac:picMkLst>
        </pc:picChg>
      </pc:sldChg>
      <pc:sldChg chg="modSp mod">
        <pc:chgData name="UNB - ANPa - Joao Batista2" userId="54c5607f-d0d9-4917-8830-e5e14975d014" providerId="ADAL" clId="{2022F519-00C6-4371-ADC4-89F8C67AF366}" dt="2023-07-04T20:59:26.066" v="37" actId="1076"/>
        <pc:sldMkLst>
          <pc:docMk/>
          <pc:sldMk cId="63533803" sldId="280"/>
        </pc:sldMkLst>
        <pc:spChg chg="mod">
          <ac:chgData name="UNB - ANPa - Joao Batista2" userId="54c5607f-d0d9-4917-8830-e5e14975d014" providerId="ADAL" clId="{2022F519-00C6-4371-ADC4-89F8C67AF366}" dt="2023-07-04T20:59:26.066" v="37" actId="1076"/>
          <ac:spMkLst>
            <pc:docMk/>
            <pc:sldMk cId="63533803" sldId="280"/>
            <ac:spMk id="7" creationId="{00000000-0000-0000-0000-000000000000}"/>
          </ac:spMkLst>
        </pc:spChg>
      </pc:sldChg>
      <pc:sldChg chg="delSp mod">
        <pc:chgData name="UNB - ANPa - Joao Batista2" userId="54c5607f-d0d9-4917-8830-e5e14975d014" providerId="ADAL" clId="{2022F519-00C6-4371-ADC4-89F8C67AF366}" dt="2023-07-04T20:58:03.756" v="27" actId="478"/>
        <pc:sldMkLst>
          <pc:docMk/>
          <pc:sldMk cId="1963476563" sldId="282"/>
        </pc:sldMkLst>
        <pc:picChg chg="del">
          <ac:chgData name="UNB - ANPa - Joao Batista2" userId="54c5607f-d0d9-4917-8830-e5e14975d014" providerId="ADAL" clId="{2022F519-00C6-4371-ADC4-89F8C67AF366}" dt="2023-07-04T20:58:03.756" v="27" actId="478"/>
          <ac:picMkLst>
            <pc:docMk/>
            <pc:sldMk cId="1963476563" sldId="282"/>
            <ac:picMk id="5" creationId="{00000000-0000-0000-0000-000000000000}"/>
          </ac:picMkLst>
        </pc:picChg>
      </pc:sldChg>
      <pc:sldChg chg="delSp del mod">
        <pc:chgData name="UNB - ANPa - Joao Batista2" userId="54c5607f-d0d9-4917-8830-e5e14975d014" providerId="ADAL" clId="{2022F519-00C6-4371-ADC4-89F8C67AF366}" dt="2023-07-04T20:56:43.030" v="7" actId="47"/>
        <pc:sldMkLst>
          <pc:docMk/>
          <pc:sldMk cId="4034481135" sldId="283"/>
        </pc:sldMkLst>
        <pc:picChg chg="del">
          <ac:chgData name="UNB - ANPa - Joao Batista2" userId="54c5607f-d0d9-4917-8830-e5e14975d014" providerId="ADAL" clId="{2022F519-00C6-4371-ADC4-89F8C67AF366}" dt="2023-07-04T20:56:41.365" v="6" actId="478"/>
          <ac:picMkLst>
            <pc:docMk/>
            <pc:sldMk cId="4034481135" sldId="283"/>
            <ac:picMk id="2" creationId="{00000000-0000-0000-0000-000000000000}"/>
          </ac:picMkLst>
        </pc:picChg>
      </pc:sldChg>
      <pc:sldChg chg="delSp mod">
        <pc:chgData name="UNB - ANPa - Joao Batista2" userId="54c5607f-d0d9-4917-8830-e5e14975d014" providerId="ADAL" clId="{2022F519-00C6-4371-ADC4-89F8C67AF366}" dt="2023-07-04T20:56:51.275" v="9" actId="478"/>
        <pc:sldMkLst>
          <pc:docMk/>
          <pc:sldMk cId="1433717637" sldId="285"/>
        </pc:sldMkLst>
        <pc:picChg chg="del">
          <ac:chgData name="UNB - ANPa - Joao Batista2" userId="54c5607f-d0d9-4917-8830-e5e14975d014" providerId="ADAL" clId="{2022F519-00C6-4371-ADC4-89F8C67AF366}" dt="2023-07-04T20:56:51.275" v="9" actId="478"/>
          <ac:picMkLst>
            <pc:docMk/>
            <pc:sldMk cId="1433717637" sldId="285"/>
            <ac:picMk id="7" creationId="{00000000-0000-0000-0000-000000000000}"/>
          </ac:picMkLst>
        </pc:picChg>
      </pc:sldChg>
      <pc:sldChg chg="delSp mod">
        <pc:chgData name="UNB - ANPa - Joao Batista2" userId="54c5607f-d0d9-4917-8830-e5e14975d014" providerId="ADAL" clId="{2022F519-00C6-4371-ADC4-89F8C67AF366}" dt="2023-07-04T20:56:53.356" v="10" actId="478"/>
        <pc:sldMkLst>
          <pc:docMk/>
          <pc:sldMk cId="612481406" sldId="286"/>
        </pc:sldMkLst>
        <pc:picChg chg="del">
          <ac:chgData name="UNB - ANPa - Joao Batista2" userId="54c5607f-d0d9-4917-8830-e5e14975d014" providerId="ADAL" clId="{2022F519-00C6-4371-ADC4-89F8C67AF366}" dt="2023-07-04T20:56:53.356" v="10" actId="478"/>
          <ac:picMkLst>
            <pc:docMk/>
            <pc:sldMk cId="612481406" sldId="286"/>
            <ac:picMk id="4" creationId="{00000000-0000-0000-0000-000000000000}"/>
          </ac:picMkLst>
        </pc:picChg>
      </pc:sldChg>
      <pc:sldChg chg="delSp mod">
        <pc:chgData name="UNB - ANPa - Joao Batista2" userId="54c5607f-d0d9-4917-8830-e5e14975d014" providerId="ADAL" clId="{2022F519-00C6-4371-ADC4-89F8C67AF366}" dt="2023-07-04T20:56:59.867" v="12" actId="478"/>
        <pc:sldMkLst>
          <pc:docMk/>
          <pc:sldMk cId="4217736583" sldId="287"/>
        </pc:sldMkLst>
        <pc:picChg chg="del">
          <ac:chgData name="UNB - ANPa - Joao Batista2" userId="54c5607f-d0d9-4917-8830-e5e14975d014" providerId="ADAL" clId="{2022F519-00C6-4371-ADC4-89F8C67AF366}" dt="2023-07-04T20:56:59.867" v="12" actId="478"/>
          <ac:picMkLst>
            <pc:docMk/>
            <pc:sldMk cId="4217736583" sldId="287"/>
            <ac:picMk id="5" creationId="{00000000-0000-0000-0000-000000000000}"/>
          </ac:picMkLst>
        </pc:picChg>
      </pc:sldChg>
      <pc:sldChg chg="delSp mod">
        <pc:chgData name="UNB - ANPa - Joao Batista2" userId="54c5607f-d0d9-4917-8830-e5e14975d014" providerId="ADAL" clId="{2022F519-00C6-4371-ADC4-89F8C67AF366}" dt="2023-07-04T20:57:17.897" v="17" actId="478"/>
        <pc:sldMkLst>
          <pc:docMk/>
          <pc:sldMk cId="2529315905" sldId="289"/>
        </pc:sldMkLst>
        <pc:picChg chg="del">
          <ac:chgData name="UNB - ANPa - Joao Batista2" userId="54c5607f-d0d9-4917-8830-e5e14975d014" providerId="ADAL" clId="{2022F519-00C6-4371-ADC4-89F8C67AF366}" dt="2023-07-04T20:57:17.897" v="17" actId="478"/>
          <ac:picMkLst>
            <pc:docMk/>
            <pc:sldMk cId="2529315905" sldId="289"/>
            <ac:picMk id="4" creationId="{00000000-0000-0000-0000-000000000000}"/>
          </ac:picMkLst>
        </pc:picChg>
      </pc:sldChg>
      <pc:sldChg chg="delSp modSp mod">
        <pc:chgData name="UNB - ANPa - Joao Batista2" userId="54c5607f-d0d9-4917-8830-e5e14975d014" providerId="ADAL" clId="{2022F519-00C6-4371-ADC4-89F8C67AF366}" dt="2023-07-04T20:56:47.067" v="8" actId="478"/>
        <pc:sldMkLst>
          <pc:docMk/>
          <pc:sldMk cId="1617115033" sldId="303"/>
        </pc:sldMkLst>
        <pc:spChg chg="mod">
          <ac:chgData name="UNB - ANPa - Joao Batista2" userId="54c5607f-d0d9-4917-8830-e5e14975d014" providerId="ADAL" clId="{2022F519-00C6-4371-ADC4-89F8C67AF366}" dt="2023-07-04T20:56:33.682" v="5" actId="20577"/>
          <ac:spMkLst>
            <pc:docMk/>
            <pc:sldMk cId="1617115033" sldId="303"/>
            <ac:spMk id="6" creationId="{00000000-0000-0000-0000-000000000000}"/>
          </ac:spMkLst>
        </pc:spChg>
        <pc:picChg chg="del">
          <ac:chgData name="UNB - ANPa - Joao Batista2" userId="54c5607f-d0d9-4917-8830-e5e14975d014" providerId="ADAL" clId="{2022F519-00C6-4371-ADC4-89F8C67AF366}" dt="2023-07-04T20:56:47.067" v="8" actId="478"/>
          <ac:picMkLst>
            <pc:docMk/>
            <pc:sldMk cId="1617115033" sldId="303"/>
            <ac:picMk id="5" creationId="{00000000-0000-0000-0000-000000000000}"/>
          </ac:picMkLst>
        </pc:picChg>
      </pc:sldChg>
      <pc:sldChg chg="delSp mod">
        <pc:chgData name="UNB - ANPa - Joao Batista2" userId="54c5607f-d0d9-4917-8830-e5e14975d014" providerId="ADAL" clId="{2022F519-00C6-4371-ADC4-89F8C67AF366}" dt="2023-07-04T20:57:15.344" v="16" actId="478"/>
        <pc:sldMkLst>
          <pc:docMk/>
          <pc:sldMk cId="1164040707" sldId="304"/>
        </pc:sldMkLst>
        <pc:picChg chg="del">
          <ac:chgData name="UNB - ANPa - Joao Batista2" userId="54c5607f-d0d9-4917-8830-e5e14975d014" providerId="ADAL" clId="{2022F519-00C6-4371-ADC4-89F8C67AF366}" dt="2023-07-04T20:57:15.344" v="16" actId="478"/>
          <ac:picMkLst>
            <pc:docMk/>
            <pc:sldMk cId="1164040707" sldId="304"/>
            <ac:picMk id="5" creationId="{00000000-0000-0000-0000-000000000000}"/>
          </ac:picMkLst>
        </pc:picChg>
      </pc:sldChg>
      <pc:sldChg chg="delSp mod">
        <pc:chgData name="UNB - ANPa - Joao Batista2" userId="54c5607f-d0d9-4917-8830-e5e14975d014" providerId="ADAL" clId="{2022F519-00C6-4371-ADC4-89F8C67AF366}" dt="2023-07-04T20:57:35.207" v="19" actId="478"/>
        <pc:sldMkLst>
          <pc:docMk/>
          <pc:sldMk cId="1081147533" sldId="309"/>
        </pc:sldMkLst>
        <pc:picChg chg="del">
          <ac:chgData name="UNB - ANPa - Joao Batista2" userId="54c5607f-d0d9-4917-8830-e5e14975d014" providerId="ADAL" clId="{2022F519-00C6-4371-ADC4-89F8C67AF366}" dt="2023-07-04T20:57:35.207" v="19" actId="478"/>
          <ac:picMkLst>
            <pc:docMk/>
            <pc:sldMk cId="1081147533" sldId="309"/>
            <ac:picMk id="5" creationId="{00000000-0000-0000-0000-000000000000}"/>
          </ac:picMkLst>
        </pc:picChg>
      </pc:sldChg>
      <pc:sldChg chg="delSp modSp mod">
        <pc:chgData name="UNB - ANPa - Joao Batista2" userId="54c5607f-d0d9-4917-8830-e5e14975d014" providerId="ADAL" clId="{2022F519-00C6-4371-ADC4-89F8C67AF366}" dt="2023-07-04T20:57:37.858" v="21" actId="478"/>
        <pc:sldMkLst>
          <pc:docMk/>
          <pc:sldMk cId="2916402640" sldId="311"/>
        </pc:sldMkLst>
        <pc:spChg chg="mod">
          <ac:chgData name="UNB - ANPa - Joao Batista2" userId="54c5607f-d0d9-4917-8830-e5e14975d014" providerId="ADAL" clId="{2022F519-00C6-4371-ADC4-89F8C67AF366}" dt="2023-07-04T20:57:36.880" v="20" actId="6549"/>
          <ac:spMkLst>
            <pc:docMk/>
            <pc:sldMk cId="2916402640" sldId="311"/>
            <ac:spMk id="6" creationId="{00000000-0000-0000-0000-000000000000}"/>
          </ac:spMkLst>
        </pc:spChg>
        <pc:picChg chg="del">
          <ac:chgData name="UNB - ANPa - Joao Batista2" userId="54c5607f-d0d9-4917-8830-e5e14975d014" providerId="ADAL" clId="{2022F519-00C6-4371-ADC4-89F8C67AF366}" dt="2023-07-04T20:57:37.858" v="21" actId="478"/>
          <ac:picMkLst>
            <pc:docMk/>
            <pc:sldMk cId="2916402640" sldId="311"/>
            <ac:picMk id="5" creationId="{00000000-0000-0000-0000-000000000000}"/>
          </ac:picMkLst>
        </pc:picChg>
      </pc:sldChg>
      <pc:sldChg chg="delSp mod">
        <pc:chgData name="UNB - ANPa - Joao Batista2" userId="54c5607f-d0d9-4917-8830-e5e14975d014" providerId="ADAL" clId="{2022F519-00C6-4371-ADC4-89F8C67AF366}" dt="2023-07-04T20:57:39.455" v="22" actId="478"/>
        <pc:sldMkLst>
          <pc:docMk/>
          <pc:sldMk cId="2313981654" sldId="312"/>
        </pc:sldMkLst>
        <pc:picChg chg="del">
          <ac:chgData name="UNB - ANPa - Joao Batista2" userId="54c5607f-d0d9-4917-8830-e5e14975d014" providerId="ADAL" clId="{2022F519-00C6-4371-ADC4-89F8C67AF366}" dt="2023-07-04T20:57:39.455" v="22" actId="478"/>
          <ac:picMkLst>
            <pc:docMk/>
            <pc:sldMk cId="2313981654" sldId="312"/>
            <ac:picMk id="5" creationId="{00000000-0000-0000-0000-000000000000}"/>
          </ac:picMkLst>
        </pc:picChg>
      </pc:sldChg>
      <pc:sldChg chg="delSp mod">
        <pc:chgData name="UNB - ANPa - Joao Batista2" userId="54c5607f-d0d9-4917-8830-e5e14975d014" providerId="ADAL" clId="{2022F519-00C6-4371-ADC4-89F8C67AF366}" dt="2023-07-04T20:57:40.790" v="23" actId="478"/>
        <pc:sldMkLst>
          <pc:docMk/>
          <pc:sldMk cId="1599343515" sldId="313"/>
        </pc:sldMkLst>
        <pc:picChg chg="del">
          <ac:chgData name="UNB - ANPa - Joao Batista2" userId="54c5607f-d0d9-4917-8830-e5e14975d014" providerId="ADAL" clId="{2022F519-00C6-4371-ADC4-89F8C67AF366}" dt="2023-07-04T20:57:40.790" v="23" actId="478"/>
          <ac:picMkLst>
            <pc:docMk/>
            <pc:sldMk cId="1599343515" sldId="313"/>
            <ac:picMk id="5" creationId="{00000000-0000-0000-0000-000000000000}"/>
          </ac:picMkLst>
        </pc:picChg>
      </pc:sldChg>
      <pc:sldChg chg="delSp mod">
        <pc:chgData name="UNB - ANPa - Joao Batista2" userId="54c5607f-d0d9-4917-8830-e5e14975d014" providerId="ADAL" clId="{2022F519-00C6-4371-ADC4-89F8C67AF366}" dt="2023-07-04T20:57:43.508" v="24" actId="478"/>
        <pc:sldMkLst>
          <pc:docMk/>
          <pc:sldMk cId="2927630738" sldId="314"/>
        </pc:sldMkLst>
        <pc:picChg chg="del">
          <ac:chgData name="UNB - ANPa - Joao Batista2" userId="54c5607f-d0d9-4917-8830-e5e14975d014" providerId="ADAL" clId="{2022F519-00C6-4371-ADC4-89F8C67AF366}" dt="2023-07-04T20:57:43.508" v="24" actId="478"/>
          <ac:picMkLst>
            <pc:docMk/>
            <pc:sldMk cId="2927630738" sldId="314"/>
            <ac:picMk id="5" creationId="{00000000-0000-0000-0000-000000000000}"/>
          </ac:picMkLst>
        </pc:picChg>
      </pc:sldChg>
      <pc:sldChg chg="delSp mod">
        <pc:chgData name="UNB - ANPa - Joao Batista2" userId="54c5607f-d0d9-4917-8830-e5e14975d014" providerId="ADAL" clId="{2022F519-00C6-4371-ADC4-89F8C67AF366}" dt="2023-07-04T20:57:50.767" v="26" actId="478"/>
        <pc:sldMkLst>
          <pc:docMk/>
          <pc:sldMk cId="1277510318" sldId="315"/>
        </pc:sldMkLst>
        <pc:picChg chg="del">
          <ac:chgData name="UNB - ANPa - Joao Batista2" userId="54c5607f-d0d9-4917-8830-e5e14975d014" providerId="ADAL" clId="{2022F519-00C6-4371-ADC4-89F8C67AF366}" dt="2023-07-04T20:57:50.767" v="26" actId="478"/>
          <ac:picMkLst>
            <pc:docMk/>
            <pc:sldMk cId="1277510318" sldId="315"/>
            <ac:picMk id="5" creationId="{00000000-0000-0000-0000-000000000000}"/>
          </ac:picMkLst>
        </pc:picChg>
      </pc:sldChg>
      <pc:sldChg chg="delSp modSp mod">
        <pc:chgData name="UNB - ANPa - Joao Batista2" userId="54c5607f-d0d9-4917-8830-e5e14975d014" providerId="ADAL" clId="{2022F519-00C6-4371-ADC4-89F8C67AF366}" dt="2023-07-04T20:59:45.361" v="44" actId="1076"/>
        <pc:sldMkLst>
          <pc:docMk/>
          <pc:sldMk cId="903588429" sldId="316"/>
        </pc:sldMkLst>
        <pc:spChg chg="mod">
          <ac:chgData name="UNB - ANPa - Joao Batista2" userId="54c5607f-d0d9-4917-8830-e5e14975d014" providerId="ADAL" clId="{2022F519-00C6-4371-ADC4-89F8C67AF366}" dt="2023-07-04T20:59:45.361" v="44" actId="1076"/>
          <ac:spMkLst>
            <pc:docMk/>
            <pc:sldMk cId="903588429" sldId="316"/>
            <ac:spMk id="7" creationId="{00000000-0000-0000-0000-000000000000}"/>
          </ac:spMkLst>
        </pc:spChg>
        <pc:picChg chg="del">
          <ac:chgData name="UNB - ANPa - Joao Batista2" userId="54c5607f-d0d9-4917-8830-e5e14975d014" providerId="ADAL" clId="{2022F519-00C6-4371-ADC4-89F8C67AF366}" dt="2023-07-04T20:58:14.410" v="31" actId="478"/>
          <ac:picMkLst>
            <pc:docMk/>
            <pc:sldMk cId="903588429" sldId="316"/>
            <ac:picMk id="10" creationId="{00000000-0000-0000-0000-000000000000}"/>
          </ac:picMkLst>
        </pc:picChg>
      </pc:sldChg>
      <pc:sldChg chg="delSp mod">
        <pc:chgData name="UNB - ANPa - Joao Batista2" userId="54c5607f-d0d9-4917-8830-e5e14975d014" providerId="ADAL" clId="{2022F519-00C6-4371-ADC4-89F8C67AF366}" dt="2023-07-04T20:58:10.868" v="29" actId="478"/>
        <pc:sldMkLst>
          <pc:docMk/>
          <pc:sldMk cId="3708893107" sldId="318"/>
        </pc:sldMkLst>
        <pc:picChg chg="del">
          <ac:chgData name="UNB - ANPa - Joao Batista2" userId="54c5607f-d0d9-4917-8830-e5e14975d014" providerId="ADAL" clId="{2022F519-00C6-4371-ADC4-89F8C67AF366}" dt="2023-07-04T20:58:10.868" v="29" actId="478"/>
          <ac:picMkLst>
            <pc:docMk/>
            <pc:sldMk cId="3708893107" sldId="318"/>
            <ac:picMk id="5"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829F9-02C2-4D9E-9D55-FCD1B3454B5B}" type="datetimeFigureOut">
              <a:rPr lang="pt-BR" smtClean="0"/>
              <a:t>04/07/2023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5CD4A-B3C2-4928-A242-20DC94C621BC}" type="slidenum">
              <a:rPr lang="pt-BR" smtClean="0"/>
              <a:t>‹nº›</a:t>
            </a:fld>
            <a:endParaRPr lang="pt-BR"/>
          </a:p>
        </p:txBody>
      </p:sp>
    </p:spTree>
    <p:extLst>
      <p:ext uri="{BB962C8B-B14F-4D97-AF65-F5344CB8AC3E}">
        <p14:creationId xmlns:p14="http://schemas.microsoft.com/office/powerpoint/2010/main" val="297490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02) </a:t>
            </a:r>
            <a:r>
              <a:rPr lang="pt-BR" sz="1200" b="1" kern="1200" dirty="0">
                <a:solidFill>
                  <a:schemeClr val="tx1"/>
                </a:solidFill>
                <a:effectLst/>
                <a:latin typeface="+mn-lt"/>
                <a:ea typeface="+mn-ea"/>
                <a:cs typeface="+mn-cs"/>
              </a:rPr>
              <a:t>A VIDA</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a:t>
            </a:fld>
            <a:endParaRPr lang="pt-BR"/>
          </a:p>
        </p:txBody>
      </p:sp>
    </p:spTree>
    <p:extLst>
      <p:ext uri="{BB962C8B-B14F-4D97-AF65-F5344CB8AC3E}">
        <p14:creationId xmlns:p14="http://schemas.microsoft.com/office/powerpoint/2010/main" val="1613089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11) </a:t>
            </a:r>
            <a:r>
              <a:rPr lang="pt-BR" sz="1200" kern="1200" dirty="0">
                <a:solidFill>
                  <a:schemeClr val="tx1"/>
                </a:solidFill>
                <a:effectLst/>
                <a:latin typeface="+mn-lt"/>
                <a:ea typeface="+mn-ea"/>
                <a:cs typeface="+mn-cs"/>
              </a:rPr>
              <a:t>O povo de Israel havia se afastado de Deus, por anos havia vivido no Egito. Quando Deus decidiu tira-los dessa escravidão, deu as suas leis de maneira mais especifica “essas leis a Israel era para conservá-los, numa situação feliz e saudável. ”</a:t>
            </a:r>
          </a:p>
          <a:p>
            <a:r>
              <a:rPr lang="pt-BR" sz="1200" kern="1200" dirty="0">
                <a:solidFill>
                  <a:schemeClr val="tx1"/>
                </a:solidFill>
                <a:effectLst/>
                <a:latin typeface="+mn-lt"/>
                <a:ea typeface="+mn-ea"/>
                <a:cs typeface="+mn-cs"/>
              </a:rPr>
              <a:t>             A obediência a Deus e seus princípios faz o homem desfrutar a vida em sua plenitude, visando o bem do homem de forma integral. </a:t>
            </a:r>
          </a:p>
          <a:p>
            <a:r>
              <a:rPr lang="pt-BR" sz="1200" kern="1200" dirty="0">
                <a:solidFill>
                  <a:schemeClr val="tx1"/>
                </a:solidFill>
                <a:effectLst/>
                <a:latin typeface="+mn-lt"/>
                <a:ea typeface="+mn-ea"/>
                <a:cs typeface="+mn-cs"/>
              </a:rPr>
              <a:t>ELLEN WHITE, Meditação Matinal 1992, p. 161.</a:t>
            </a:r>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10</a:t>
            </a:fld>
            <a:endParaRPr lang="pt-BR"/>
          </a:p>
        </p:txBody>
      </p:sp>
    </p:spTree>
    <p:extLst>
      <p:ext uri="{BB962C8B-B14F-4D97-AF65-F5344CB8AC3E}">
        <p14:creationId xmlns:p14="http://schemas.microsoft.com/office/powerpoint/2010/main" val="406802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12) </a:t>
            </a:r>
            <a:r>
              <a:rPr lang="pt-BR" sz="1200" kern="1200" dirty="0">
                <a:solidFill>
                  <a:schemeClr val="tx1"/>
                </a:solidFill>
                <a:effectLst/>
                <a:latin typeface="+mn-lt"/>
                <a:ea typeface="+mn-ea"/>
                <a:cs typeface="+mn-cs"/>
              </a:rPr>
              <a:t>As leis de Deus é um muro de proteção de um mundo que estar coberto de imoralidade. É como uma placa nos indicando que não podemos ultrapassar, pois será perigoso. </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11</a:t>
            </a:fld>
            <a:endParaRPr lang="pt-BR"/>
          </a:p>
        </p:txBody>
      </p:sp>
    </p:spTree>
    <p:extLst>
      <p:ext uri="{BB962C8B-B14F-4D97-AF65-F5344CB8AC3E}">
        <p14:creationId xmlns:p14="http://schemas.microsoft.com/office/powerpoint/2010/main" val="2366582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a:solidFill>
                  <a:schemeClr val="tx1"/>
                </a:solidFill>
                <a:effectLst/>
                <a:latin typeface="+mn-lt"/>
                <a:ea typeface="+mn-ea"/>
                <a:cs typeface="+mn-cs"/>
              </a:rPr>
              <a:t>(Slide 13 – Vídeo Obediência)</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12</a:t>
            </a:fld>
            <a:endParaRPr lang="pt-BR"/>
          </a:p>
        </p:txBody>
      </p:sp>
    </p:spTree>
    <p:extLst>
      <p:ext uri="{BB962C8B-B14F-4D97-AF65-F5344CB8AC3E}">
        <p14:creationId xmlns:p14="http://schemas.microsoft.com/office/powerpoint/2010/main" val="1030973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14) </a:t>
            </a:r>
            <a:r>
              <a:rPr lang="pt-BR" sz="1200" kern="1200" dirty="0">
                <a:solidFill>
                  <a:schemeClr val="tx1"/>
                </a:solidFill>
                <a:effectLst/>
                <a:latin typeface="+mn-lt"/>
                <a:ea typeface="+mn-ea"/>
                <a:cs typeface="+mn-cs"/>
              </a:rPr>
              <a:t>As leis de Deus dariam vida e segurança ao povo Israelita, não era uma privação da felicidade, mas era o Ideal de Deus. Oferecer ao seus filhos, leis verdadeiras e mandamentos bons. O salmista falando um pouco da lei, ele disse “Terei prazer nos teus mandamentos, os quais eu amo. Para os teus mandamentos, que amo, levantarei as mãos e meditarei nos teus decretos. (Salmos 119:47-48).  Davi, declara que “A lei do SENHOR é perfeita e restaura a alma; o testemunho do SENHOR é fiel e dá sabedoria aos símplices. (Salmos 19:7).</a:t>
            </a:r>
            <a:r>
              <a:rPr lang="pt-PT" sz="1200" kern="1200" dirty="0">
                <a:solidFill>
                  <a:schemeClr val="tx1"/>
                </a:solidFill>
                <a:effectLst/>
                <a:latin typeface="+mn-lt"/>
                <a:ea typeface="+mn-ea"/>
                <a:cs typeface="+mn-cs"/>
              </a:rPr>
              <a:t> Essa </a:t>
            </a:r>
            <a:r>
              <a:rPr lang="pt-BR" sz="1200" kern="1200" dirty="0">
                <a:solidFill>
                  <a:schemeClr val="tx1"/>
                </a:solidFill>
                <a:effectLst/>
                <a:latin typeface="+mn-lt"/>
                <a:ea typeface="+mn-ea"/>
                <a:cs typeface="+mn-cs"/>
              </a:rPr>
              <a:t>lei obedecida, leva os homens a renunciar "à impiedade e às concupiscências mundanas", e a viver "neste presente século sóbria, e justa, e piamente". Tito 2:12.  Mas o inimigo de toda a justiça tornou cativo o mundo e tem levado homens e mulheres à desobediência da lei.</a:t>
            </a:r>
          </a:p>
          <a:p>
            <a:r>
              <a:rPr lang="pt-BR" sz="1200" kern="1200" dirty="0">
                <a:solidFill>
                  <a:schemeClr val="tx1"/>
                </a:solidFill>
                <a:effectLst/>
                <a:latin typeface="+mn-lt"/>
                <a:ea typeface="+mn-ea"/>
                <a:cs typeface="+mn-cs"/>
              </a:rPr>
              <a:t>ELLEN WHITE, Atos dos Apóstolos, p. 505. </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13</a:t>
            </a:fld>
            <a:endParaRPr lang="pt-BR"/>
          </a:p>
        </p:txBody>
      </p:sp>
    </p:spTree>
    <p:extLst>
      <p:ext uri="{BB962C8B-B14F-4D97-AF65-F5344CB8AC3E}">
        <p14:creationId xmlns:p14="http://schemas.microsoft.com/office/powerpoint/2010/main" val="428308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15). </a:t>
            </a:r>
            <a:r>
              <a:rPr lang="pt-BR" sz="1200" kern="1200" dirty="0">
                <a:solidFill>
                  <a:schemeClr val="tx1"/>
                </a:solidFill>
                <a:effectLst/>
                <a:latin typeface="+mn-lt"/>
                <a:ea typeface="+mn-ea"/>
                <a:cs typeface="+mn-cs"/>
              </a:rPr>
              <a:t>Como consequência dessa desobediência vieram ruinas de famílias, negócios, vidas ceifadas; tudo pelo quebrantamento dos princípios eternos de Deus. A sua eterna lei é quebrada, e o pecado impera por toda parte. </a:t>
            </a:r>
          </a:p>
          <a:p>
            <a:r>
              <a:rPr lang="pt-BR" sz="1200" kern="1200" dirty="0">
                <a:solidFill>
                  <a:schemeClr val="tx1"/>
                </a:solidFill>
                <a:effectLst/>
                <a:latin typeface="+mn-lt"/>
                <a:ea typeface="+mn-ea"/>
                <a:cs typeface="+mn-cs"/>
              </a:rPr>
              <a:t>              Uma obediência a lei de Deus, levaria o mundo a experimentar alegrias celestiais aqui nessa terra. Hoje essa obediência humana só pode ser aperfeiçoada pelo incenso da justiça de Cristo, o qual enche com a divina fragrância cada ato de obediência.</a:t>
            </a:r>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14</a:t>
            </a:fld>
            <a:endParaRPr lang="pt-BR"/>
          </a:p>
        </p:txBody>
      </p:sp>
    </p:spTree>
    <p:extLst>
      <p:ext uri="{BB962C8B-B14F-4D97-AF65-F5344CB8AC3E}">
        <p14:creationId xmlns:p14="http://schemas.microsoft.com/office/powerpoint/2010/main" val="2068086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16). </a:t>
            </a:r>
            <a:r>
              <a:rPr lang="pt-BR" sz="1200" kern="1200" dirty="0">
                <a:solidFill>
                  <a:schemeClr val="tx1"/>
                </a:solidFill>
                <a:effectLst/>
                <a:latin typeface="+mn-lt"/>
                <a:ea typeface="+mn-ea"/>
                <a:cs typeface="+mn-cs"/>
              </a:rPr>
              <a:t>Pense comigo como seria viver em um mundo, onde toda a humanidade fosse obediente a lei moral dos mandamentos. Teríamos um quadro totalmente diferente.  Vejamos no quadro abaixo: (Parafraseado da lei de Deus, Êxodo 20:1-17)</a:t>
            </a:r>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15</a:t>
            </a:fld>
            <a:endParaRPr lang="pt-BR"/>
          </a:p>
        </p:txBody>
      </p:sp>
    </p:spTree>
    <p:extLst>
      <p:ext uri="{BB962C8B-B14F-4D97-AF65-F5344CB8AC3E}">
        <p14:creationId xmlns:p14="http://schemas.microsoft.com/office/powerpoint/2010/main" val="1587847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17)</a:t>
            </a:r>
            <a:r>
              <a:rPr lang="pt-BR" sz="1200" i="1" kern="1200" dirty="0">
                <a:solidFill>
                  <a:schemeClr val="tx1"/>
                </a:solidFill>
                <a:effectLst/>
                <a:latin typeface="+mn-lt"/>
                <a:ea typeface="+mn-ea"/>
                <a:cs typeface="+mn-cs"/>
              </a:rPr>
              <a:t> “Todos amaríamos somente um Deus, teríamos um mesmo Pai, e seriamos uma única família na Terra. ”</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16</a:t>
            </a:fld>
            <a:endParaRPr lang="pt-BR"/>
          </a:p>
        </p:txBody>
      </p:sp>
    </p:spTree>
    <p:extLst>
      <p:ext uri="{BB962C8B-B14F-4D97-AF65-F5344CB8AC3E}">
        <p14:creationId xmlns:p14="http://schemas.microsoft.com/office/powerpoint/2010/main" val="2036551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18)</a:t>
            </a:r>
            <a:r>
              <a:rPr lang="pt-PT" sz="1200" i="1" kern="1200" dirty="0">
                <a:solidFill>
                  <a:schemeClr val="tx1"/>
                </a:solidFill>
                <a:effectLst/>
                <a:latin typeface="+mn-lt"/>
                <a:ea typeface="+mn-ea"/>
                <a:cs typeface="+mn-cs"/>
              </a:rPr>
              <a:t> </a:t>
            </a:r>
            <a:r>
              <a:rPr lang="pt-BR" sz="1200" i="1" kern="1200" dirty="0">
                <a:solidFill>
                  <a:schemeClr val="tx1"/>
                </a:solidFill>
                <a:effectLst/>
                <a:latin typeface="+mn-lt"/>
                <a:ea typeface="+mn-ea"/>
                <a:cs typeface="+mn-cs"/>
              </a:rPr>
              <a:t>“As pessoas não teriam nenhum tipo de ídolo, tentando preencher o vazio do coração humano.</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17</a:t>
            </a:fld>
            <a:endParaRPr lang="pt-BR"/>
          </a:p>
        </p:txBody>
      </p:sp>
    </p:spTree>
    <p:extLst>
      <p:ext uri="{BB962C8B-B14F-4D97-AF65-F5344CB8AC3E}">
        <p14:creationId xmlns:p14="http://schemas.microsoft.com/office/powerpoint/2010/main" val="3471817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19)</a:t>
            </a:r>
            <a:r>
              <a:rPr lang="pt-BR" sz="1200" i="1" kern="1200" dirty="0">
                <a:solidFill>
                  <a:schemeClr val="tx1"/>
                </a:solidFill>
                <a:effectLst/>
                <a:latin typeface="+mn-lt"/>
                <a:ea typeface="+mn-ea"/>
                <a:cs typeface="+mn-cs"/>
              </a:rPr>
              <a:t> “Seríamos felizes, e horaria o nome de Deus, em todos os lugares, sem blasfêmia.</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18</a:t>
            </a:fld>
            <a:endParaRPr lang="pt-BR"/>
          </a:p>
        </p:txBody>
      </p:sp>
    </p:spTree>
    <p:extLst>
      <p:ext uri="{BB962C8B-B14F-4D97-AF65-F5344CB8AC3E}">
        <p14:creationId xmlns:p14="http://schemas.microsoft.com/office/powerpoint/2010/main" val="3100465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20)</a:t>
            </a:r>
            <a:r>
              <a:rPr lang="pt-BR" sz="1200" i="1" kern="1200" dirty="0">
                <a:solidFill>
                  <a:schemeClr val="tx1"/>
                </a:solidFill>
                <a:effectLst/>
                <a:latin typeface="+mn-lt"/>
                <a:ea typeface="+mn-ea"/>
                <a:cs typeface="+mn-cs"/>
              </a:rPr>
              <a:t> “Depois de 6 dias de intensa atividade, tiraríamos o sétimo dia para esta 100% com nosso Deus, em comunhão com Ele, para estamos junto com nossa famílias, esposas e filhos”</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19</a:t>
            </a:fld>
            <a:endParaRPr lang="pt-BR"/>
          </a:p>
        </p:txBody>
      </p:sp>
    </p:spTree>
    <p:extLst>
      <p:ext uri="{BB962C8B-B14F-4D97-AF65-F5344CB8AC3E}">
        <p14:creationId xmlns:p14="http://schemas.microsoft.com/office/powerpoint/2010/main" val="1391107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03) </a:t>
            </a:r>
            <a:r>
              <a:rPr lang="pt-BR" sz="1200" kern="1200" dirty="0">
                <a:solidFill>
                  <a:schemeClr val="tx1"/>
                </a:solidFill>
                <a:effectLst/>
                <a:latin typeface="+mn-lt"/>
                <a:ea typeface="+mn-ea"/>
                <a:cs typeface="+mn-cs"/>
              </a:rPr>
              <a:t>Em algum momento já passou em sua mente que Deus não quer sua felicidade? Que tudo o que aparentemente “é bom” Deus proíbe. É isso o que muitos pensam. </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2</a:t>
            </a:fld>
            <a:endParaRPr lang="pt-BR"/>
          </a:p>
        </p:txBody>
      </p:sp>
    </p:spTree>
    <p:extLst>
      <p:ext uri="{BB962C8B-B14F-4D97-AF65-F5344CB8AC3E}">
        <p14:creationId xmlns:p14="http://schemas.microsoft.com/office/powerpoint/2010/main" val="3854291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21)</a:t>
            </a:r>
            <a:r>
              <a:rPr lang="pt-BR" sz="1200" i="1" kern="1200" dirty="0">
                <a:solidFill>
                  <a:schemeClr val="tx1"/>
                </a:solidFill>
                <a:effectLst/>
                <a:latin typeface="+mn-lt"/>
                <a:ea typeface="+mn-ea"/>
                <a:cs typeface="+mn-cs"/>
              </a:rPr>
              <a:t> “Os Pais seria respeitado, mesmo em sua velhice quando já não podem fazer muita coisa e dependem de seus filhos”.</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20</a:t>
            </a:fld>
            <a:endParaRPr lang="pt-BR"/>
          </a:p>
        </p:txBody>
      </p:sp>
    </p:spTree>
    <p:extLst>
      <p:ext uri="{BB962C8B-B14F-4D97-AF65-F5344CB8AC3E}">
        <p14:creationId xmlns:p14="http://schemas.microsoft.com/office/powerpoint/2010/main" val="1948108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b="1" kern="1200" dirty="0">
                <a:solidFill>
                  <a:schemeClr val="tx1"/>
                </a:solidFill>
                <a:effectLst/>
                <a:latin typeface="+mn-lt"/>
                <a:ea typeface="+mn-ea"/>
                <a:cs typeface="+mn-cs"/>
              </a:rPr>
              <a:t>(Slide 22)</a:t>
            </a:r>
            <a:r>
              <a:rPr lang="pt-BR" sz="1200" i="1" kern="1200" dirty="0">
                <a:solidFill>
                  <a:schemeClr val="tx1"/>
                </a:solidFill>
                <a:effectLst/>
                <a:latin typeface="+mn-lt"/>
                <a:ea typeface="+mn-ea"/>
                <a:cs typeface="+mn-cs"/>
              </a:rPr>
              <a:t> “Ninguém tiraria a vida um dos outros, evitando o sofrimento e perda de amigos, e parentes que desce a sepultura, por causa da violência”</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21</a:t>
            </a:fld>
            <a:endParaRPr lang="pt-BR"/>
          </a:p>
        </p:txBody>
      </p:sp>
    </p:spTree>
    <p:extLst>
      <p:ext uri="{BB962C8B-B14F-4D97-AF65-F5344CB8AC3E}">
        <p14:creationId xmlns:p14="http://schemas.microsoft.com/office/powerpoint/2010/main" val="2150977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200" kern="1200" dirty="0">
                <a:solidFill>
                  <a:schemeClr val="tx1"/>
                </a:solidFill>
                <a:effectLst/>
                <a:latin typeface="+mn-lt"/>
                <a:ea typeface="+mn-ea"/>
                <a:cs typeface="+mn-cs"/>
              </a:rPr>
              <a:t>(Slide 23)</a:t>
            </a:r>
            <a:r>
              <a:rPr lang="pt-BR" sz="1200" i="1" kern="1200" dirty="0">
                <a:solidFill>
                  <a:schemeClr val="tx1"/>
                </a:solidFill>
                <a:effectLst/>
                <a:latin typeface="+mn-lt"/>
                <a:ea typeface="+mn-ea"/>
                <a:cs typeface="+mn-cs"/>
              </a:rPr>
              <a:t> “Todos seriam fieis a suas esposas, seu cônjuge, não teríamos famílias destruídas e arruinada pelo pecado da infidelidade, filhos sendo criado distantes de seus Pais”. </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22</a:t>
            </a:fld>
            <a:endParaRPr lang="pt-BR"/>
          </a:p>
        </p:txBody>
      </p:sp>
    </p:spTree>
    <p:extLst>
      <p:ext uri="{BB962C8B-B14F-4D97-AF65-F5344CB8AC3E}">
        <p14:creationId xmlns:p14="http://schemas.microsoft.com/office/powerpoint/2010/main" val="332046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200" kern="1200" dirty="0">
                <a:solidFill>
                  <a:schemeClr val="tx1"/>
                </a:solidFill>
                <a:effectLst/>
                <a:latin typeface="+mn-lt"/>
                <a:ea typeface="+mn-ea"/>
                <a:cs typeface="+mn-cs"/>
              </a:rPr>
              <a:t>(Slide 24)</a:t>
            </a:r>
            <a:r>
              <a:rPr lang="pt-BR" sz="1200" i="1" kern="1200" dirty="0">
                <a:solidFill>
                  <a:schemeClr val="tx1"/>
                </a:solidFill>
                <a:effectLst/>
                <a:latin typeface="+mn-lt"/>
                <a:ea typeface="+mn-ea"/>
                <a:cs typeface="+mn-cs"/>
              </a:rPr>
              <a:t> “Seriamos contentes com tudo o que o Senhor nos houver concedido, bens, casa e muitas outras benção e não, pegaríamos nada o que é do outro”</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23</a:t>
            </a:fld>
            <a:endParaRPr lang="pt-BR"/>
          </a:p>
        </p:txBody>
      </p:sp>
    </p:spTree>
    <p:extLst>
      <p:ext uri="{BB962C8B-B14F-4D97-AF65-F5344CB8AC3E}">
        <p14:creationId xmlns:p14="http://schemas.microsoft.com/office/powerpoint/2010/main" val="1237288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(Slide 25) “Ninguém falaria mal um dos outros, levantando falsas calunias, falsos testemunhos. Quantas famílias estão divididas por causa da mentira. </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24</a:t>
            </a:fld>
            <a:endParaRPr lang="pt-BR"/>
          </a:p>
        </p:txBody>
      </p:sp>
    </p:spTree>
    <p:extLst>
      <p:ext uri="{BB962C8B-B14F-4D97-AF65-F5344CB8AC3E}">
        <p14:creationId xmlns:p14="http://schemas.microsoft.com/office/powerpoint/2010/main" val="2078221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26)</a:t>
            </a:r>
            <a:r>
              <a:rPr lang="pt-BR" sz="1200" i="1" kern="1200" dirty="0">
                <a:solidFill>
                  <a:schemeClr val="tx1"/>
                </a:solidFill>
                <a:effectLst/>
                <a:latin typeface="+mn-lt"/>
                <a:ea typeface="+mn-ea"/>
                <a:cs typeface="+mn-cs"/>
              </a:rPr>
              <a:t> “Ninguém desejaria nada o que é do outro, nem a mulher, nem casa ou bens nada daquilo que não pertence ao ser humano”</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25</a:t>
            </a:fld>
            <a:endParaRPr lang="pt-BR"/>
          </a:p>
        </p:txBody>
      </p:sp>
    </p:spTree>
    <p:extLst>
      <p:ext uri="{BB962C8B-B14F-4D97-AF65-F5344CB8AC3E}">
        <p14:creationId xmlns:p14="http://schemas.microsoft.com/office/powerpoint/2010/main" val="1744298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27). Eu</a:t>
            </a:r>
            <a:r>
              <a:rPr lang="pt-BR" sz="1200" kern="1200" dirty="0">
                <a:solidFill>
                  <a:schemeClr val="tx1"/>
                </a:solidFill>
                <a:effectLst/>
                <a:latin typeface="+mn-lt"/>
                <a:ea typeface="+mn-ea"/>
                <a:cs typeface="+mn-cs"/>
              </a:rPr>
              <a:t> diria que viver em um mundo desse seria um verdadeiro paraíso aqui nesta terra. Não é simplesmente uma lei dado ao povo do passado; são princípios eternos de Deus. Porém “Satanás tem dado origem a fábulas para por meio delas enganar. Ele começou no Céu, o combater contra a base do governo de Deus, e desde que foi atirado a terra, tem levado avante sua rebelião contra a lei de Deus”.</a:t>
            </a:r>
          </a:p>
          <a:p>
            <a:r>
              <a:rPr lang="pt-BR" sz="1200" kern="1200" dirty="0">
                <a:solidFill>
                  <a:schemeClr val="tx1"/>
                </a:solidFill>
                <a:effectLst/>
                <a:latin typeface="+mn-lt"/>
                <a:ea typeface="+mn-ea"/>
                <a:cs typeface="+mn-cs"/>
              </a:rPr>
              <a:t>ELLEN WHITE, Testemunhos Seletos, Vol.1 p. 117.</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26</a:t>
            </a:fld>
            <a:endParaRPr lang="pt-BR"/>
          </a:p>
        </p:txBody>
      </p:sp>
    </p:spTree>
    <p:extLst>
      <p:ext uri="{BB962C8B-B14F-4D97-AF65-F5344CB8AC3E}">
        <p14:creationId xmlns:p14="http://schemas.microsoft.com/office/powerpoint/2010/main" val="2977543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OBEDIÊNCIA POR AMOR</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(Slide 28). </a:t>
            </a:r>
            <a:r>
              <a:rPr lang="pt-PT" sz="1200" b="1" kern="1200" dirty="0">
                <a:solidFill>
                  <a:schemeClr val="tx1"/>
                </a:solidFill>
                <a:effectLst/>
                <a:latin typeface="+mn-lt"/>
                <a:ea typeface="+mn-ea"/>
                <a:cs typeface="+mn-cs"/>
              </a:rPr>
              <a:t>Se</a:t>
            </a:r>
            <a:r>
              <a:rPr lang="pt-BR" sz="1200" b="1" i="1" kern="1200" dirty="0">
                <a:solidFill>
                  <a:schemeClr val="tx1"/>
                </a:solidFill>
                <a:effectLst/>
                <a:latin typeface="+mn-lt"/>
                <a:ea typeface="+mn-ea"/>
                <a:cs typeface="+mn-cs"/>
              </a:rPr>
              <a:t> guardardes os meus mandamentos, permanecereis no meu amor; assim como também eu tenho guardado os mandamentos de meu Pai e no seu amor permaneço.</a:t>
            </a:r>
            <a:r>
              <a:rPr lang="pt-BR" sz="1200" i="1"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r>
              <a:rPr lang="pt-BR" sz="1200" i="1" kern="1200" dirty="0">
                <a:solidFill>
                  <a:schemeClr val="tx1"/>
                </a:solidFill>
                <a:effectLst/>
                <a:latin typeface="+mn-lt"/>
                <a:ea typeface="+mn-ea"/>
                <a:cs typeface="+mn-cs"/>
              </a:rPr>
              <a:t>(João 15:10)</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58CB81-486B-45D5-B398-E6958B2B11B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71402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29) </a:t>
            </a:r>
            <a:r>
              <a:rPr lang="pt-BR" sz="1200" b="1" i="1" kern="1200" dirty="0">
                <a:solidFill>
                  <a:schemeClr val="tx1"/>
                </a:solidFill>
                <a:effectLst/>
                <a:latin typeface="+mn-lt"/>
                <a:ea typeface="+mn-ea"/>
                <a:cs typeface="+mn-cs"/>
              </a:rPr>
              <a:t>Respondeu-lhe Jesus: por que me perguntas acerca do que é bom? Bom só existe um. Se queres, porém, entrar na vida, guarda os mandamentos.</a:t>
            </a:r>
            <a:endParaRPr lang="pt-BR" sz="1200" kern="1200" dirty="0">
              <a:solidFill>
                <a:schemeClr val="tx1"/>
              </a:solidFill>
              <a:effectLst/>
              <a:latin typeface="+mn-lt"/>
              <a:ea typeface="+mn-ea"/>
              <a:cs typeface="+mn-cs"/>
            </a:endParaRPr>
          </a:p>
          <a:p>
            <a:r>
              <a:rPr lang="pt-BR" sz="1200" i="1" kern="1200" dirty="0">
                <a:solidFill>
                  <a:schemeClr val="tx1"/>
                </a:solidFill>
                <a:effectLst/>
                <a:latin typeface="+mn-lt"/>
                <a:ea typeface="+mn-ea"/>
                <a:cs typeface="+mn-cs"/>
              </a:rPr>
              <a:t>(Mateus 19:17)</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58CB81-486B-45D5-B398-E6958B2B11B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10305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30). </a:t>
            </a:r>
            <a:r>
              <a:rPr lang="pt-BR" sz="1200" kern="1200" dirty="0">
                <a:solidFill>
                  <a:schemeClr val="tx1"/>
                </a:solidFill>
                <a:effectLst/>
                <a:latin typeface="+mn-lt"/>
                <a:ea typeface="+mn-ea"/>
                <a:cs typeface="+mn-cs"/>
              </a:rPr>
              <a:t>Cristo não veio aqui nessa terra para baixar os padrões, da lei de seu pai. Pelo contrário veio para ter uma vida de obediência e renúncia, para que por meio de sua justiça, o pecador pudesse ser perdoado e finalmente poder vencer o pecado, por meio da vitória de Cristo; e finalmente a lei verdadeiramente obedecida. Tanto incentivou a guarda mandamentos ao jovem rico como falava abertamente de sua vida de obediência aos mandamentos de seu pai. </a:t>
            </a:r>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29</a:t>
            </a:fld>
            <a:endParaRPr lang="pt-BR"/>
          </a:p>
        </p:txBody>
      </p:sp>
    </p:spTree>
    <p:extLst>
      <p:ext uri="{BB962C8B-B14F-4D97-AF65-F5344CB8AC3E}">
        <p14:creationId xmlns:p14="http://schemas.microsoft.com/office/powerpoint/2010/main" val="1893239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04) </a:t>
            </a:r>
            <a:r>
              <a:rPr lang="pt-BR" sz="1200" kern="1200" dirty="0">
                <a:solidFill>
                  <a:schemeClr val="tx1"/>
                </a:solidFill>
                <a:effectLst/>
                <a:latin typeface="+mn-lt"/>
                <a:ea typeface="+mn-ea"/>
                <a:cs typeface="+mn-cs"/>
              </a:rPr>
              <a:t>Primeiro precisamos entender que o pecado separou o homem de Deus. Dentro da obediência havia liberdade, enquanto o homem obedecesse, a paz reinava entre eles, estavam protegidos e seguros. Afinal, é isso que a obediência nos proporciona: paz, alegria, segurança. Esse foi o ideal que Deus tinha planejado para seus filhos. </a:t>
            </a:r>
          </a:p>
          <a:p>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3</a:t>
            </a:fld>
            <a:endParaRPr lang="pt-BR"/>
          </a:p>
        </p:txBody>
      </p:sp>
    </p:spTree>
    <p:extLst>
      <p:ext uri="{BB962C8B-B14F-4D97-AF65-F5344CB8AC3E}">
        <p14:creationId xmlns:p14="http://schemas.microsoft.com/office/powerpoint/2010/main" val="2512259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31). Recentemente laçaram uma série muito famosa na </a:t>
            </a:r>
            <a:r>
              <a:rPr lang="pt-PT" sz="1200" kern="1200" dirty="0" err="1">
                <a:solidFill>
                  <a:schemeClr val="tx1"/>
                </a:solidFill>
                <a:effectLst/>
                <a:latin typeface="+mn-lt"/>
                <a:ea typeface="+mn-ea"/>
                <a:cs typeface="+mn-cs"/>
              </a:rPr>
              <a:t>tv</a:t>
            </a:r>
            <a:r>
              <a:rPr lang="pt-PT" sz="1200" kern="1200" dirty="0">
                <a:solidFill>
                  <a:schemeClr val="tx1"/>
                </a:solidFill>
                <a:effectLst/>
                <a:latin typeface="+mn-lt"/>
                <a:ea typeface="+mn-ea"/>
                <a:cs typeface="+mn-cs"/>
              </a:rPr>
              <a:t>, intitulada os “Os dez mandamentos”. Foi um maior sucesso. Porém mesmo com tanto sucesso, ainda podemos ver uma rebelião ou um desapego muito grande por esses mandamentos. </a:t>
            </a:r>
            <a:r>
              <a:rPr lang="pt-BR" sz="1200" kern="1200" dirty="0">
                <a:solidFill>
                  <a:schemeClr val="tx1"/>
                </a:solidFill>
                <a:effectLst/>
                <a:latin typeface="+mn-lt"/>
                <a:ea typeface="+mn-ea"/>
                <a:cs typeface="+mn-cs"/>
              </a:rPr>
              <a:t>O mais impressionante é que por, mas que o tempo e as épocas tenham mudados, os princípios de Deus são eternos. Os mandamentos são um exemplo disso, eles jamais podem ser alterados. </a:t>
            </a:r>
          </a:p>
          <a:p>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30</a:t>
            </a:fld>
            <a:endParaRPr lang="pt-BR"/>
          </a:p>
        </p:txBody>
      </p:sp>
    </p:spTree>
    <p:extLst>
      <p:ext uri="{BB962C8B-B14F-4D97-AF65-F5344CB8AC3E}">
        <p14:creationId xmlns:p14="http://schemas.microsoft.com/office/powerpoint/2010/main" val="20273441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32). </a:t>
            </a:r>
            <a:r>
              <a:rPr lang="pt-BR" sz="1200" b="1" kern="1200" dirty="0">
                <a:solidFill>
                  <a:schemeClr val="tx1"/>
                </a:solidFill>
                <a:effectLst/>
                <a:latin typeface="+mn-lt"/>
                <a:ea typeface="+mn-ea"/>
                <a:cs typeface="+mn-cs"/>
              </a:rPr>
              <a:t>A terra caminha para sua destruição “</a:t>
            </a:r>
            <a:r>
              <a:rPr lang="pt-PT" sz="1200" b="1" i="1" kern="1200" dirty="0">
                <a:solidFill>
                  <a:schemeClr val="tx1"/>
                </a:solidFill>
                <a:effectLst/>
                <a:latin typeface="+mn-lt"/>
                <a:ea typeface="+mn-ea"/>
                <a:cs typeface="+mn-cs"/>
              </a:rPr>
              <a:t>Na verdade, a terra está contaminada por causa dos seus moradores, porquanto transgridem as leis, violam os estatutos e quebram a aliança eterna. Por isso, a maldição consome a terra, e os que habitam nela se tornam culpados; por isso, serão queimados os moradores da terra, </a:t>
            </a:r>
            <a:endParaRPr lang="pt-BR" sz="1200" kern="1200" dirty="0">
              <a:solidFill>
                <a:schemeClr val="tx1"/>
              </a:solidFill>
              <a:effectLst/>
              <a:latin typeface="+mn-lt"/>
              <a:ea typeface="+mn-ea"/>
              <a:cs typeface="+mn-cs"/>
            </a:endParaRPr>
          </a:p>
          <a:p>
            <a:r>
              <a:rPr lang="pt-PT" sz="1200" b="1" i="1" kern="1200" dirty="0">
                <a:solidFill>
                  <a:schemeClr val="tx1"/>
                </a:solidFill>
                <a:effectLst/>
                <a:latin typeface="+mn-lt"/>
                <a:ea typeface="+mn-ea"/>
                <a:cs typeface="+mn-cs"/>
              </a:rPr>
              <a:t>e poucos homens restarão”.</a:t>
            </a:r>
            <a:r>
              <a:rPr lang="pt-PT" sz="1200" i="1"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r>
              <a:rPr lang="pt-PT" sz="1200" i="1" kern="1200" dirty="0">
                <a:solidFill>
                  <a:schemeClr val="tx1"/>
                </a:solidFill>
                <a:effectLst/>
                <a:latin typeface="+mn-lt"/>
                <a:ea typeface="+mn-ea"/>
                <a:cs typeface="+mn-cs"/>
              </a:rPr>
              <a:t>(Isaías 24:5-6).</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58CB81-486B-45D5-B398-E6958B2B11B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66181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33). Esse verso parece apenas um retrato do mundo que estamos vivendo hoje. Um mundo que tomou um rumo totalmente diferente da vontade do Senhor, um mundo que se afastou de Deus, quebrou suas leis, tentou ser feliz sozinho. Por toda a parte vemos pessoas que amamos morrendo, pessoas doentes, passando por necessidades, inocentes sofrendo. Não! Não foi esse o mundo idealizado por Deus para você. Não era esse o sonho Dele. Tudo o que contemplamos hoje é uma triste consequência do pecado. Ver pessoas amadas partindo, pessoas doentes passando por necessidades, inocentes morrendo. </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O ser humano foi criado para adorar a Deus, viver de acordo com seus princípios. </a:t>
            </a:r>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32</a:t>
            </a:fld>
            <a:endParaRPr lang="pt-BR"/>
          </a:p>
        </p:txBody>
      </p:sp>
    </p:spTree>
    <p:extLst>
      <p:ext uri="{BB962C8B-B14F-4D97-AF65-F5344CB8AC3E}">
        <p14:creationId xmlns:p14="http://schemas.microsoft.com/office/powerpoint/2010/main" val="3854672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34).</a:t>
            </a:r>
            <a:r>
              <a:rPr lang="pt-PT" sz="1200" i="1" kern="1200" dirty="0">
                <a:solidFill>
                  <a:schemeClr val="tx1"/>
                </a:solidFill>
                <a:effectLst/>
                <a:latin typeface="+mn-lt"/>
                <a:ea typeface="+mn-ea"/>
                <a:cs typeface="+mn-cs"/>
              </a:rPr>
              <a:t> </a:t>
            </a:r>
            <a:r>
              <a:rPr lang="pt-BR" sz="1200" b="1" i="1" kern="1200" dirty="0">
                <a:solidFill>
                  <a:schemeClr val="tx1"/>
                </a:solidFill>
                <a:effectLst/>
                <a:latin typeface="+mn-lt"/>
                <a:ea typeface="+mn-ea"/>
                <a:cs typeface="+mn-cs"/>
              </a:rPr>
              <a:t>Se me amais, guardareis os meus mandamentos.</a:t>
            </a:r>
            <a:r>
              <a:rPr lang="pt-BR" sz="1200" i="1"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r>
              <a:rPr lang="pt-BR" sz="1200" i="1" kern="1200" dirty="0">
                <a:solidFill>
                  <a:schemeClr val="tx1"/>
                </a:solidFill>
                <a:effectLst/>
                <a:latin typeface="+mn-lt"/>
                <a:ea typeface="+mn-ea"/>
                <a:cs typeface="+mn-cs"/>
              </a:rPr>
              <a:t>(João 14:15)</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58CB81-486B-45D5-B398-E6958B2B11B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33816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35).</a:t>
            </a:r>
            <a:r>
              <a:rPr lang="pt-BR" sz="1200" kern="1200" dirty="0">
                <a:solidFill>
                  <a:schemeClr val="tx1"/>
                </a:solidFill>
                <a:effectLst/>
                <a:latin typeface="+mn-lt"/>
                <a:ea typeface="+mn-ea"/>
                <a:cs typeface="+mn-cs"/>
              </a:rPr>
              <a:t> Por que obedecemos? Por que amamos! Não existem obediência genuína sem o amor verdadeiro. Festa de casamento nos lembra bem essa cena, os dois sobem ao altar sem saber o que tem que obedecer, não estavam preocupados com isso, com as normas que existe dentro do casamento. Os olhinhos brilham um para outro, o amor está ali escrito nos rostos. De repente começam as perguntas. Você aceita, ser fiel, cuidar, respeitar. E para todas as leis apresentada a resposta é “sim”. Em alguns casos não param para pensar todas as realidades. </a:t>
            </a:r>
          </a:p>
          <a:p>
            <a:r>
              <a:rPr lang="pt-PT" sz="1200"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O amor é a base da obediência. Jesus falou para o jovem rico, vai vende tudo o que tu tens; em outras palavras ele estava dizendo ser esvazia das coisas que te atrapalham de viver o que você já conhece, vem e segui-me. Apesar de se uma pessoa rica, os padrões não foram baixados. </a:t>
            </a:r>
          </a:p>
          <a:p>
            <a:r>
              <a:rPr lang="pt-BR" sz="1200" kern="1200" dirty="0">
                <a:solidFill>
                  <a:schemeClr val="tx1"/>
                </a:solidFill>
                <a:effectLst/>
                <a:latin typeface="+mn-lt"/>
                <a:ea typeface="+mn-ea"/>
                <a:cs typeface="+mn-cs"/>
              </a:rPr>
              <a:t>          A lei de Deus continua sendo normativa para todos os ricos e pobres. Deus tem somente um sistema de governo ou um reino, e você é que escolhe de que lado você que estar. </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34</a:t>
            </a:fld>
            <a:endParaRPr lang="pt-BR"/>
          </a:p>
        </p:txBody>
      </p:sp>
    </p:spTree>
    <p:extLst>
      <p:ext uri="{BB962C8B-B14F-4D97-AF65-F5344CB8AC3E}">
        <p14:creationId xmlns:p14="http://schemas.microsoft.com/office/powerpoint/2010/main" val="3266410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200" kern="1200" dirty="0">
                <a:solidFill>
                  <a:schemeClr val="tx1"/>
                </a:solidFill>
                <a:effectLst/>
                <a:latin typeface="+mn-lt"/>
                <a:ea typeface="+mn-ea"/>
                <a:cs typeface="+mn-cs"/>
              </a:rPr>
              <a:t>(Slide 36).</a:t>
            </a:r>
            <a:r>
              <a:rPr lang="pt-BR" sz="1200" kern="1200" dirty="0">
                <a:solidFill>
                  <a:schemeClr val="tx1"/>
                </a:solidFill>
                <a:effectLst/>
                <a:latin typeface="+mn-lt"/>
                <a:ea typeface="+mn-ea"/>
                <a:cs typeface="+mn-cs"/>
              </a:rPr>
              <a:t> “Porque esta é a aliança que firmarei com a casa de Israel, depois daqueles dias, diz o Senhor: na sua mente imprimirei as minhas leis, também sobre o seu coração as inscreverei; e eu serei o seu Deus, e eles serão o meu povo”. </a:t>
            </a:r>
            <a:endParaRPr lang="pt-BR" dirty="0"/>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58CB81-486B-45D5-B398-E6958B2B11B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35</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089172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37).</a:t>
            </a:r>
            <a:r>
              <a:rPr lang="pt-BR" sz="1200" kern="1200" dirty="0">
                <a:solidFill>
                  <a:schemeClr val="tx1"/>
                </a:solidFill>
                <a:effectLst/>
                <a:latin typeface="+mn-lt"/>
                <a:ea typeface="+mn-ea"/>
                <a:cs typeface="+mn-cs"/>
              </a:rPr>
              <a:t> Ele que ser teu Deus, teu pai, que ama, que cuida, que protege. Não quer você aceitar esse Deus hoje?</a:t>
            </a:r>
          </a:p>
          <a:p>
            <a:r>
              <a:rPr lang="pt-BR" sz="1200" kern="1200" dirty="0">
                <a:solidFill>
                  <a:schemeClr val="tx1"/>
                </a:solidFill>
                <a:effectLst/>
                <a:latin typeface="+mn-lt"/>
                <a:ea typeface="+mn-ea"/>
                <a:cs typeface="+mn-cs"/>
              </a:rPr>
              <a:t> </a:t>
            </a:r>
          </a:p>
          <a:p>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36</a:t>
            </a:fld>
            <a:endParaRPr lang="pt-BR"/>
          </a:p>
        </p:txBody>
      </p:sp>
    </p:spTree>
    <p:extLst>
      <p:ext uri="{BB962C8B-B14F-4D97-AF65-F5344CB8AC3E}">
        <p14:creationId xmlns:p14="http://schemas.microsoft.com/office/powerpoint/2010/main" val="1825082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05) </a:t>
            </a:r>
            <a:r>
              <a:rPr lang="pt-BR" sz="1200" kern="1200" dirty="0">
                <a:solidFill>
                  <a:schemeClr val="tx1"/>
                </a:solidFill>
                <a:effectLst/>
                <a:latin typeface="+mn-lt"/>
                <a:ea typeface="+mn-ea"/>
                <a:cs typeface="+mn-cs"/>
              </a:rPr>
              <a:t>Como resultado da desobediência veio a morte, destruição, dor e as terríveis consequências do pecado. A lei de Deus tem um proposito, mostrar o caminho da vida ao ser humano. </a:t>
            </a:r>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4</a:t>
            </a:fld>
            <a:endParaRPr lang="pt-BR"/>
          </a:p>
        </p:txBody>
      </p:sp>
    </p:spTree>
    <p:extLst>
      <p:ext uri="{BB962C8B-B14F-4D97-AF65-F5344CB8AC3E}">
        <p14:creationId xmlns:p14="http://schemas.microsoft.com/office/powerpoint/2010/main" val="3988952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06) </a:t>
            </a:r>
            <a:r>
              <a:rPr lang="pt-BR" sz="1200" kern="1200" dirty="0">
                <a:solidFill>
                  <a:schemeClr val="tx1"/>
                </a:solidFill>
                <a:effectLst/>
                <a:latin typeface="+mn-lt"/>
                <a:ea typeface="+mn-ea"/>
                <a:cs typeface="+mn-cs"/>
              </a:rPr>
              <a:t>Jesus “vendo o estado desesperado da raça caída, veio para redimir homens e mulheres mediante uma vida de obediência à lei de Deus, e o pagamento da penalidade da desobediência. E à luz do madeiro, muitos que nunca dantes haviam conhecido o verdadeiro Deus, começaram a compreender a magnitude do amor do Pai”.</a:t>
            </a:r>
          </a:p>
          <a:p>
            <a:r>
              <a:rPr lang="pt-BR" sz="1200" kern="1200" dirty="0">
                <a:solidFill>
                  <a:schemeClr val="tx1"/>
                </a:solidFill>
                <a:effectLst/>
                <a:latin typeface="+mn-lt"/>
                <a:ea typeface="+mn-ea"/>
                <a:cs typeface="+mn-cs"/>
              </a:rPr>
              <a:t>                Pelo conhecimento da lei divina e a obediência aos Seus preceitos, podem os homens tornar-se filhos de Deus. Pela violação dessa lei, fazem-se servos de Satanás.</a:t>
            </a:r>
          </a:p>
          <a:p>
            <a:r>
              <a:rPr lang="pt-BR" sz="1200" kern="1200" dirty="0">
                <a:solidFill>
                  <a:schemeClr val="tx1"/>
                </a:solidFill>
                <a:effectLst/>
                <a:latin typeface="+mn-lt"/>
                <a:ea typeface="+mn-ea"/>
                <a:cs typeface="+mn-cs"/>
              </a:rPr>
              <a:t>ELLEN WHITE, Atos dos Apóstolos, p. 208.</a:t>
            </a:r>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5</a:t>
            </a:fld>
            <a:endParaRPr lang="pt-BR"/>
          </a:p>
        </p:txBody>
      </p:sp>
    </p:spTree>
    <p:extLst>
      <p:ext uri="{BB962C8B-B14F-4D97-AF65-F5344CB8AC3E}">
        <p14:creationId xmlns:p14="http://schemas.microsoft.com/office/powerpoint/2010/main" val="1747535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BR" sz="1200" b="1" kern="1200" dirty="0">
                <a:solidFill>
                  <a:schemeClr val="tx1"/>
                </a:solidFill>
                <a:effectLst/>
                <a:latin typeface="+mn-lt"/>
                <a:ea typeface="+mn-ea"/>
                <a:cs typeface="+mn-cs"/>
              </a:rPr>
              <a:t>A VIDA NO ÉDEM</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(Slides 07) </a:t>
            </a:r>
            <a:r>
              <a:rPr lang="pt-BR" sz="1200" b="1" i="1" kern="1200" dirty="0">
                <a:solidFill>
                  <a:schemeClr val="tx1"/>
                </a:solidFill>
                <a:effectLst/>
                <a:latin typeface="+mn-lt"/>
                <a:ea typeface="+mn-ea"/>
                <a:cs typeface="+mn-cs"/>
              </a:rPr>
              <a:t>“E o SENHOR Deus lhe deu esta ordem: De toda árvore do jardim comerás livremente, mas da árvore do conhecimento do bem e do mal não comerás; porque, no dia em que dela </a:t>
            </a:r>
            <a:endParaRPr lang="pt-BR" sz="1200" kern="1200" dirty="0">
              <a:solidFill>
                <a:schemeClr val="tx1"/>
              </a:solidFill>
              <a:effectLst/>
              <a:latin typeface="+mn-lt"/>
              <a:ea typeface="+mn-ea"/>
              <a:cs typeface="+mn-cs"/>
            </a:endParaRPr>
          </a:p>
          <a:p>
            <a:r>
              <a:rPr lang="pt-BR" sz="1200" b="1" i="1" kern="1200" dirty="0">
                <a:solidFill>
                  <a:schemeClr val="tx1"/>
                </a:solidFill>
                <a:effectLst/>
                <a:latin typeface="+mn-lt"/>
                <a:ea typeface="+mn-ea"/>
                <a:cs typeface="+mn-cs"/>
              </a:rPr>
              <a:t>comeres, certamente morrerás”</a:t>
            </a:r>
            <a:r>
              <a:rPr lang="pt-BR" sz="1200" i="1"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r>
              <a:rPr lang="pt-BR" sz="1200" i="1" kern="1200" dirty="0">
                <a:solidFill>
                  <a:schemeClr val="tx1"/>
                </a:solidFill>
                <a:effectLst/>
                <a:latin typeface="+mn-lt"/>
                <a:ea typeface="+mn-ea"/>
                <a:cs typeface="+mn-cs"/>
              </a:rPr>
              <a:t>(Gênesis 2:16-17)</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58CB81-486B-45D5-B398-E6958B2B11B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07971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i="1"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08) </a:t>
            </a:r>
            <a:r>
              <a:rPr lang="pt-BR" sz="1200" kern="1200" dirty="0">
                <a:solidFill>
                  <a:schemeClr val="tx1"/>
                </a:solidFill>
                <a:effectLst/>
                <a:latin typeface="+mn-lt"/>
                <a:ea typeface="+mn-ea"/>
                <a:cs typeface="+mn-cs"/>
              </a:rPr>
              <a:t>Sabe aquele momento jovem, em que seu pai tem que lhe dizer não! Imagine a cena: Seus amigos estão lá fora lhe aguardando para sair, já é quase meia noite. E seu Pai olha para você e diz: Não! Você não vai sair!  O pai está lhe protegendo das drogas, das más companhias, das bebidas, de uma gravides indesejada. Mesmo que não compreenda. Quando Deus diz não é por que nos ama. Deseja proteger seus filhos, livrar-nos de toda contaminação do pecado. </a:t>
            </a:r>
          </a:p>
          <a:p>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7</a:t>
            </a:fld>
            <a:endParaRPr lang="pt-BR"/>
          </a:p>
        </p:txBody>
      </p:sp>
    </p:spTree>
    <p:extLst>
      <p:ext uri="{BB962C8B-B14F-4D97-AF65-F5344CB8AC3E}">
        <p14:creationId xmlns:p14="http://schemas.microsoft.com/office/powerpoint/2010/main" val="3344488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09) Perceba</a:t>
            </a:r>
            <a:r>
              <a:rPr lang="pt-BR" sz="1200" kern="1200" dirty="0">
                <a:solidFill>
                  <a:schemeClr val="tx1"/>
                </a:solidFill>
                <a:effectLst/>
                <a:latin typeface="+mn-lt"/>
                <a:ea typeface="+mn-ea"/>
                <a:cs typeface="+mn-cs"/>
              </a:rPr>
              <a:t> que a obediência levaria o homem a liberdade, do contrário, a desobediência levaria a morte.  “A felicidade dos seres humanos está em sua obediência às leis de Deus. Em sua obediência à lei de Deus, o ser humano </a:t>
            </a:r>
            <a:r>
              <a:rPr lang="pt-BR" sz="1200" u="sng" kern="1200" dirty="0">
                <a:solidFill>
                  <a:schemeClr val="tx1"/>
                </a:solidFill>
                <a:effectLst/>
                <a:latin typeface="+mn-lt"/>
                <a:ea typeface="+mn-ea"/>
                <a:cs typeface="+mn-cs"/>
              </a:rPr>
              <a:t>é cercado como por um muro e guardados do mal</a:t>
            </a:r>
            <a:r>
              <a:rPr lang="pt-BR" sz="1200" kern="1200" dirty="0">
                <a:solidFill>
                  <a:schemeClr val="tx1"/>
                </a:solidFill>
                <a:effectLst/>
                <a:latin typeface="+mn-lt"/>
                <a:ea typeface="+mn-ea"/>
                <a:cs typeface="+mn-cs"/>
              </a:rPr>
              <a:t>. Ninguém pode ser feliz e apartar-se das exigências específicas de Deus, estabelecendo seus próprios padrões, que julgam poder seguir com segurança”. Manuscrito 1, 1892 (</a:t>
            </a:r>
            <a:r>
              <a:rPr lang="pt-BR" sz="1200" kern="1200" dirty="0" err="1">
                <a:solidFill>
                  <a:schemeClr val="tx1"/>
                </a:solidFill>
                <a:effectLst/>
                <a:latin typeface="+mn-lt"/>
                <a:ea typeface="+mn-ea"/>
                <a:cs typeface="+mn-cs"/>
              </a:rPr>
              <a:t>Manuscript</a:t>
            </a:r>
            <a:r>
              <a:rPr lang="pt-BR" sz="1200" kern="1200" dirty="0">
                <a:solidFill>
                  <a:schemeClr val="tx1"/>
                </a:solidFill>
                <a:effectLst/>
                <a:latin typeface="+mn-lt"/>
                <a:ea typeface="+mn-ea"/>
                <a:cs typeface="+mn-cs"/>
              </a:rPr>
              <a:t> Releases, vol. 6, págs. 336-338). </a:t>
            </a:r>
          </a:p>
          <a:p>
            <a:r>
              <a:rPr lang="pt-BR" sz="1200" kern="1200" dirty="0">
                <a:solidFill>
                  <a:schemeClr val="tx1"/>
                </a:solidFill>
                <a:effectLst/>
                <a:latin typeface="+mn-lt"/>
                <a:ea typeface="+mn-ea"/>
                <a:cs typeface="+mn-cs"/>
              </a:rPr>
              <a:t>       “Pelo conhecimento da lei divina e a obediência aos Seus preceitos, podem os homens tornar-se filhos de Deus. Pela violação dessa lei, fazem-se servos de Satanás”</a:t>
            </a:r>
          </a:p>
          <a:p>
            <a:r>
              <a:rPr lang="pt-BR" sz="1200" kern="1200" dirty="0">
                <a:solidFill>
                  <a:schemeClr val="tx1"/>
                </a:solidFill>
                <a:effectLst/>
                <a:latin typeface="+mn-lt"/>
                <a:ea typeface="+mn-ea"/>
                <a:cs typeface="+mn-cs"/>
              </a:rPr>
              <a:t>ELLEN WHITE, Conselho Sobre Educação, p. 70.</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8</a:t>
            </a:fld>
            <a:endParaRPr lang="pt-BR"/>
          </a:p>
        </p:txBody>
      </p:sp>
    </p:spTree>
    <p:extLst>
      <p:ext uri="{BB962C8B-B14F-4D97-AF65-F5344CB8AC3E}">
        <p14:creationId xmlns:p14="http://schemas.microsoft.com/office/powerpoint/2010/main" val="3331264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p>
          <a:p>
            <a:r>
              <a:rPr lang="pt-BR" sz="1200" b="1" kern="1200" dirty="0">
                <a:solidFill>
                  <a:schemeClr val="tx1"/>
                </a:solidFill>
                <a:effectLst/>
                <a:latin typeface="+mn-lt"/>
                <a:ea typeface="+mn-ea"/>
                <a:cs typeface="+mn-cs"/>
              </a:rPr>
              <a:t>VIDA EM ABUNDÂNCIA</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(Slides 10) </a:t>
            </a:r>
            <a:r>
              <a:rPr lang="pt-BR" sz="1200" b="1" i="1" kern="1200" dirty="0">
                <a:solidFill>
                  <a:schemeClr val="tx1"/>
                </a:solidFill>
                <a:effectLst/>
                <a:latin typeface="+mn-lt"/>
                <a:ea typeface="+mn-ea"/>
                <a:cs typeface="+mn-cs"/>
              </a:rPr>
              <a:t>“Se ouvires atento a voz do SENHOR, teu Deus, e fizeres o que é reto diante dos seus olhos, e deres ouvido aos seus mandamentos, e guardares todos os seus estatutos, nenhuma enfermidade virá sobre ti, das que enviei sobre os egípcios; pois eu sou o SENHOR, que te sara”.</a:t>
            </a:r>
            <a:r>
              <a:rPr lang="pt-BR" sz="1200" i="1" kern="1200" dirty="0">
                <a:solidFill>
                  <a:schemeClr val="tx1"/>
                </a:solidFill>
                <a:effectLst/>
                <a:latin typeface="+mn-lt"/>
                <a:ea typeface="+mn-ea"/>
                <a:cs typeface="+mn-cs"/>
              </a:rPr>
              <a:t> (Êxodo 15:26).</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58CB81-486B-45D5-B398-E6958B2B11B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32281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a:t>Clique para editar 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B5592B97-45E1-4BF5-BA7C-09F542ADD806}" type="datetimeFigureOut">
              <a:rPr lang="pt-BR" smtClean="0"/>
              <a:t>04/07/2023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1405329479"/>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5592B97-45E1-4BF5-BA7C-09F542ADD806}" type="datetimeFigureOut">
              <a:rPr lang="pt-BR" smtClean="0"/>
              <a:t>04/07/2023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130726885"/>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5592B97-45E1-4BF5-BA7C-09F542ADD806}" type="datetimeFigureOut">
              <a:rPr lang="pt-BR" smtClean="0"/>
              <a:t>04/07/2023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1072744220"/>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7"/>
            <a:ext cx="10363200" cy="1470025"/>
          </a:xfrm>
        </p:spPr>
        <p:txBody>
          <a:bodyPr/>
          <a:lstStyle/>
          <a:p>
            <a:r>
              <a:rPr lang="pt-BR"/>
              <a:t>Clique para editar 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7ABEEEF8-8137-4E7E-A452-BDB6C97C1447}" type="datetimeFigureOut">
              <a:rPr lang="pt-BR" smtClean="0"/>
              <a:t>04/07/2023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324144199"/>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ABEEEF8-8137-4E7E-A452-BDB6C97C1447}" type="datetimeFigureOut">
              <a:rPr lang="pt-BR" smtClean="0"/>
              <a:t>04/07/2023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2863904118"/>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6"/>
          </a:xfrm>
        </p:spPr>
        <p:txBody>
          <a:bodyPr anchor="t"/>
          <a:lstStyle>
            <a:lvl1pPr algn="l">
              <a:defRPr sz="4800" b="1" cap="all"/>
            </a:lvl1pPr>
          </a:lstStyle>
          <a:p>
            <a:r>
              <a:rPr lang="pt-BR"/>
              <a:t>Clique para editar 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7ABEEEF8-8137-4E7E-A452-BDB6C97C1447}" type="datetimeFigureOut">
              <a:rPr lang="pt-BR" smtClean="0"/>
              <a:t>04/07/2023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2222032869"/>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09600" y="1333500"/>
            <a:ext cx="5384800" cy="377190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333500"/>
            <a:ext cx="5384800" cy="377190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7ABEEEF8-8137-4E7E-A452-BDB6C97C1447}" type="datetimeFigureOut">
              <a:rPr lang="pt-BR" smtClean="0"/>
              <a:t>04/07/2023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3642963357"/>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609600" y="1535114"/>
            <a:ext cx="5386917"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pt-BR"/>
              <a:t>Clique para editar 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9" y="1535114"/>
            <a:ext cx="5389033"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pt-BR"/>
              <a:t>Clique para editar o texto mestre</a:t>
            </a:r>
          </a:p>
        </p:txBody>
      </p:sp>
      <p:sp>
        <p:nvSpPr>
          <p:cNvPr id="6" name="Espaço Reservado para Conteúdo 5"/>
          <p:cNvSpPr>
            <a:spLocks noGrp="1"/>
          </p:cNvSpPr>
          <p:nvPr>
            <p:ph sz="quarter" idx="4"/>
          </p:nvPr>
        </p:nvSpPr>
        <p:spPr>
          <a:xfrm>
            <a:off x="6193369"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7ABEEEF8-8137-4E7E-A452-BDB6C97C1447}" type="datetimeFigureOut">
              <a:rPr lang="pt-BR" smtClean="0"/>
              <a:t>04/07/2023</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2872124704"/>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7ABEEEF8-8137-4E7E-A452-BDB6C97C1447}" type="datetimeFigureOut">
              <a:rPr lang="pt-BR" smtClean="0"/>
              <a:t>04/07/2023</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1266852580"/>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7ABEEEF8-8137-4E7E-A452-BDB6C97C1447}" type="datetimeFigureOut">
              <a:rPr lang="pt-BR" smtClean="0"/>
              <a:t>04/07/2023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3704367587"/>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2" y="273051"/>
            <a:ext cx="4011084" cy="1162050"/>
          </a:xfrm>
        </p:spPr>
        <p:txBody>
          <a:bodyPr anchor="b"/>
          <a:lstStyle>
            <a:lvl1pPr algn="l">
              <a:defRPr sz="2400" b="1"/>
            </a:lvl1pPr>
          </a:lstStyle>
          <a:p>
            <a:r>
              <a:rPr lang="pt-BR"/>
              <a:t>Clique para editar o título mestre</a:t>
            </a:r>
          </a:p>
        </p:txBody>
      </p:sp>
      <p:sp>
        <p:nvSpPr>
          <p:cNvPr id="3" name="Espaço Reservado para Conteúdo 2"/>
          <p:cNvSpPr>
            <a:spLocks noGrp="1"/>
          </p:cNvSpPr>
          <p:nvPr>
            <p:ph idx="1"/>
          </p:nvPr>
        </p:nvSpPr>
        <p:spPr>
          <a:xfrm>
            <a:off x="4766733" y="273050"/>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2" y="1435101"/>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7ABEEEF8-8137-4E7E-A452-BDB6C97C1447}" type="datetimeFigureOut">
              <a:rPr lang="pt-BR" smtClean="0"/>
              <a:t>04/07/2023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3625243831"/>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5592B97-45E1-4BF5-BA7C-09F542ADD806}" type="datetimeFigureOut">
              <a:rPr lang="pt-BR" smtClean="0"/>
              <a:t>04/07/2023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827555000"/>
      </p:ext>
    </p:extLst>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400" b="1"/>
            </a:lvl1pPr>
          </a:lstStyle>
          <a:p>
            <a:r>
              <a:rPr lang="pt-BR"/>
              <a:t>Clique para editar o título mestre</a:t>
            </a: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pt-BR"/>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7ABEEEF8-8137-4E7E-A452-BDB6C97C1447}" type="datetimeFigureOut">
              <a:rPr lang="pt-BR" smtClean="0"/>
              <a:t>04/07/2023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2400700356"/>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ABEEEF8-8137-4E7E-A452-BDB6C97C1447}" type="datetimeFigureOut">
              <a:rPr lang="pt-BR" smtClean="0"/>
              <a:t>04/07/2023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275574346"/>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28600"/>
            <a:ext cx="2743200" cy="4876800"/>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09600" y="228600"/>
            <a:ext cx="8026400" cy="4876800"/>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ABEEEF8-8137-4E7E-A452-BDB6C97C1447}" type="datetimeFigureOut">
              <a:rPr lang="pt-BR" smtClean="0"/>
              <a:t>04/07/2023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3691081102"/>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B5592B97-45E1-4BF5-BA7C-09F542ADD806}" type="datetimeFigureOut">
              <a:rPr lang="pt-BR" smtClean="0"/>
              <a:t>04/07/2023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1261268853"/>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B5592B97-45E1-4BF5-BA7C-09F542ADD806}" type="datetimeFigureOut">
              <a:rPr lang="pt-BR" smtClean="0"/>
              <a:t>04/07/2023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3925868758"/>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B5592B97-45E1-4BF5-BA7C-09F542ADD806}" type="datetimeFigureOut">
              <a:rPr lang="pt-BR" smtClean="0"/>
              <a:t>04/07/2023</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3643428651"/>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B5592B97-45E1-4BF5-BA7C-09F542ADD806}" type="datetimeFigureOut">
              <a:rPr lang="pt-BR" smtClean="0"/>
              <a:t>04/07/2023</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2540648052"/>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B5592B97-45E1-4BF5-BA7C-09F542ADD806}" type="datetimeFigureOut">
              <a:rPr lang="pt-BR" smtClean="0"/>
              <a:t>04/07/2023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3955281016"/>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B5592B97-45E1-4BF5-BA7C-09F542ADD806}" type="datetimeFigureOut">
              <a:rPr lang="pt-BR" smtClean="0"/>
              <a:t>04/07/2023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4025573040"/>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B5592B97-45E1-4BF5-BA7C-09F542ADD806}" type="datetimeFigureOut">
              <a:rPr lang="pt-BR" smtClean="0"/>
              <a:t>04/07/2023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4047007330"/>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4000" b="-4000"/>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592B97-45E1-4BF5-BA7C-09F542ADD806}" type="datetimeFigureOut">
              <a:rPr lang="pt-BR" smtClean="0"/>
              <a:t>04/07/2023</a:t>
            </a:fld>
            <a:endParaRPr lang="pt-BR"/>
          </a:p>
        </p:txBody>
      </p:sp>
      <p:sp>
        <p:nvSpPr>
          <p:cNvPr id="5" name="Espaço Reservado para Rodapé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85F078-BEBD-4629-882A-1C232A3070C6}" type="slidenum">
              <a:rPr lang="pt-BR" smtClean="0"/>
              <a:t>‹nº›</a:t>
            </a:fld>
            <a:endParaRPr lang="pt-BR"/>
          </a:p>
        </p:txBody>
      </p:sp>
    </p:spTree>
    <p:extLst>
      <p:ext uri="{BB962C8B-B14F-4D97-AF65-F5344CB8AC3E}">
        <p14:creationId xmlns:p14="http://schemas.microsoft.com/office/powerpoint/2010/main" val="3280996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4000" b="-4000"/>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440">
                <a:solidFill>
                  <a:schemeClr val="tx1">
                    <a:tint val="75000"/>
                  </a:schemeClr>
                </a:solidFill>
              </a:defRPr>
            </a:lvl1pPr>
          </a:lstStyle>
          <a:p>
            <a:fld id="{7ABEEEF8-8137-4E7E-A452-BDB6C97C1447}" type="datetimeFigureOut">
              <a:rPr lang="pt-BR" smtClean="0"/>
              <a:t>04/07/2023</a:t>
            </a:fld>
            <a:endParaRPr lang="pt-BR"/>
          </a:p>
        </p:txBody>
      </p:sp>
      <p:sp>
        <p:nvSpPr>
          <p:cNvPr id="5" name="Espaço Reservado para Rodapé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440">
                <a:solidFill>
                  <a:schemeClr val="tx1">
                    <a:tint val="75000"/>
                  </a:schemeClr>
                </a:solidFill>
              </a:defRPr>
            </a:lvl1pPr>
          </a:lstStyle>
          <a:p>
            <a:fld id="{4E58575A-126B-43BD-8CF0-6D459DC445D4}" type="slidenum">
              <a:rPr lang="pt-BR" smtClean="0"/>
              <a:t>‹nº›</a:t>
            </a:fld>
            <a:endParaRPr lang="pt-BR"/>
          </a:p>
        </p:txBody>
      </p:sp>
    </p:spTree>
    <p:extLst>
      <p:ext uri="{BB962C8B-B14F-4D97-AF65-F5344CB8AC3E}">
        <p14:creationId xmlns:p14="http://schemas.microsoft.com/office/powerpoint/2010/main" val="26238054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randomBar dir="vert"/>
  </p:transition>
  <p:txStyles>
    <p:titleStyle>
      <a:lvl1pPr algn="ctr" defTabSz="109728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7280" rtl="0" eaLnBrk="1" latinLnBrk="0" hangingPunct="1">
        <a:spcBef>
          <a:spcPct val="20000"/>
        </a:spcBef>
        <a:buFont typeface="Arial" panose="020B0604020202020204" pitchFamily="34" charset="0"/>
        <a:buChar char="•"/>
        <a:defRPr sz="3840" kern="1200">
          <a:solidFill>
            <a:schemeClr val="tx1"/>
          </a:solidFill>
          <a:latin typeface="+mn-lt"/>
          <a:ea typeface="+mn-ea"/>
          <a:cs typeface="+mn-cs"/>
        </a:defRPr>
      </a:lvl1pPr>
      <a:lvl2pPr marL="891540" indent="-342900" algn="l" defTabSz="1097280" rtl="0" eaLnBrk="1" latinLnBrk="0" hangingPunct="1">
        <a:spcBef>
          <a:spcPct val="20000"/>
        </a:spcBef>
        <a:buFont typeface="Arial" panose="020B0604020202020204" pitchFamily="34" charset="0"/>
        <a:buChar char="–"/>
        <a:defRPr sz="3360" kern="1200">
          <a:solidFill>
            <a:schemeClr val="tx1"/>
          </a:solidFill>
          <a:latin typeface="+mn-lt"/>
          <a:ea typeface="+mn-ea"/>
          <a:cs typeface="+mn-cs"/>
        </a:defRPr>
      </a:lvl2pPr>
      <a:lvl3pPr marL="1371600" indent="-274320" algn="l" defTabSz="1097280" rtl="0" eaLnBrk="1" latinLnBrk="0" hangingPunct="1">
        <a:spcBef>
          <a:spcPct val="20000"/>
        </a:spcBef>
        <a:buFont typeface="Arial" panose="020B0604020202020204" pitchFamily="34" charset="0"/>
        <a:buChar char="•"/>
        <a:defRPr sz="2880" kern="1200">
          <a:solidFill>
            <a:schemeClr val="tx1"/>
          </a:solidFill>
          <a:latin typeface="+mn-lt"/>
          <a:ea typeface="+mn-ea"/>
          <a:cs typeface="+mn-cs"/>
        </a:defRPr>
      </a:lvl3pPr>
      <a:lvl4pPr marL="19202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6888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pt-BR"/>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4"/>
          <a:stretch>
            <a:fillRect/>
          </a:stretch>
        </p:blipFill>
        <p:spPr>
          <a:xfrm>
            <a:off x="255534" y="5916573"/>
            <a:ext cx="1426588" cy="707197"/>
          </a:xfrm>
          <a:prstGeom prst="rect">
            <a:avLst/>
          </a:prstGeom>
        </p:spPr>
      </p:pic>
    </p:spTree>
    <p:extLst>
      <p:ext uri="{BB962C8B-B14F-4D97-AF65-F5344CB8AC3E}">
        <p14:creationId xmlns:p14="http://schemas.microsoft.com/office/powerpoint/2010/main" val="4131446187"/>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545699" y="2548235"/>
            <a:ext cx="7405425"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IMAGENS DE SACRIFÍCIOS</a:t>
            </a:r>
            <a:endParaRPr lang="pt-BR" sz="5400" b="0" cap="none" spc="0" dirty="0">
              <a:ln w="0"/>
              <a:solidFill>
                <a:schemeClr val="tx1"/>
              </a:solidFill>
              <a:effectLst>
                <a:outerShdw blurRad="38100" dist="19050" dir="2700000" algn="tl" rotWithShape="0">
                  <a:schemeClr val="dk1">
                    <a:alpha val="40000"/>
                  </a:schemeClr>
                </a:outerShdw>
              </a:effectLst>
            </a:endParaRPr>
          </a:p>
        </p:txBody>
      </p:sp>
      <p:pic>
        <p:nvPicPr>
          <p:cNvPr id="3" name="Imagem 2"/>
          <p:cNvPicPr>
            <a:picLocks noChangeAspect="1"/>
          </p:cNvPicPr>
          <p:nvPr/>
        </p:nvPicPr>
        <p:blipFill rotWithShape="1">
          <a:blip r:embed="rId3"/>
          <a:srcRect t="3157" b="14035"/>
          <a:stretch/>
        </p:blipFill>
        <p:spPr>
          <a:xfrm>
            <a:off x="0" y="-1"/>
            <a:ext cx="12192000" cy="6957729"/>
          </a:xfrm>
          <a:prstGeom prst="rect">
            <a:avLst/>
          </a:prstGeom>
        </p:spPr>
      </p:pic>
      <p:sp>
        <p:nvSpPr>
          <p:cNvPr id="5" name="Retângulo 4"/>
          <p:cNvSpPr/>
          <p:nvPr/>
        </p:nvSpPr>
        <p:spPr>
          <a:xfrm>
            <a:off x="342184" y="4565409"/>
            <a:ext cx="11507631" cy="1323439"/>
          </a:xfrm>
          <a:prstGeom prst="rect">
            <a:avLst/>
          </a:prstGeom>
        </p:spPr>
        <p:txBody>
          <a:bodyPr wrap="square">
            <a:spAutoFit/>
          </a:bodyPr>
          <a:lstStyle/>
          <a:p>
            <a:pPr algn="ctr"/>
            <a:r>
              <a:rPr lang="pt-BR" sz="4000" b="1" dirty="0">
                <a:solidFill>
                  <a:srgbClr val="FFFF00"/>
                </a:solidFill>
                <a:effectLst>
                  <a:glow rad="101600">
                    <a:schemeClr val="tx1">
                      <a:lumMod val="95000"/>
                      <a:lumOff val="5000"/>
                      <a:alpha val="60000"/>
                    </a:schemeClr>
                  </a:glow>
                </a:effectLst>
                <a:latin typeface="Century Gothic" panose="020B0502020202020204" pitchFamily="34" charset="0"/>
              </a:rPr>
              <a:t>A obediência a Deus e seus princípios faz o homem desfrutar a vida em sua plenitude. </a:t>
            </a:r>
          </a:p>
        </p:txBody>
      </p:sp>
    </p:spTree>
    <p:extLst>
      <p:ext uri="{BB962C8B-B14F-4D97-AF65-F5344CB8AC3E}">
        <p14:creationId xmlns:p14="http://schemas.microsoft.com/office/powerpoint/2010/main" val="1883736507"/>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srcRect l="50913" t="4074" r="4531" b="20926"/>
          <a:stretch/>
        </p:blipFill>
        <p:spPr>
          <a:xfrm>
            <a:off x="6343650" y="247648"/>
            <a:ext cx="5524500" cy="6374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m 2"/>
          <p:cNvPicPr>
            <a:picLocks noChangeAspect="1"/>
          </p:cNvPicPr>
          <p:nvPr/>
        </p:nvPicPr>
        <p:blipFill rotWithShape="1">
          <a:blip r:embed="rId3"/>
          <a:srcRect l="2501" t="4074" r="52943" b="20926"/>
          <a:stretch/>
        </p:blipFill>
        <p:spPr>
          <a:xfrm>
            <a:off x="476250" y="247648"/>
            <a:ext cx="5544516" cy="6397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28033158"/>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ediencia">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9599" y="274638"/>
            <a:ext cx="10972801" cy="6167874"/>
          </a:xfrm>
        </p:spPr>
      </p:pic>
      <p:pic>
        <p:nvPicPr>
          <p:cNvPr id="5" name="Image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0506" y="443970"/>
            <a:ext cx="1678110" cy="1194330"/>
          </a:xfrm>
          <a:prstGeom prst="rect">
            <a:avLst/>
          </a:prstGeom>
        </p:spPr>
      </p:pic>
    </p:spTree>
    <p:extLst>
      <p:ext uri="{BB962C8B-B14F-4D97-AF65-F5344CB8AC3E}">
        <p14:creationId xmlns:p14="http://schemas.microsoft.com/office/powerpoint/2010/main" val="34277140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7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3"/>
          <a:srcRect t="11916" b="6425"/>
          <a:stretch/>
        </p:blipFill>
        <p:spPr>
          <a:xfrm>
            <a:off x="1" y="-1"/>
            <a:ext cx="12192000" cy="6858001"/>
          </a:xfrm>
          <a:prstGeom prst="rect">
            <a:avLst/>
          </a:prstGeom>
        </p:spPr>
      </p:pic>
      <p:sp>
        <p:nvSpPr>
          <p:cNvPr id="6" name="Retângulo 5"/>
          <p:cNvSpPr/>
          <p:nvPr/>
        </p:nvSpPr>
        <p:spPr>
          <a:xfrm>
            <a:off x="342184" y="4187172"/>
            <a:ext cx="11507631" cy="1938992"/>
          </a:xfrm>
          <a:prstGeom prst="rect">
            <a:avLst/>
          </a:prstGeom>
        </p:spPr>
        <p:txBody>
          <a:bodyPr wrap="square">
            <a:spAutoFit/>
          </a:bodyPr>
          <a:lstStyle/>
          <a:p>
            <a:pPr algn="ctr"/>
            <a:r>
              <a:rPr lang="pt-BR" sz="4000" b="1" dirty="0">
                <a:solidFill>
                  <a:srgbClr val="FFFF00"/>
                </a:solidFill>
                <a:effectLst>
                  <a:glow rad="101600">
                    <a:schemeClr val="tx1">
                      <a:lumMod val="95000"/>
                      <a:lumOff val="5000"/>
                      <a:alpha val="60000"/>
                    </a:schemeClr>
                  </a:glow>
                </a:effectLst>
                <a:latin typeface="Century Gothic" panose="020B0502020202020204" pitchFamily="34" charset="0"/>
              </a:rPr>
              <a:t>As leis de Deus dariam vida e segurança ao povo israelita, não era uma privação da felicidade, mas era o ideal de Deus. </a:t>
            </a:r>
          </a:p>
        </p:txBody>
      </p:sp>
    </p:spTree>
    <p:extLst>
      <p:ext uri="{BB962C8B-B14F-4D97-AF65-F5344CB8AC3E}">
        <p14:creationId xmlns:p14="http://schemas.microsoft.com/office/powerpoint/2010/main" val="1164040707"/>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1026" name="Picture 2" descr="http://www.pastorantoniojunior.com.br/uploads/posts/midia/876/Como-vencer-a-dor-do-luto.jpg"/>
          <p:cNvPicPr>
            <a:picLocks noChangeAspect="1" noChangeArrowheads="1"/>
          </p:cNvPicPr>
          <p:nvPr/>
        </p:nvPicPr>
        <p:blipFill rotWithShape="1">
          <a:blip r:embed="rId3">
            <a:extLst>
              <a:ext uri="{28A0092B-C50C-407E-A947-70E740481C1C}">
                <a14:useLocalDpi xmlns:a14="http://schemas.microsoft.com/office/drawing/2010/main" val="0"/>
              </a:ext>
            </a:extLst>
          </a:blip>
          <a:srcRect l="27030" r="6458"/>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p:cNvSpPr/>
          <p:nvPr/>
        </p:nvSpPr>
        <p:spPr>
          <a:xfrm>
            <a:off x="201106" y="4183758"/>
            <a:ext cx="11916125" cy="2554545"/>
          </a:xfrm>
          <a:prstGeom prst="rect">
            <a:avLst/>
          </a:prstGeom>
        </p:spPr>
        <p:txBody>
          <a:bodyPr wrap="square">
            <a:spAutoFit/>
          </a:bodyPr>
          <a:lstStyle/>
          <a:p>
            <a:pPr algn="ctr"/>
            <a:r>
              <a:rPr lang="pt-BR" sz="4000" b="1" dirty="0">
                <a:solidFill>
                  <a:srgbClr val="FFFF00"/>
                </a:solidFill>
                <a:effectLst>
                  <a:glow rad="101600">
                    <a:schemeClr val="tx1">
                      <a:lumMod val="95000"/>
                      <a:lumOff val="5000"/>
                      <a:alpha val="60000"/>
                    </a:schemeClr>
                  </a:glow>
                </a:effectLst>
                <a:latin typeface="Century Gothic" panose="020B0502020202020204" pitchFamily="34" charset="0"/>
              </a:rPr>
              <a:t>Como consequência dessa desobediência vieram ruinas de famílias, negócios, vidas ceifadas; tudo pelo quebrantamento dos princípios eternos de Deus. </a:t>
            </a:r>
          </a:p>
        </p:txBody>
      </p:sp>
    </p:spTree>
    <p:extLst>
      <p:ext uri="{BB962C8B-B14F-4D97-AF65-F5344CB8AC3E}">
        <p14:creationId xmlns:p14="http://schemas.microsoft.com/office/powerpoint/2010/main" val="2529315905"/>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srcRect r="12024" b="12258"/>
          <a:stretch/>
        </p:blipFill>
        <p:spPr>
          <a:xfrm>
            <a:off x="0" y="0"/>
            <a:ext cx="12192000" cy="6858000"/>
          </a:xfrm>
          <a:prstGeom prst="rect">
            <a:avLst/>
          </a:prstGeom>
        </p:spPr>
      </p:pic>
      <p:sp>
        <p:nvSpPr>
          <p:cNvPr id="5" name="Retângulo 4"/>
          <p:cNvSpPr/>
          <p:nvPr/>
        </p:nvSpPr>
        <p:spPr>
          <a:xfrm>
            <a:off x="201106" y="1228397"/>
            <a:ext cx="5323114" cy="4832092"/>
          </a:xfrm>
          <a:prstGeom prst="rect">
            <a:avLst/>
          </a:prstGeom>
        </p:spPr>
        <p:txBody>
          <a:bodyPr wrap="square">
            <a:spAutoFit/>
          </a:bodyPr>
          <a:lstStyle/>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Como seria viver em um mundo, onde toda a humanidade fosse obediente a lei moral dos mandamentos</a:t>
            </a:r>
          </a:p>
        </p:txBody>
      </p:sp>
    </p:spTree>
    <p:extLst>
      <p:ext uri="{BB962C8B-B14F-4D97-AF65-F5344CB8AC3E}">
        <p14:creationId xmlns:p14="http://schemas.microsoft.com/office/powerpoint/2010/main" val="284904838"/>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srcRect t="14118" b="15998"/>
          <a:stretch/>
        </p:blipFill>
        <p:spPr>
          <a:xfrm>
            <a:off x="-20052" y="0"/>
            <a:ext cx="12212052" cy="6858000"/>
          </a:xfrm>
          <a:prstGeom prst="rect">
            <a:avLst/>
          </a:prstGeom>
        </p:spPr>
      </p:pic>
      <p:pic>
        <p:nvPicPr>
          <p:cNvPr id="3" name="Imagem 2"/>
          <p:cNvPicPr>
            <a:picLocks noChangeAspect="1"/>
          </p:cNvPicPr>
          <p:nvPr/>
        </p:nvPicPr>
        <p:blipFill>
          <a:blip r:embed="rId4"/>
          <a:stretch>
            <a:fillRect/>
          </a:stretch>
        </p:blipFill>
        <p:spPr>
          <a:xfrm>
            <a:off x="201106" y="6150803"/>
            <a:ext cx="1426588" cy="707197"/>
          </a:xfrm>
          <a:prstGeom prst="rect">
            <a:avLst/>
          </a:prstGeom>
        </p:spPr>
      </p:pic>
      <p:sp>
        <p:nvSpPr>
          <p:cNvPr id="5" name="Retângulo 4"/>
          <p:cNvSpPr/>
          <p:nvPr/>
        </p:nvSpPr>
        <p:spPr>
          <a:xfrm>
            <a:off x="1848852" y="4565409"/>
            <a:ext cx="9040442" cy="1938992"/>
          </a:xfrm>
          <a:prstGeom prst="rect">
            <a:avLst/>
          </a:prstGeom>
        </p:spPr>
        <p:txBody>
          <a:bodyPr wrap="square">
            <a:spAutoFit/>
          </a:bodyPr>
          <a:lstStyle/>
          <a:p>
            <a:pPr algn="ctr"/>
            <a:r>
              <a:rPr lang="pt-BR" sz="4000" b="1" dirty="0">
                <a:solidFill>
                  <a:srgbClr val="FFFF00"/>
                </a:solidFill>
                <a:effectLst>
                  <a:glow rad="101600">
                    <a:schemeClr val="tx1">
                      <a:lumMod val="95000"/>
                      <a:lumOff val="5000"/>
                      <a:alpha val="60000"/>
                    </a:schemeClr>
                  </a:glow>
                </a:effectLst>
                <a:latin typeface="Century Gothic" panose="020B0502020202020204" pitchFamily="34" charset="0"/>
              </a:rPr>
              <a:t>Todos amaríamos </a:t>
            </a:r>
          </a:p>
          <a:p>
            <a:pPr algn="ctr"/>
            <a:r>
              <a:rPr lang="pt-BR" sz="4000" b="1" dirty="0">
                <a:solidFill>
                  <a:srgbClr val="FFFF00"/>
                </a:solidFill>
                <a:effectLst>
                  <a:glow rad="101600">
                    <a:schemeClr val="tx1">
                      <a:lumMod val="95000"/>
                      <a:lumOff val="5000"/>
                      <a:alpha val="60000"/>
                    </a:schemeClr>
                  </a:glow>
                </a:effectLst>
                <a:latin typeface="Century Gothic" panose="020B0502020202020204" pitchFamily="34" charset="0"/>
              </a:rPr>
              <a:t>Somente um Deus e seriamos uma única família na terra. </a:t>
            </a:r>
          </a:p>
        </p:txBody>
      </p:sp>
    </p:spTree>
    <p:extLst>
      <p:ext uri="{BB962C8B-B14F-4D97-AF65-F5344CB8AC3E}">
        <p14:creationId xmlns:p14="http://schemas.microsoft.com/office/powerpoint/2010/main" val="2366815219"/>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3"/>
          <a:srcRect t="16820" b="8925"/>
          <a:stretch/>
        </p:blipFill>
        <p:spPr>
          <a:xfrm>
            <a:off x="0" y="0"/>
            <a:ext cx="12192000" cy="6858000"/>
          </a:xfrm>
          <a:prstGeom prst="rect">
            <a:avLst/>
          </a:prstGeom>
        </p:spPr>
      </p:pic>
      <p:pic>
        <p:nvPicPr>
          <p:cNvPr id="5" name="Imagem 4"/>
          <p:cNvPicPr>
            <a:picLocks noChangeAspect="1"/>
          </p:cNvPicPr>
          <p:nvPr/>
        </p:nvPicPr>
        <p:blipFill>
          <a:blip r:embed="rId4"/>
          <a:stretch>
            <a:fillRect/>
          </a:stretch>
        </p:blipFill>
        <p:spPr>
          <a:xfrm>
            <a:off x="201106" y="6150803"/>
            <a:ext cx="1426588" cy="707197"/>
          </a:xfrm>
          <a:prstGeom prst="rect">
            <a:avLst/>
          </a:prstGeom>
        </p:spPr>
      </p:pic>
    </p:spTree>
    <p:extLst>
      <p:ext uri="{BB962C8B-B14F-4D97-AF65-F5344CB8AC3E}">
        <p14:creationId xmlns:p14="http://schemas.microsoft.com/office/powerpoint/2010/main" val="3042371088"/>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3"/>
          <a:srcRect l="1953" t="25000" r="2539" b="7812"/>
          <a:stretch/>
        </p:blipFill>
        <p:spPr>
          <a:xfrm>
            <a:off x="0" y="0"/>
            <a:ext cx="12203962" cy="6858000"/>
          </a:xfrm>
          <a:prstGeom prst="rect">
            <a:avLst/>
          </a:prstGeom>
        </p:spPr>
      </p:pic>
      <p:pic>
        <p:nvPicPr>
          <p:cNvPr id="5" name="Imagem 4"/>
          <p:cNvPicPr>
            <a:picLocks noChangeAspect="1"/>
          </p:cNvPicPr>
          <p:nvPr/>
        </p:nvPicPr>
        <p:blipFill>
          <a:blip r:embed="rId4"/>
          <a:stretch>
            <a:fillRect/>
          </a:stretch>
        </p:blipFill>
        <p:spPr>
          <a:xfrm>
            <a:off x="201106" y="6150803"/>
            <a:ext cx="1426588" cy="707197"/>
          </a:xfrm>
          <a:prstGeom prst="rect">
            <a:avLst/>
          </a:prstGeom>
        </p:spPr>
      </p:pic>
    </p:spTree>
    <p:extLst>
      <p:ext uri="{BB962C8B-B14F-4D97-AF65-F5344CB8AC3E}">
        <p14:creationId xmlns:p14="http://schemas.microsoft.com/office/powerpoint/2010/main" val="1140654377"/>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 name="Imagem 4"/>
          <p:cNvPicPr>
            <a:picLocks noChangeAspect="1"/>
          </p:cNvPicPr>
          <p:nvPr/>
        </p:nvPicPr>
        <p:blipFill rotWithShape="1">
          <a:blip r:embed="rId3"/>
          <a:srcRect t="6736"/>
          <a:stretch/>
        </p:blipFill>
        <p:spPr>
          <a:xfrm>
            <a:off x="0" y="0"/>
            <a:ext cx="12211730" cy="6858000"/>
          </a:xfrm>
          <a:prstGeom prst="rect">
            <a:avLst/>
          </a:prstGeom>
        </p:spPr>
      </p:pic>
      <p:pic>
        <p:nvPicPr>
          <p:cNvPr id="6" name="Imagem 5"/>
          <p:cNvPicPr>
            <a:picLocks noChangeAspect="1"/>
          </p:cNvPicPr>
          <p:nvPr/>
        </p:nvPicPr>
        <p:blipFill>
          <a:blip r:embed="rId4"/>
          <a:stretch>
            <a:fillRect/>
          </a:stretch>
        </p:blipFill>
        <p:spPr>
          <a:xfrm>
            <a:off x="201106" y="6150803"/>
            <a:ext cx="1426588" cy="707197"/>
          </a:xfrm>
          <a:prstGeom prst="rect">
            <a:avLst/>
          </a:prstGeom>
        </p:spPr>
      </p:pic>
    </p:spTree>
    <p:extLst>
      <p:ext uri="{BB962C8B-B14F-4D97-AF65-F5344CB8AC3E}">
        <p14:creationId xmlns:p14="http://schemas.microsoft.com/office/powerpoint/2010/main" val="3179035787"/>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ço Reservado para Conteúdo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2469" y="495931"/>
            <a:ext cx="4598127" cy="3875565"/>
          </a:xfrm>
        </p:spPr>
      </p:pic>
      <p:sp>
        <p:nvSpPr>
          <p:cNvPr id="4" name="Retângulo 3"/>
          <p:cNvSpPr/>
          <p:nvPr/>
        </p:nvSpPr>
        <p:spPr>
          <a:xfrm>
            <a:off x="1028170" y="5050766"/>
            <a:ext cx="9975808" cy="1446550"/>
          </a:xfrm>
          <a:prstGeom prst="rect">
            <a:avLst/>
          </a:prstGeom>
        </p:spPr>
        <p:txBody>
          <a:bodyPr wrap="none">
            <a:spAutoFit/>
          </a:bodyPr>
          <a:lstStyle/>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Já passou em sua mente </a:t>
            </a:r>
          </a:p>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Que Deus não quer sua felicidade? </a:t>
            </a:r>
          </a:p>
        </p:txBody>
      </p:sp>
    </p:spTree>
    <p:extLst>
      <p:ext uri="{BB962C8B-B14F-4D97-AF65-F5344CB8AC3E}">
        <p14:creationId xmlns:p14="http://schemas.microsoft.com/office/powerpoint/2010/main" val="4188658871"/>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3"/>
          <a:srcRect b="27273"/>
          <a:stretch/>
        </p:blipFill>
        <p:spPr>
          <a:xfrm>
            <a:off x="0" y="0"/>
            <a:ext cx="12153900" cy="7105650"/>
          </a:xfrm>
          <a:prstGeom prst="rect">
            <a:avLst/>
          </a:prstGeom>
        </p:spPr>
      </p:pic>
    </p:spTree>
    <p:extLst>
      <p:ext uri="{BB962C8B-B14F-4D97-AF65-F5344CB8AC3E}">
        <p14:creationId xmlns:p14="http://schemas.microsoft.com/office/powerpoint/2010/main" val="1081147533"/>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srcRect l="328" t="3509" r="-328" b="3942"/>
          <a:stretch/>
        </p:blipFill>
        <p:spPr>
          <a:xfrm>
            <a:off x="914400" y="754215"/>
            <a:ext cx="4875591" cy="4642943"/>
          </a:xfrm>
          <a:prstGeom prst="rect">
            <a:avLst/>
          </a:prstGeom>
          <a:ln>
            <a:noFill/>
          </a:ln>
          <a:effectLst>
            <a:outerShdw blurRad="292100" dist="139700" dir="2700000" algn="tl" rotWithShape="0">
              <a:srgbClr val="333333">
                <a:alpha val="65000"/>
              </a:srgbClr>
            </a:outerShdw>
          </a:effectLst>
        </p:spPr>
      </p:pic>
      <p:pic>
        <p:nvPicPr>
          <p:cNvPr id="3" name="Imagem 2"/>
          <p:cNvPicPr>
            <a:picLocks noChangeAspect="1"/>
          </p:cNvPicPr>
          <p:nvPr/>
        </p:nvPicPr>
        <p:blipFill>
          <a:blip r:embed="rId4"/>
          <a:stretch>
            <a:fillRect/>
          </a:stretch>
        </p:blipFill>
        <p:spPr>
          <a:xfrm>
            <a:off x="201106" y="6150803"/>
            <a:ext cx="1426588" cy="707197"/>
          </a:xfrm>
          <a:prstGeom prst="rect">
            <a:avLst/>
          </a:prstGeom>
        </p:spPr>
      </p:pic>
      <p:sp>
        <p:nvSpPr>
          <p:cNvPr id="5" name="Retângulo 4"/>
          <p:cNvSpPr/>
          <p:nvPr/>
        </p:nvSpPr>
        <p:spPr>
          <a:xfrm>
            <a:off x="2960310" y="1182860"/>
            <a:ext cx="11507631" cy="3785652"/>
          </a:xfrm>
          <a:prstGeom prst="rect">
            <a:avLst/>
          </a:prstGeom>
        </p:spPr>
        <p:txBody>
          <a:bodyPr wrap="square">
            <a:spAutoFit/>
          </a:bodyPr>
          <a:lstStyle/>
          <a:p>
            <a:pPr algn="ctr"/>
            <a:r>
              <a:rPr lang="pt-BR" sz="6000" b="1" dirty="0">
                <a:solidFill>
                  <a:srgbClr val="FFFF00"/>
                </a:solidFill>
                <a:effectLst>
                  <a:glow rad="101600">
                    <a:schemeClr val="tx1">
                      <a:lumMod val="95000"/>
                      <a:lumOff val="5000"/>
                      <a:alpha val="60000"/>
                    </a:schemeClr>
                  </a:glow>
                </a:effectLst>
                <a:latin typeface="Century Gothic" panose="020B0502020202020204" pitchFamily="34" charset="0"/>
              </a:rPr>
              <a:t>Ninguém </a:t>
            </a:r>
          </a:p>
          <a:p>
            <a:pPr algn="ctr"/>
            <a:r>
              <a:rPr lang="pt-BR" sz="6000" b="1" dirty="0">
                <a:solidFill>
                  <a:srgbClr val="FFFF00"/>
                </a:solidFill>
                <a:effectLst>
                  <a:glow rad="101600">
                    <a:schemeClr val="tx1">
                      <a:lumMod val="95000"/>
                      <a:lumOff val="5000"/>
                      <a:alpha val="60000"/>
                    </a:schemeClr>
                  </a:glow>
                </a:effectLst>
                <a:latin typeface="Century Gothic" panose="020B0502020202020204" pitchFamily="34" charset="0"/>
              </a:rPr>
              <a:t>Tiraria </a:t>
            </a:r>
          </a:p>
          <a:p>
            <a:pPr algn="ctr"/>
            <a:r>
              <a:rPr lang="pt-BR" sz="6000" b="1" dirty="0">
                <a:solidFill>
                  <a:srgbClr val="FFFF00"/>
                </a:solidFill>
                <a:effectLst>
                  <a:glow rad="101600">
                    <a:schemeClr val="tx1">
                      <a:lumMod val="95000"/>
                      <a:lumOff val="5000"/>
                      <a:alpha val="60000"/>
                    </a:schemeClr>
                  </a:glow>
                </a:effectLst>
                <a:latin typeface="Century Gothic" panose="020B0502020202020204" pitchFamily="34" charset="0"/>
              </a:rPr>
              <a:t>a vida um </a:t>
            </a:r>
          </a:p>
          <a:p>
            <a:pPr algn="ctr"/>
            <a:r>
              <a:rPr lang="pt-BR" sz="6000" b="1" dirty="0">
                <a:solidFill>
                  <a:srgbClr val="FFFF00"/>
                </a:solidFill>
                <a:effectLst>
                  <a:glow rad="101600">
                    <a:schemeClr val="tx1">
                      <a:lumMod val="95000"/>
                      <a:lumOff val="5000"/>
                      <a:alpha val="60000"/>
                    </a:schemeClr>
                  </a:glow>
                </a:effectLst>
                <a:latin typeface="Century Gothic" panose="020B0502020202020204" pitchFamily="34" charset="0"/>
              </a:rPr>
              <a:t>do outro.</a:t>
            </a:r>
          </a:p>
        </p:txBody>
      </p:sp>
    </p:spTree>
    <p:extLst>
      <p:ext uri="{BB962C8B-B14F-4D97-AF65-F5344CB8AC3E}">
        <p14:creationId xmlns:p14="http://schemas.microsoft.com/office/powerpoint/2010/main" val="1853249778"/>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0" y="-11112"/>
            <a:ext cx="12254094" cy="6869112"/>
          </a:xfrm>
          <a:prstGeom prst="rect">
            <a:avLst/>
          </a:prstGeom>
        </p:spPr>
      </p:pic>
      <p:sp>
        <p:nvSpPr>
          <p:cNvPr id="6" name="Retângulo 5"/>
          <p:cNvSpPr/>
          <p:nvPr/>
        </p:nvSpPr>
        <p:spPr>
          <a:xfrm>
            <a:off x="342184" y="5238760"/>
            <a:ext cx="11507631" cy="1323439"/>
          </a:xfrm>
          <a:prstGeom prst="rect">
            <a:avLst/>
          </a:prstGeom>
        </p:spPr>
        <p:txBody>
          <a:bodyPr wrap="square">
            <a:spAutoFit/>
          </a:bodyPr>
          <a:lstStyle/>
          <a:p>
            <a:pPr algn="ctr"/>
            <a:r>
              <a:rPr lang="pt-BR" sz="4000" b="1" dirty="0">
                <a:solidFill>
                  <a:srgbClr val="FFFF00"/>
                </a:solidFill>
                <a:effectLst>
                  <a:glow rad="101600">
                    <a:schemeClr val="tx1">
                      <a:lumMod val="95000"/>
                      <a:lumOff val="5000"/>
                      <a:alpha val="60000"/>
                    </a:schemeClr>
                  </a:glow>
                </a:effectLst>
                <a:latin typeface="Century Gothic" panose="020B0502020202020204" pitchFamily="34" charset="0"/>
              </a:rPr>
              <a:t>Não teríamos famílias destruídas e arruinada  elo pecado da infidelidade. </a:t>
            </a:r>
          </a:p>
        </p:txBody>
      </p:sp>
    </p:spTree>
    <p:extLst>
      <p:ext uri="{BB962C8B-B14F-4D97-AF65-F5344CB8AC3E}">
        <p14:creationId xmlns:p14="http://schemas.microsoft.com/office/powerpoint/2010/main" val="2916402640"/>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3"/>
          <a:srcRect t="7234" b="7898"/>
          <a:stretch/>
        </p:blipFill>
        <p:spPr>
          <a:xfrm>
            <a:off x="0" y="0"/>
            <a:ext cx="12192000" cy="6892604"/>
          </a:xfrm>
          <a:prstGeom prst="rect">
            <a:avLst/>
          </a:prstGeom>
        </p:spPr>
      </p:pic>
      <p:sp>
        <p:nvSpPr>
          <p:cNvPr id="6" name="Retângulo 5"/>
          <p:cNvSpPr/>
          <p:nvPr/>
        </p:nvSpPr>
        <p:spPr>
          <a:xfrm>
            <a:off x="-362309" y="4755058"/>
            <a:ext cx="12916617" cy="1754326"/>
          </a:xfrm>
          <a:prstGeom prst="rect">
            <a:avLst/>
          </a:prstGeom>
        </p:spPr>
        <p:txBody>
          <a:bodyPr wrap="square">
            <a:spAutoFit/>
          </a:bodyPr>
          <a:lstStyle/>
          <a:p>
            <a:pPr algn="ctr"/>
            <a:r>
              <a:rPr lang="pt-BR" sz="5400" b="1" dirty="0">
                <a:solidFill>
                  <a:srgbClr val="FFFF00"/>
                </a:solidFill>
                <a:effectLst>
                  <a:glow rad="101600">
                    <a:schemeClr val="tx1">
                      <a:lumMod val="95000"/>
                      <a:lumOff val="5000"/>
                      <a:alpha val="60000"/>
                    </a:schemeClr>
                  </a:glow>
                </a:effectLst>
                <a:latin typeface="Century Gothic" panose="020B0502020202020204" pitchFamily="34" charset="0"/>
              </a:rPr>
              <a:t>Não pegaríamos nada </a:t>
            </a:r>
          </a:p>
          <a:p>
            <a:pPr algn="ctr"/>
            <a:r>
              <a:rPr lang="pt-BR" sz="5400" b="1" dirty="0">
                <a:solidFill>
                  <a:srgbClr val="FFFF00"/>
                </a:solidFill>
                <a:effectLst>
                  <a:glow rad="101600">
                    <a:schemeClr val="tx1">
                      <a:lumMod val="95000"/>
                      <a:lumOff val="5000"/>
                      <a:alpha val="60000"/>
                    </a:schemeClr>
                  </a:glow>
                </a:effectLst>
                <a:latin typeface="Century Gothic" panose="020B0502020202020204" pitchFamily="34" charset="0"/>
              </a:rPr>
              <a:t>o que é  do outro.</a:t>
            </a:r>
          </a:p>
        </p:txBody>
      </p:sp>
    </p:spTree>
    <p:extLst>
      <p:ext uri="{BB962C8B-B14F-4D97-AF65-F5344CB8AC3E}">
        <p14:creationId xmlns:p14="http://schemas.microsoft.com/office/powerpoint/2010/main" val="2313981654"/>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3"/>
          <a:srcRect t="7440" b="13514"/>
          <a:stretch/>
        </p:blipFill>
        <p:spPr>
          <a:xfrm>
            <a:off x="0" y="0"/>
            <a:ext cx="12192000" cy="6858000"/>
          </a:xfrm>
          <a:prstGeom prst="rect">
            <a:avLst/>
          </a:prstGeom>
        </p:spPr>
      </p:pic>
      <p:sp>
        <p:nvSpPr>
          <p:cNvPr id="6" name="Retângulo 5"/>
          <p:cNvSpPr/>
          <p:nvPr/>
        </p:nvSpPr>
        <p:spPr>
          <a:xfrm>
            <a:off x="342184" y="4737756"/>
            <a:ext cx="11507631" cy="1754326"/>
          </a:xfrm>
          <a:prstGeom prst="rect">
            <a:avLst/>
          </a:prstGeom>
        </p:spPr>
        <p:txBody>
          <a:bodyPr wrap="square">
            <a:spAutoFit/>
          </a:bodyPr>
          <a:lstStyle/>
          <a:p>
            <a:pPr algn="ctr"/>
            <a:r>
              <a:rPr lang="pt-BR" sz="5400" b="1" dirty="0">
                <a:solidFill>
                  <a:srgbClr val="FFFF00"/>
                </a:solidFill>
                <a:effectLst>
                  <a:glow rad="101600">
                    <a:schemeClr val="tx1">
                      <a:lumMod val="95000"/>
                      <a:lumOff val="5000"/>
                      <a:alpha val="60000"/>
                    </a:schemeClr>
                  </a:glow>
                </a:effectLst>
                <a:latin typeface="Century Gothic" panose="020B0502020202020204" pitchFamily="34" charset="0"/>
              </a:rPr>
              <a:t>Ninguém falaria mal </a:t>
            </a:r>
          </a:p>
          <a:p>
            <a:pPr algn="ctr"/>
            <a:r>
              <a:rPr lang="pt-BR" sz="5400" b="1" dirty="0">
                <a:solidFill>
                  <a:srgbClr val="FFFF00"/>
                </a:solidFill>
                <a:effectLst>
                  <a:glow rad="101600">
                    <a:schemeClr val="tx1">
                      <a:lumMod val="95000"/>
                      <a:lumOff val="5000"/>
                      <a:alpha val="60000"/>
                    </a:schemeClr>
                  </a:glow>
                </a:effectLst>
                <a:latin typeface="Century Gothic" panose="020B0502020202020204" pitchFamily="34" charset="0"/>
              </a:rPr>
              <a:t>um dos outros. </a:t>
            </a:r>
          </a:p>
        </p:txBody>
      </p:sp>
    </p:spTree>
    <p:extLst>
      <p:ext uri="{BB962C8B-B14F-4D97-AF65-F5344CB8AC3E}">
        <p14:creationId xmlns:p14="http://schemas.microsoft.com/office/powerpoint/2010/main" val="1599343515"/>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0" y="0"/>
            <a:ext cx="12192000" cy="7001692"/>
          </a:xfrm>
          <a:prstGeom prst="rect">
            <a:avLst/>
          </a:prstGeom>
        </p:spPr>
      </p:pic>
      <p:sp>
        <p:nvSpPr>
          <p:cNvPr id="6" name="Retângulo 5"/>
          <p:cNvSpPr/>
          <p:nvPr/>
        </p:nvSpPr>
        <p:spPr>
          <a:xfrm>
            <a:off x="475892" y="5288340"/>
            <a:ext cx="11240216" cy="1569660"/>
          </a:xfrm>
          <a:prstGeom prst="rect">
            <a:avLst/>
          </a:prstGeom>
        </p:spPr>
        <p:txBody>
          <a:bodyPr wrap="square">
            <a:spAutoFit/>
          </a:bodyPr>
          <a:lstStyle/>
          <a:p>
            <a:pPr algn="ctr"/>
            <a:r>
              <a:rPr lang="pt-BR" sz="4800" b="1" dirty="0">
                <a:solidFill>
                  <a:srgbClr val="FFFF00"/>
                </a:solidFill>
                <a:effectLst>
                  <a:glow rad="101600">
                    <a:schemeClr val="tx1">
                      <a:lumMod val="95000"/>
                      <a:lumOff val="5000"/>
                      <a:alpha val="60000"/>
                    </a:schemeClr>
                  </a:glow>
                </a:effectLst>
                <a:latin typeface="Century Gothic" panose="020B0502020202020204" pitchFamily="34" charset="0"/>
              </a:rPr>
              <a:t>Ninguém desejaria nada o que é do outro. </a:t>
            </a:r>
          </a:p>
        </p:txBody>
      </p:sp>
    </p:spTree>
    <p:extLst>
      <p:ext uri="{BB962C8B-B14F-4D97-AF65-F5344CB8AC3E}">
        <p14:creationId xmlns:p14="http://schemas.microsoft.com/office/powerpoint/2010/main" val="2927630738"/>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3"/>
          <a:srcRect l="8171" r="4451"/>
          <a:stretch/>
        </p:blipFill>
        <p:spPr>
          <a:xfrm>
            <a:off x="28514" y="-152400"/>
            <a:ext cx="12163486" cy="7010400"/>
          </a:xfrm>
          <a:prstGeom prst="rect">
            <a:avLst/>
          </a:prstGeom>
        </p:spPr>
      </p:pic>
      <p:sp>
        <p:nvSpPr>
          <p:cNvPr id="6" name="Retângulo 5"/>
          <p:cNvSpPr/>
          <p:nvPr/>
        </p:nvSpPr>
        <p:spPr>
          <a:xfrm>
            <a:off x="356441" y="4221877"/>
            <a:ext cx="11507631" cy="2585323"/>
          </a:xfrm>
          <a:prstGeom prst="rect">
            <a:avLst/>
          </a:prstGeom>
        </p:spPr>
        <p:txBody>
          <a:bodyPr wrap="square">
            <a:spAutoFit/>
          </a:bodyPr>
          <a:lstStyle/>
          <a:p>
            <a:pPr algn="ctr"/>
            <a:r>
              <a:rPr lang="pt-BR" sz="5400" b="1" dirty="0">
                <a:solidFill>
                  <a:srgbClr val="FFFF00"/>
                </a:solidFill>
                <a:effectLst>
                  <a:glow rad="101600">
                    <a:schemeClr val="tx1">
                      <a:lumMod val="95000"/>
                      <a:lumOff val="5000"/>
                      <a:alpha val="60000"/>
                    </a:schemeClr>
                  </a:glow>
                </a:effectLst>
                <a:latin typeface="Century Gothic" panose="020B0502020202020204" pitchFamily="34" charset="0"/>
              </a:rPr>
              <a:t>A obediência a Deus e seus princípios faz o homem desfrutar a vida em sua plenitude. </a:t>
            </a:r>
          </a:p>
        </p:txBody>
      </p:sp>
    </p:spTree>
    <p:extLst>
      <p:ext uri="{BB962C8B-B14F-4D97-AF65-F5344CB8AC3E}">
        <p14:creationId xmlns:p14="http://schemas.microsoft.com/office/powerpoint/2010/main" val="1277510318"/>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35468" y="2536369"/>
            <a:ext cx="12056532" cy="1754326"/>
          </a:xfrm>
          <a:prstGeom prst="rect">
            <a:avLst/>
          </a:prstGeom>
        </p:spPr>
        <p:txBody>
          <a:bodyPr wrap="square">
            <a:spAutoFit/>
          </a:bodyPr>
          <a:lstStyle/>
          <a:p>
            <a:pPr algn="ctr">
              <a:defRPr/>
            </a:pPr>
            <a:r>
              <a:rPr lang="pt-BR" sz="5400" kern="0" dirty="0">
                <a:solidFill>
                  <a:schemeClr val="bg1"/>
                </a:solidFill>
                <a:latin typeface="Century Gothic" panose="020B0502020202020204" pitchFamily="34" charset="0"/>
              </a:rPr>
              <a:t>Se me amais, guardareis os meus mandamentos. </a:t>
            </a:r>
            <a:endParaRPr lang="pt-BR" sz="5400" b="1" kern="0" dirty="0">
              <a:solidFill>
                <a:schemeClr val="bg1"/>
              </a:solidFill>
              <a:latin typeface="Century Gothic" panose="020B0502020202020204" pitchFamily="34" charset="0"/>
            </a:endParaRPr>
          </a:p>
        </p:txBody>
      </p:sp>
      <p:pic>
        <p:nvPicPr>
          <p:cNvPr id="8" name="Imagem 7"/>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r="23699"/>
          <a:stretch/>
        </p:blipFill>
        <p:spPr>
          <a:xfrm>
            <a:off x="1660022" y="533399"/>
            <a:ext cx="10531978" cy="1343527"/>
          </a:xfrm>
          <a:prstGeom prst="rect">
            <a:avLst/>
          </a:prstGeom>
        </p:spPr>
      </p:pic>
      <p:sp>
        <p:nvSpPr>
          <p:cNvPr id="9" name="Retângulo 8"/>
          <p:cNvSpPr/>
          <p:nvPr/>
        </p:nvSpPr>
        <p:spPr>
          <a:xfrm>
            <a:off x="4965914" y="585768"/>
            <a:ext cx="7411451" cy="1107996"/>
          </a:xfrm>
          <a:prstGeom prst="rect">
            <a:avLst/>
          </a:prstGeom>
        </p:spPr>
        <p:txBody>
          <a:bodyPr wrap="square">
            <a:spAutoFit/>
          </a:bodyPr>
          <a:lstStyle/>
          <a:p>
            <a:pPr algn="ctr">
              <a:defRPr/>
            </a:pPr>
            <a:r>
              <a:rPr lang="pt-BR" sz="6600" b="1" kern="0" dirty="0">
                <a:solidFill>
                  <a:srgbClr val="FFFF00"/>
                </a:solidFill>
                <a:latin typeface="Century Gothic" panose="020B0502020202020204" pitchFamily="34" charset="0"/>
              </a:rPr>
              <a:t>João 14:15 ARA</a:t>
            </a: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834" y="207462"/>
            <a:ext cx="3828757" cy="2228412"/>
          </a:xfrm>
          <a:prstGeom prst="rect">
            <a:avLst/>
          </a:prstGeom>
        </p:spPr>
      </p:pic>
    </p:spTree>
    <p:extLst>
      <p:ext uri="{BB962C8B-B14F-4D97-AF65-F5344CB8AC3E}">
        <p14:creationId xmlns:p14="http://schemas.microsoft.com/office/powerpoint/2010/main" val="7227863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270933" y="2435874"/>
            <a:ext cx="11802534" cy="3785652"/>
          </a:xfrm>
          <a:prstGeom prst="rect">
            <a:avLst/>
          </a:prstGeom>
        </p:spPr>
        <p:txBody>
          <a:bodyPr wrap="square">
            <a:spAutoFit/>
          </a:bodyPr>
          <a:lstStyle/>
          <a:p>
            <a:pPr algn="ctr">
              <a:defRPr/>
            </a:pPr>
            <a:r>
              <a:rPr lang="pt-BR" sz="4800" kern="0" dirty="0">
                <a:solidFill>
                  <a:schemeClr val="bg1"/>
                </a:solidFill>
                <a:latin typeface="Century Gothic" panose="020B0502020202020204" pitchFamily="34" charset="0"/>
              </a:rPr>
              <a:t> Respondeu-lhe Jesus: Por que me perguntas acerca do que é bom? Bom só existe um. Se queres, porém, entrar na vida, </a:t>
            </a:r>
            <a:r>
              <a:rPr lang="pt-BR" sz="4800" kern="0" dirty="0">
                <a:solidFill>
                  <a:srgbClr val="FFFF00"/>
                </a:solidFill>
                <a:latin typeface="Century Gothic" panose="020B0502020202020204" pitchFamily="34" charset="0"/>
              </a:rPr>
              <a:t>guarda os mandamentos. </a:t>
            </a:r>
            <a:endParaRPr lang="pt-BR" sz="2400" kern="0" dirty="0">
              <a:solidFill>
                <a:srgbClr val="FFFF00"/>
              </a:solidFill>
              <a:latin typeface="Century Gothic" panose="020B0502020202020204" pitchFamily="34" charset="0"/>
            </a:endParaRPr>
          </a:p>
        </p:txBody>
      </p:sp>
      <p:pic>
        <p:nvPicPr>
          <p:cNvPr id="8" name="Imagem 7"/>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r="23699"/>
          <a:stretch/>
        </p:blipFill>
        <p:spPr>
          <a:xfrm>
            <a:off x="1660022" y="533399"/>
            <a:ext cx="10531978" cy="1343527"/>
          </a:xfrm>
          <a:prstGeom prst="rect">
            <a:avLst/>
          </a:prstGeom>
        </p:spPr>
      </p:pic>
      <p:sp>
        <p:nvSpPr>
          <p:cNvPr id="9" name="Retângulo 8"/>
          <p:cNvSpPr/>
          <p:nvPr/>
        </p:nvSpPr>
        <p:spPr>
          <a:xfrm>
            <a:off x="4922926" y="603362"/>
            <a:ext cx="7411451" cy="1015663"/>
          </a:xfrm>
          <a:prstGeom prst="rect">
            <a:avLst/>
          </a:prstGeom>
        </p:spPr>
        <p:txBody>
          <a:bodyPr wrap="square">
            <a:spAutoFit/>
          </a:bodyPr>
          <a:lstStyle/>
          <a:p>
            <a:pPr algn="ctr">
              <a:defRPr/>
            </a:pPr>
            <a:r>
              <a:rPr lang="pt-BR" sz="6000" b="1" kern="0" dirty="0">
                <a:solidFill>
                  <a:srgbClr val="FFFF00"/>
                </a:solidFill>
                <a:latin typeface="Century Gothic" panose="020B0502020202020204" pitchFamily="34" charset="0"/>
              </a:rPr>
              <a:t>Mateus 19:17 ARA </a:t>
            </a: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834" y="207462"/>
            <a:ext cx="3828757" cy="2228412"/>
          </a:xfrm>
          <a:prstGeom prst="rect">
            <a:avLst/>
          </a:prstGeom>
        </p:spPr>
      </p:pic>
      <p:pic>
        <p:nvPicPr>
          <p:cNvPr id="10" name="Imagem 9"/>
          <p:cNvPicPr>
            <a:picLocks noChangeAspect="1"/>
          </p:cNvPicPr>
          <p:nvPr/>
        </p:nvPicPr>
        <p:blipFill>
          <a:blip r:embed="rId5"/>
          <a:stretch>
            <a:fillRect/>
          </a:stretch>
        </p:blipFill>
        <p:spPr>
          <a:xfrm>
            <a:off x="201106" y="6150803"/>
            <a:ext cx="1426588" cy="707197"/>
          </a:xfrm>
          <a:prstGeom prst="rect">
            <a:avLst/>
          </a:prstGeom>
        </p:spPr>
      </p:pic>
    </p:spTree>
    <p:extLst>
      <p:ext uri="{BB962C8B-B14F-4D97-AF65-F5344CB8AC3E}">
        <p14:creationId xmlns:p14="http://schemas.microsoft.com/office/powerpoint/2010/main" val="1457660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6" name="Imagem 5"/>
          <p:cNvPicPr>
            <a:picLocks noChangeAspect="1"/>
          </p:cNvPicPr>
          <p:nvPr/>
        </p:nvPicPr>
        <p:blipFill rotWithShape="1">
          <a:blip r:embed="rId3"/>
          <a:srcRect t="12749" b="6956"/>
          <a:stretch/>
        </p:blipFill>
        <p:spPr>
          <a:xfrm>
            <a:off x="-1" y="0"/>
            <a:ext cx="12192001" cy="6858000"/>
          </a:xfrm>
          <a:prstGeom prst="rect">
            <a:avLst/>
          </a:prstGeom>
        </p:spPr>
      </p:pic>
      <p:pic>
        <p:nvPicPr>
          <p:cNvPr id="5" name="Imagem 4"/>
          <p:cNvPicPr>
            <a:picLocks noChangeAspect="1"/>
          </p:cNvPicPr>
          <p:nvPr/>
        </p:nvPicPr>
        <p:blipFill>
          <a:blip r:embed="rId4"/>
          <a:stretch>
            <a:fillRect/>
          </a:stretch>
        </p:blipFill>
        <p:spPr>
          <a:xfrm>
            <a:off x="201106" y="6150803"/>
            <a:ext cx="1426588" cy="707197"/>
          </a:xfrm>
          <a:prstGeom prst="rect">
            <a:avLst/>
          </a:prstGeom>
        </p:spPr>
      </p:pic>
      <p:sp>
        <p:nvSpPr>
          <p:cNvPr id="7" name="Retângulo 6"/>
          <p:cNvSpPr/>
          <p:nvPr/>
        </p:nvSpPr>
        <p:spPr>
          <a:xfrm>
            <a:off x="6906270" y="797510"/>
            <a:ext cx="4980930" cy="3785652"/>
          </a:xfrm>
          <a:prstGeom prst="rect">
            <a:avLst/>
          </a:prstGeom>
        </p:spPr>
        <p:txBody>
          <a:bodyPr wrap="square">
            <a:spAutoFit/>
          </a:bodyPr>
          <a:lstStyle/>
          <a:p>
            <a:pPr algn="ctr"/>
            <a:r>
              <a:rPr lang="pt-BR" sz="4800" b="1" dirty="0">
                <a:solidFill>
                  <a:srgbClr val="FFFF00"/>
                </a:solidFill>
                <a:effectLst>
                  <a:glow rad="101600">
                    <a:schemeClr val="tx1">
                      <a:lumMod val="95000"/>
                      <a:lumOff val="5000"/>
                      <a:alpha val="60000"/>
                    </a:schemeClr>
                  </a:glow>
                </a:effectLst>
                <a:latin typeface="Century Gothic" panose="020B0502020202020204" pitchFamily="34" charset="0"/>
              </a:rPr>
              <a:t>Cristo não veio aqui nessa terra para baixar os padrões, da lei de seu pai. </a:t>
            </a:r>
          </a:p>
        </p:txBody>
      </p:sp>
    </p:spTree>
    <p:extLst>
      <p:ext uri="{BB962C8B-B14F-4D97-AF65-F5344CB8AC3E}">
        <p14:creationId xmlns:p14="http://schemas.microsoft.com/office/powerpoint/2010/main" val="1127888981"/>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3"/>
          <a:srcRect t="18342" b="11694"/>
          <a:stretch/>
        </p:blipFill>
        <p:spPr>
          <a:xfrm>
            <a:off x="0" y="0"/>
            <a:ext cx="12192000" cy="6824005"/>
          </a:xfrm>
          <a:prstGeom prst="rect">
            <a:avLst/>
          </a:prstGeom>
        </p:spPr>
      </p:pic>
      <p:sp>
        <p:nvSpPr>
          <p:cNvPr id="6" name="Retângulo 5"/>
          <p:cNvSpPr/>
          <p:nvPr/>
        </p:nvSpPr>
        <p:spPr>
          <a:xfrm>
            <a:off x="758953" y="834096"/>
            <a:ext cx="6382512" cy="1938992"/>
          </a:xfrm>
          <a:prstGeom prst="rect">
            <a:avLst/>
          </a:prstGeom>
        </p:spPr>
        <p:txBody>
          <a:bodyPr wrap="square">
            <a:spAutoFit/>
          </a:bodyPr>
          <a:lstStyle/>
          <a:p>
            <a:pPr algn="ctr"/>
            <a:r>
              <a:rPr lang="pt-BR" sz="4000" b="1" dirty="0">
                <a:solidFill>
                  <a:srgbClr val="FFFF00"/>
                </a:solidFill>
                <a:effectLst>
                  <a:glow rad="101600">
                    <a:schemeClr val="tx1">
                      <a:lumMod val="95000"/>
                      <a:lumOff val="5000"/>
                      <a:alpha val="60000"/>
                    </a:schemeClr>
                  </a:glow>
                </a:effectLst>
                <a:latin typeface="Century Gothic" panose="020B0502020202020204" pitchFamily="34" charset="0"/>
              </a:rPr>
              <a:t>Dentro da </a:t>
            </a:r>
          </a:p>
          <a:p>
            <a:pPr algn="ctr"/>
            <a:r>
              <a:rPr lang="pt-BR" sz="4000" b="1" dirty="0">
                <a:solidFill>
                  <a:srgbClr val="FFFF00"/>
                </a:solidFill>
                <a:effectLst>
                  <a:glow rad="101600">
                    <a:schemeClr val="tx1">
                      <a:lumMod val="95000"/>
                      <a:lumOff val="5000"/>
                      <a:alpha val="60000"/>
                    </a:schemeClr>
                  </a:glow>
                </a:effectLst>
                <a:latin typeface="Century Gothic" panose="020B0502020202020204" pitchFamily="34" charset="0"/>
              </a:rPr>
              <a:t>obediência</a:t>
            </a:r>
          </a:p>
          <a:p>
            <a:pPr algn="ctr"/>
            <a:r>
              <a:rPr lang="pt-BR" sz="4000" b="1" dirty="0">
                <a:solidFill>
                  <a:srgbClr val="FFFF00"/>
                </a:solidFill>
                <a:effectLst>
                  <a:glow rad="101600">
                    <a:schemeClr val="tx1">
                      <a:lumMod val="95000"/>
                      <a:lumOff val="5000"/>
                      <a:alpha val="60000"/>
                    </a:schemeClr>
                  </a:glow>
                </a:effectLst>
                <a:latin typeface="Century Gothic" panose="020B0502020202020204" pitchFamily="34" charset="0"/>
              </a:rPr>
              <a:t> Havia Liberdade.</a:t>
            </a:r>
          </a:p>
        </p:txBody>
      </p:sp>
    </p:spTree>
    <p:extLst>
      <p:ext uri="{BB962C8B-B14F-4D97-AF65-F5344CB8AC3E}">
        <p14:creationId xmlns:p14="http://schemas.microsoft.com/office/powerpoint/2010/main" val="1617115033"/>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0" y="0"/>
            <a:ext cx="12192000" cy="6892742"/>
          </a:xfrm>
          <a:prstGeom prst="rect">
            <a:avLst/>
          </a:prstGeom>
        </p:spPr>
      </p:pic>
    </p:spTree>
    <p:extLst>
      <p:ext uri="{BB962C8B-B14F-4D97-AF65-F5344CB8AC3E}">
        <p14:creationId xmlns:p14="http://schemas.microsoft.com/office/powerpoint/2010/main" val="1963476563"/>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168400" y="2867855"/>
            <a:ext cx="10058400" cy="3108543"/>
          </a:xfrm>
          <a:prstGeom prst="rect">
            <a:avLst/>
          </a:prstGeom>
        </p:spPr>
        <p:txBody>
          <a:bodyPr wrap="square">
            <a:spAutoFit/>
          </a:bodyPr>
          <a:lstStyle/>
          <a:p>
            <a:pPr algn="ctr">
              <a:defRPr/>
            </a:pPr>
            <a:r>
              <a:rPr lang="pt-BR" sz="2800" kern="0" dirty="0">
                <a:solidFill>
                  <a:schemeClr val="bg1"/>
                </a:solidFill>
                <a:latin typeface="Century Gothic" panose="020B0502020202020204" pitchFamily="34" charset="0"/>
              </a:rPr>
              <a:t>Na verdade, a terra está contaminada por causa dos seus moradores, </a:t>
            </a:r>
            <a:r>
              <a:rPr lang="pt-BR" sz="2800" kern="0" dirty="0">
                <a:solidFill>
                  <a:srgbClr val="FFFF00"/>
                </a:solidFill>
                <a:latin typeface="Century Gothic" panose="020B0502020202020204" pitchFamily="34" charset="0"/>
              </a:rPr>
              <a:t>porquanto </a:t>
            </a:r>
            <a:r>
              <a:rPr lang="pt-BR" sz="2800" kern="0" dirty="0" err="1">
                <a:solidFill>
                  <a:srgbClr val="FFFF00"/>
                </a:solidFill>
                <a:latin typeface="Century Gothic" panose="020B0502020202020204" pitchFamily="34" charset="0"/>
              </a:rPr>
              <a:t>transgridem</a:t>
            </a:r>
            <a:r>
              <a:rPr lang="pt-BR" sz="2800" kern="0" dirty="0">
                <a:solidFill>
                  <a:srgbClr val="FFFF00"/>
                </a:solidFill>
                <a:latin typeface="Century Gothic" panose="020B0502020202020204" pitchFamily="34" charset="0"/>
              </a:rPr>
              <a:t> as leis</a:t>
            </a:r>
            <a:r>
              <a:rPr lang="pt-BR" sz="2800" kern="0" dirty="0">
                <a:solidFill>
                  <a:schemeClr val="bg1"/>
                </a:solidFill>
                <a:latin typeface="Century Gothic" panose="020B0502020202020204" pitchFamily="34" charset="0"/>
              </a:rPr>
              <a:t>, violam os estatutos e quebram a aliança eterna.</a:t>
            </a:r>
          </a:p>
          <a:p>
            <a:pPr algn="ctr">
              <a:defRPr/>
            </a:pPr>
            <a:r>
              <a:rPr lang="pt-BR" sz="2800" kern="0" dirty="0">
                <a:solidFill>
                  <a:schemeClr val="bg1"/>
                </a:solidFill>
                <a:latin typeface="Century Gothic" panose="020B0502020202020204" pitchFamily="34" charset="0"/>
              </a:rPr>
              <a:t> Por isso, a maldição consome a terra, e os que habitam nela se tornam culpados; por isso, serão queimados os moradores da terra, e poucos homens restarão.</a:t>
            </a:r>
          </a:p>
          <a:p>
            <a:pPr algn="ctr">
              <a:defRPr/>
            </a:pPr>
            <a:r>
              <a:rPr lang="pt-BR" sz="2800" kern="0" dirty="0">
                <a:solidFill>
                  <a:schemeClr val="bg1"/>
                </a:solidFill>
                <a:latin typeface="Century Gothic" panose="020B0502020202020204" pitchFamily="34" charset="0"/>
              </a:rPr>
              <a:t> </a:t>
            </a:r>
            <a:endParaRPr lang="pt-BR" sz="1200" b="1" kern="0" dirty="0">
              <a:solidFill>
                <a:srgbClr val="FFFF00"/>
              </a:solidFill>
              <a:latin typeface="Century Gothic" panose="020B0502020202020204" pitchFamily="34" charset="0"/>
            </a:endParaRPr>
          </a:p>
        </p:txBody>
      </p:sp>
      <p:pic>
        <p:nvPicPr>
          <p:cNvPr id="8" name="Imagem 7"/>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r="23699"/>
          <a:stretch/>
        </p:blipFill>
        <p:spPr>
          <a:xfrm>
            <a:off x="1660022" y="533399"/>
            <a:ext cx="10531978" cy="1343527"/>
          </a:xfrm>
          <a:prstGeom prst="rect">
            <a:avLst/>
          </a:prstGeom>
        </p:spPr>
      </p:pic>
      <p:sp>
        <p:nvSpPr>
          <p:cNvPr id="9" name="Retângulo 8"/>
          <p:cNvSpPr/>
          <p:nvPr/>
        </p:nvSpPr>
        <p:spPr>
          <a:xfrm>
            <a:off x="4895851" y="555236"/>
            <a:ext cx="7411451" cy="1107996"/>
          </a:xfrm>
          <a:prstGeom prst="rect">
            <a:avLst/>
          </a:prstGeom>
        </p:spPr>
        <p:txBody>
          <a:bodyPr wrap="square">
            <a:spAutoFit/>
          </a:bodyPr>
          <a:lstStyle/>
          <a:p>
            <a:pPr algn="ctr">
              <a:defRPr/>
            </a:pPr>
            <a:r>
              <a:rPr lang="pt-BR" sz="6600" b="1" kern="0" dirty="0">
                <a:solidFill>
                  <a:srgbClr val="FFFF00"/>
                </a:solidFill>
                <a:latin typeface="Century Gothic" panose="020B0502020202020204" pitchFamily="34" charset="0"/>
              </a:rPr>
              <a:t>Isaias 24:5-6 </a:t>
            </a: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834" y="207462"/>
            <a:ext cx="3828757" cy="2228412"/>
          </a:xfrm>
          <a:prstGeom prst="rect">
            <a:avLst/>
          </a:prstGeom>
        </p:spPr>
      </p:pic>
    </p:spTree>
    <p:extLst>
      <p:ext uri="{BB962C8B-B14F-4D97-AF65-F5344CB8AC3E}">
        <p14:creationId xmlns:p14="http://schemas.microsoft.com/office/powerpoint/2010/main" val="29966394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6" name="Imagem 5"/>
          <p:cNvPicPr>
            <a:picLocks noChangeAspect="1"/>
          </p:cNvPicPr>
          <p:nvPr/>
        </p:nvPicPr>
        <p:blipFill rotWithShape="1">
          <a:blip r:embed="rId3"/>
          <a:srcRect t="8747" b="6160"/>
          <a:stretch/>
        </p:blipFill>
        <p:spPr>
          <a:xfrm>
            <a:off x="0" y="0"/>
            <a:ext cx="12192000" cy="7204827"/>
          </a:xfrm>
          <a:prstGeom prst="rect">
            <a:avLst/>
          </a:prstGeom>
        </p:spPr>
      </p:pic>
      <p:sp>
        <p:nvSpPr>
          <p:cNvPr id="7" name="Retângulo 6"/>
          <p:cNvSpPr/>
          <p:nvPr/>
        </p:nvSpPr>
        <p:spPr>
          <a:xfrm>
            <a:off x="609600" y="1050538"/>
            <a:ext cx="4701094" cy="3970318"/>
          </a:xfrm>
          <a:prstGeom prst="rect">
            <a:avLst/>
          </a:prstGeom>
        </p:spPr>
        <p:txBody>
          <a:bodyPr wrap="square">
            <a:spAutoFit/>
          </a:bodyPr>
          <a:lstStyle/>
          <a:p>
            <a:pPr algn="ctr"/>
            <a:r>
              <a:rPr lang="pt-BR" sz="3600" b="1" dirty="0">
                <a:solidFill>
                  <a:srgbClr val="FFFF00"/>
                </a:solidFill>
                <a:effectLst>
                  <a:glow rad="101600">
                    <a:schemeClr val="tx1">
                      <a:lumMod val="95000"/>
                      <a:lumOff val="5000"/>
                      <a:alpha val="60000"/>
                    </a:schemeClr>
                  </a:glow>
                </a:effectLst>
                <a:latin typeface="Century Gothic" panose="020B0502020202020204" pitchFamily="34" charset="0"/>
              </a:rPr>
              <a:t>Por toda a parte vemos pessoas que amamos morrendo, pessoas doentes, passando por necessidades, inocentes sofrendo.</a:t>
            </a:r>
          </a:p>
        </p:txBody>
      </p:sp>
    </p:spTree>
    <p:extLst>
      <p:ext uri="{BB962C8B-B14F-4D97-AF65-F5344CB8AC3E}">
        <p14:creationId xmlns:p14="http://schemas.microsoft.com/office/powerpoint/2010/main" val="3708893107"/>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643466" y="2880374"/>
            <a:ext cx="11129434" cy="2308324"/>
          </a:xfrm>
          <a:prstGeom prst="rect">
            <a:avLst/>
          </a:prstGeom>
        </p:spPr>
        <p:txBody>
          <a:bodyPr wrap="square">
            <a:spAutoFit/>
          </a:bodyPr>
          <a:lstStyle/>
          <a:p>
            <a:pPr algn="ctr">
              <a:defRPr/>
            </a:pPr>
            <a:r>
              <a:rPr lang="pt-BR" sz="3600" kern="0" dirty="0">
                <a:solidFill>
                  <a:srgbClr val="FFFF00"/>
                </a:solidFill>
                <a:latin typeface="Century Gothic" panose="020B0502020202020204" pitchFamily="34" charset="0"/>
              </a:rPr>
              <a:t>Se guardardes os meus mandamentos, </a:t>
            </a:r>
            <a:r>
              <a:rPr lang="pt-BR" sz="3600" kern="0" dirty="0">
                <a:solidFill>
                  <a:schemeClr val="bg1"/>
                </a:solidFill>
                <a:latin typeface="Century Gothic" panose="020B0502020202020204" pitchFamily="34" charset="0"/>
              </a:rPr>
              <a:t>permanecereis no meu amor; assim como também eu tenho guardado os mandamentos de meu Pai e no seu amor permaneço. </a:t>
            </a:r>
            <a:endParaRPr lang="pt-BR" sz="1600" kern="0" dirty="0">
              <a:solidFill>
                <a:schemeClr val="bg1"/>
              </a:solidFill>
              <a:latin typeface="Century Gothic" panose="020B0502020202020204" pitchFamily="34" charset="0"/>
            </a:endParaRPr>
          </a:p>
        </p:txBody>
      </p:sp>
      <p:pic>
        <p:nvPicPr>
          <p:cNvPr id="8" name="Imagem 7"/>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r="23699"/>
          <a:stretch/>
        </p:blipFill>
        <p:spPr>
          <a:xfrm>
            <a:off x="1660022" y="533399"/>
            <a:ext cx="10531978" cy="1343527"/>
          </a:xfrm>
          <a:prstGeom prst="rect">
            <a:avLst/>
          </a:prstGeom>
        </p:spPr>
      </p:pic>
      <p:sp>
        <p:nvSpPr>
          <p:cNvPr id="9" name="Retângulo 8"/>
          <p:cNvSpPr/>
          <p:nvPr/>
        </p:nvSpPr>
        <p:spPr>
          <a:xfrm>
            <a:off x="5067304" y="555236"/>
            <a:ext cx="7411451" cy="1107996"/>
          </a:xfrm>
          <a:prstGeom prst="rect">
            <a:avLst/>
          </a:prstGeom>
        </p:spPr>
        <p:txBody>
          <a:bodyPr wrap="square">
            <a:spAutoFit/>
          </a:bodyPr>
          <a:lstStyle/>
          <a:p>
            <a:pPr algn="ctr">
              <a:defRPr/>
            </a:pPr>
            <a:r>
              <a:rPr lang="pt-BR" sz="6600" b="1" kern="0" dirty="0">
                <a:solidFill>
                  <a:srgbClr val="FFFF00"/>
                </a:solidFill>
                <a:latin typeface="Century Gothic" panose="020B0502020202020204" pitchFamily="34" charset="0"/>
              </a:rPr>
              <a:t>João 15:10 </a:t>
            </a: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834" y="207462"/>
            <a:ext cx="3828757" cy="2228412"/>
          </a:xfrm>
          <a:prstGeom prst="rect">
            <a:avLst/>
          </a:prstGeom>
        </p:spPr>
      </p:pic>
    </p:spTree>
    <p:extLst>
      <p:ext uri="{BB962C8B-B14F-4D97-AF65-F5344CB8AC3E}">
        <p14:creationId xmlns:p14="http://schemas.microsoft.com/office/powerpoint/2010/main" val="9035884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2696725" y="2672834"/>
            <a:ext cx="6912853" cy="707886"/>
          </a:xfrm>
          <a:prstGeom prst="rect">
            <a:avLst/>
          </a:prstGeom>
        </p:spPr>
        <p:txBody>
          <a:bodyPr wrap="none">
            <a:spAutoFit/>
          </a:bodyPr>
          <a:lstStyle/>
          <a:p>
            <a:pPr algn="ctr"/>
            <a:r>
              <a:rPr lang="pt-PT" sz="4000" dirty="0">
                <a:ln w="0"/>
                <a:effectLst>
                  <a:outerShdw blurRad="38100" dist="19050" dir="2700000" algn="tl" rotWithShape="0">
                    <a:schemeClr val="dk1">
                      <a:alpha val="40000"/>
                    </a:schemeClr>
                  </a:outerShdw>
                </a:effectLst>
              </a:rPr>
              <a:t>PORTA MARCADA COM SANGUE</a:t>
            </a:r>
            <a:endParaRPr lang="pt-BR" sz="4000" dirty="0">
              <a:ln w="0"/>
              <a:effectLst>
                <a:outerShdw blurRad="38100" dist="19050" dir="2700000" algn="tl" rotWithShape="0">
                  <a:schemeClr val="dk1">
                    <a:alpha val="40000"/>
                  </a:schemeClr>
                </a:outerShdw>
              </a:effectLst>
            </a:endParaRPr>
          </a:p>
        </p:txBody>
      </p:sp>
      <p:pic>
        <p:nvPicPr>
          <p:cNvPr id="3" name="Imagem 2"/>
          <p:cNvPicPr>
            <a:picLocks noChangeAspect="1"/>
          </p:cNvPicPr>
          <p:nvPr/>
        </p:nvPicPr>
        <p:blipFill rotWithShape="1">
          <a:blip r:embed="rId3"/>
          <a:srcRect t="5780" b="12428"/>
          <a:stretch/>
        </p:blipFill>
        <p:spPr>
          <a:xfrm>
            <a:off x="-1" y="-22742"/>
            <a:ext cx="12164573" cy="7166492"/>
          </a:xfrm>
          <a:prstGeom prst="rect">
            <a:avLst/>
          </a:prstGeom>
        </p:spPr>
      </p:pic>
      <p:sp>
        <p:nvSpPr>
          <p:cNvPr id="5" name="Retângulo 4"/>
          <p:cNvSpPr/>
          <p:nvPr/>
        </p:nvSpPr>
        <p:spPr>
          <a:xfrm>
            <a:off x="6476288" y="1026229"/>
            <a:ext cx="4948273" cy="4708981"/>
          </a:xfrm>
          <a:prstGeom prst="rect">
            <a:avLst/>
          </a:prstGeom>
        </p:spPr>
        <p:txBody>
          <a:bodyPr wrap="square">
            <a:spAutoFit/>
          </a:bodyPr>
          <a:lstStyle/>
          <a:p>
            <a:pPr algn="ctr"/>
            <a:r>
              <a:rPr lang="pt-BR" sz="6000" b="1" dirty="0">
                <a:solidFill>
                  <a:srgbClr val="FFFF00"/>
                </a:solidFill>
                <a:effectLst>
                  <a:glow rad="101600">
                    <a:schemeClr val="tx1">
                      <a:lumMod val="95000"/>
                      <a:lumOff val="5000"/>
                      <a:alpha val="60000"/>
                    </a:schemeClr>
                  </a:glow>
                </a:effectLst>
                <a:latin typeface="Century Gothic" panose="020B0502020202020204" pitchFamily="34" charset="0"/>
              </a:rPr>
              <a:t>Não existem obediência genuína sem o amor verdadeiro. </a:t>
            </a:r>
          </a:p>
        </p:txBody>
      </p:sp>
    </p:spTree>
    <p:extLst>
      <p:ext uri="{BB962C8B-B14F-4D97-AF65-F5344CB8AC3E}">
        <p14:creationId xmlns:p14="http://schemas.microsoft.com/office/powerpoint/2010/main" val="3810079215"/>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804333" y="2761811"/>
            <a:ext cx="11133667" cy="2554545"/>
          </a:xfrm>
          <a:prstGeom prst="rect">
            <a:avLst/>
          </a:prstGeom>
        </p:spPr>
        <p:txBody>
          <a:bodyPr wrap="square">
            <a:spAutoFit/>
          </a:bodyPr>
          <a:lstStyle/>
          <a:p>
            <a:pPr algn="ctr">
              <a:defRPr/>
            </a:pPr>
            <a:r>
              <a:rPr lang="pt-BR" sz="3200" kern="0" dirty="0">
                <a:solidFill>
                  <a:schemeClr val="bg1"/>
                </a:solidFill>
                <a:latin typeface="Century Gothic" panose="020B0502020202020204" pitchFamily="34" charset="0"/>
              </a:rPr>
              <a:t>Porque esta é a aliança que firmarei com a casa de Israel, depois daqueles dias, diz o Senhor: na sua mente </a:t>
            </a:r>
            <a:r>
              <a:rPr lang="pt-BR" sz="3200" kern="0" dirty="0">
                <a:solidFill>
                  <a:srgbClr val="FFFF00"/>
                </a:solidFill>
                <a:latin typeface="Century Gothic" panose="020B0502020202020204" pitchFamily="34" charset="0"/>
              </a:rPr>
              <a:t>imprimirei as minhas leis, </a:t>
            </a:r>
            <a:r>
              <a:rPr lang="pt-BR" sz="3200" kern="0" dirty="0">
                <a:solidFill>
                  <a:schemeClr val="bg1"/>
                </a:solidFill>
                <a:latin typeface="Century Gothic" panose="020B0502020202020204" pitchFamily="34" charset="0"/>
              </a:rPr>
              <a:t>também sobre o seu coração as inscreverei; </a:t>
            </a:r>
            <a:r>
              <a:rPr lang="pt-BR" sz="3200" kern="0" dirty="0">
                <a:solidFill>
                  <a:srgbClr val="FFFF00"/>
                </a:solidFill>
                <a:latin typeface="Century Gothic" panose="020B0502020202020204" pitchFamily="34" charset="0"/>
              </a:rPr>
              <a:t>e eu serei o seu </a:t>
            </a:r>
          </a:p>
          <a:p>
            <a:pPr algn="ctr">
              <a:defRPr/>
            </a:pPr>
            <a:r>
              <a:rPr lang="pt-BR" sz="3200" kern="0" dirty="0">
                <a:solidFill>
                  <a:srgbClr val="FFFF00"/>
                </a:solidFill>
                <a:latin typeface="Century Gothic" panose="020B0502020202020204" pitchFamily="34" charset="0"/>
              </a:rPr>
              <a:t>Deus, e eles serão o meu povo. </a:t>
            </a:r>
            <a:endParaRPr lang="pt-BR" sz="1400" b="1" kern="0" dirty="0">
              <a:solidFill>
                <a:srgbClr val="FFFF00"/>
              </a:solidFill>
              <a:latin typeface="Century Gothic" panose="020B0502020202020204" pitchFamily="34" charset="0"/>
            </a:endParaRPr>
          </a:p>
        </p:txBody>
      </p:sp>
      <p:pic>
        <p:nvPicPr>
          <p:cNvPr id="8" name="Imagem 7"/>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r="23699"/>
          <a:stretch/>
        </p:blipFill>
        <p:spPr>
          <a:xfrm>
            <a:off x="1660022" y="533399"/>
            <a:ext cx="10531978" cy="1343527"/>
          </a:xfrm>
          <a:prstGeom prst="rect">
            <a:avLst/>
          </a:prstGeom>
        </p:spPr>
      </p:pic>
      <p:sp>
        <p:nvSpPr>
          <p:cNvPr id="9" name="Retângulo 8"/>
          <p:cNvSpPr/>
          <p:nvPr/>
        </p:nvSpPr>
        <p:spPr>
          <a:xfrm>
            <a:off x="4780549" y="600224"/>
            <a:ext cx="7411451" cy="1107996"/>
          </a:xfrm>
          <a:prstGeom prst="rect">
            <a:avLst/>
          </a:prstGeom>
        </p:spPr>
        <p:txBody>
          <a:bodyPr wrap="square">
            <a:spAutoFit/>
          </a:bodyPr>
          <a:lstStyle/>
          <a:p>
            <a:pPr algn="ctr">
              <a:defRPr/>
            </a:pPr>
            <a:r>
              <a:rPr lang="pt-BR" sz="6600" b="1" kern="0" dirty="0">
                <a:solidFill>
                  <a:srgbClr val="FFFF00"/>
                </a:solidFill>
                <a:effectLst>
                  <a:outerShdw blurRad="38100" dist="38100" dir="2700000" algn="tl">
                    <a:srgbClr val="000000">
                      <a:alpha val="43137"/>
                    </a:srgbClr>
                  </a:outerShdw>
                </a:effectLst>
                <a:latin typeface="Century Gothic" panose="020B0502020202020204" pitchFamily="34" charset="0"/>
              </a:rPr>
              <a:t>Hebreus 8:10 </a:t>
            </a: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834" y="207462"/>
            <a:ext cx="3828757" cy="2228412"/>
          </a:xfrm>
          <a:prstGeom prst="rect">
            <a:avLst/>
          </a:prstGeom>
        </p:spPr>
      </p:pic>
    </p:spTree>
    <p:extLst>
      <p:ext uri="{BB962C8B-B14F-4D97-AF65-F5344CB8AC3E}">
        <p14:creationId xmlns:p14="http://schemas.microsoft.com/office/powerpoint/2010/main" val="635338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3" name="Imagem 2"/>
          <p:cNvPicPr>
            <a:picLocks noChangeAspect="1"/>
          </p:cNvPicPr>
          <p:nvPr/>
        </p:nvPicPr>
        <p:blipFill rotWithShape="1">
          <a:blip r:embed="rId3"/>
          <a:srcRect t="43690"/>
          <a:stretch/>
        </p:blipFill>
        <p:spPr>
          <a:xfrm>
            <a:off x="0" y="0"/>
            <a:ext cx="12192000" cy="6865274"/>
          </a:xfrm>
          <a:prstGeom prst="rect">
            <a:avLst/>
          </a:prstGeom>
        </p:spPr>
      </p:pic>
      <p:pic>
        <p:nvPicPr>
          <p:cNvPr id="5" name="Imagem 4"/>
          <p:cNvPicPr>
            <a:picLocks noChangeAspect="1"/>
          </p:cNvPicPr>
          <p:nvPr/>
        </p:nvPicPr>
        <p:blipFill>
          <a:blip r:embed="rId4"/>
          <a:stretch>
            <a:fillRect/>
          </a:stretch>
        </p:blipFill>
        <p:spPr>
          <a:xfrm>
            <a:off x="201106" y="6150803"/>
            <a:ext cx="1426588" cy="707197"/>
          </a:xfrm>
          <a:prstGeom prst="rect">
            <a:avLst/>
          </a:prstGeom>
        </p:spPr>
      </p:pic>
      <p:sp>
        <p:nvSpPr>
          <p:cNvPr id="7" name="Espaço Reservado para Conteúdo 6">
            <a:extLst>
              <a:ext uri="{FF2B5EF4-FFF2-40B4-BE49-F238E27FC236}">
                <a16:creationId xmlns:a16="http://schemas.microsoft.com/office/drawing/2014/main" id="{20B19E26-5E2F-DC95-F24D-C4E522257798}"/>
              </a:ext>
            </a:extLst>
          </p:cNvPr>
          <p:cNvSpPr>
            <a:spLocks noGrp="1"/>
          </p:cNvSpPr>
          <p:nvPr>
            <p:ph idx="1"/>
          </p:nvPr>
        </p:nvSpPr>
        <p:spPr/>
        <p:txBody>
          <a:bodyPr/>
          <a:lstStyle/>
          <a:p>
            <a:endParaRPr lang="pt-BR"/>
          </a:p>
        </p:txBody>
      </p:sp>
    </p:spTree>
    <p:extLst>
      <p:ext uri="{BB962C8B-B14F-4D97-AF65-F5344CB8AC3E}">
        <p14:creationId xmlns:p14="http://schemas.microsoft.com/office/powerpoint/2010/main" val="800378863"/>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3"/>
          <a:srcRect t="17012"/>
          <a:stretch/>
        </p:blipFill>
        <p:spPr>
          <a:xfrm>
            <a:off x="-1728" y="-1"/>
            <a:ext cx="12193728" cy="6858001"/>
          </a:xfrm>
          <a:prstGeom prst="rect">
            <a:avLst/>
          </a:prstGeom>
        </p:spPr>
      </p:pic>
      <p:pic>
        <p:nvPicPr>
          <p:cNvPr id="5" name="Imagem 4"/>
          <p:cNvPicPr>
            <a:picLocks noChangeAspect="1"/>
          </p:cNvPicPr>
          <p:nvPr/>
        </p:nvPicPr>
        <p:blipFill>
          <a:blip r:embed="rId4"/>
          <a:stretch>
            <a:fillRect/>
          </a:stretch>
        </p:blipFill>
        <p:spPr>
          <a:xfrm>
            <a:off x="7996239" y="384954"/>
            <a:ext cx="3586161" cy="27972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m 5"/>
          <p:cNvPicPr>
            <a:picLocks noChangeAspect="1"/>
          </p:cNvPicPr>
          <p:nvPr/>
        </p:nvPicPr>
        <p:blipFill>
          <a:blip r:embed="rId5"/>
          <a:stretch>
            <a:fillRect/>
          </a:stretch>
        </p:blipFill>
        <p:spPr>
          <a:xfrm>
            <a:off x="3932370" y="1929744"/>
            <a:ext cx="3534365" cy="2356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tângulo 8"/>
          <p:cNvSpPr/>
          <p:nvPr/>
        </p:nvSpPr>
        <p:spPr>
          <a:xfrm>
            <a:off x="303936" y="4615531"/>
            <a:ext cx="11582400" cy="2123658"/>
          </a:xfrm>
          <a:prstGeom prst="rect">
            <a:avLst/>
          </a:prstGeom>
        </p:spPr>
        <p:txBody>
          <a:bodyPr wrap="square">
            <a:spAutoFit/>
          </a:bodyPr>
          <a:lstStyle/>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Como resultado da desobediência veio a morte, destruição, dor e as terríveis consequências do pecado.</a:t>
            </a:r>
          </a:p>
        </p:txBody>
      </p:sp>
    </p:spTree>
    <p:extLst>
      <p:ext uri="{BB962C8B-B14F-4D97-AF65-F5344CB8AC3E}">
        <p14:creationId xmlns:p14="http://schemas.microsoft.com/office/powerpoint/2010/main" val="14337176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6" name="Imagem 5"/>
          <p:cNvPicPr>
            <a:picLocks noChangeAspect="1"/>
          </p:cNvPicPr>
          <p:nvPr/>
        </p:nvPicPr>
        <p:blipFill rotWithShape="1">
          <a:blip r:embed="rId3"/>
          <a:srcRect t="12921" r="7347" b="13562"/>
          <a:stretch/>
        </p:blipFill>
        <p:spPr>
          <a:xfrm>
            <a:off x="-1" y="-2"/>
            <a:ext cx="12192001" cy="6870531"/>
          </a:xfrm>
          <a:prstGeom prst="rect">
            <a:avLst/>
          </a:prstGeom>
        </p:spPr>
      </p:pic>
      <p:sp>
        <p:nvSpPr>
          <p:cNvPr id="7" name="Retângulo 6"/>
          <p:cNvSpPr/>
          <p:nvPr/>
        </p:nvSpPr>
        <p:spPr>
          <a:xfrm>
            <a:off x="3982181" y="979931"/>
            <a:ext cx="10823262" cy="4154984"/>
          </a:xfrm>
          <a:prstGeom prst="rect">
            <a:avLst/>
          </a:prstGeom>
        </p:spPr>
        <p:txBody>
          <a:bodyPr wrap="square">
            <a:spAutoFit/>
          </a:bodyPr>
          <a:lstStyle/>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Jesus veio para </a:t>
            </a:r>
          </a:p>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redimir homens e </a:t>
            </a:r>
          </a:p>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mulheres mediante </a:t>
            </a:r>
          </a:p>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uma vida de </a:t>
            </a:r>
          </a:p>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obediência à </a:t>
            </a:r>
          </a:p>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Lei de Deus.</a:t>
            </a:r>
          </a:p>
        </p:txBody>
      </p:sp>
    </p:spTree>
    <p:extLst>
      <p:ext uri="{BB962C8B-B14F-4D97-AF65-F5344CB8AC3E}">
        <p14:creationId xmlns:p14="http://schemas.microsoft.com/office/powerpoint/2010/main" val="612481406"/>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r="23699"/>
          <a:stretch/>
        </p:blipFill>
        <p:spPr>
          <a:xfrm>
            <a:off x="1660022" y="533399"/>
            <a:ext cx="10531978" cy="1343527"/>
          </a:xfrm>
          <a:prstGeom prst="rect">
            <a:avLst/>
          </a:prstGeom>
        </p:spPr>
      </p:pic>
      <p:sp>
        <p:nvSpPr>
          <p:cNvPr id="9" name="Retângulo 8"/>
          <p:cNvSpPr/>
          <p:nvPr/>
        </p:nvSpPr>
        <p:spPr>
          <a:xfrm>
            <a:off x="4848281" y="721931"/>
            <a:ext cx="7411451" cy="923330"/>
          </a:xfrm>
          <a:prstGeom prst="rect">
            <a:avLst/>
          </a:prstGeom>
        </p:spPr>
        <p:txBody>
          <a:bodyPr wrap="square">
            <a:spAutoFit/>
          </a:bodyPr>
          <a:lstStyle/>
          <a:p>
            <a:pPr algn="ctr">
              <a:defRPr/>
            </a:pPr>
            <a:r>
              <a:rPr lang="pt-BR" sz="5400" b="1" kern="0" dirty="0">
                <a:solidFill>
                  <a:srgbClr val="FFFF00"/>
                </a:solidFill>
                <a:latin typeface="Century Gothic" panose="020B0502020202020204" pitchFamily="34" charset="0"/>
              </a:rPr>
              <a:t>Gênesis 2:16-17</a:t>
            </a: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564" y="258262"/>
            <a:ext cx="3932562" cy="2288829"/>
          </a:xfrm>
          <a:prstGeom prst="rect">
            <a:avLst/>
          </a:prstGeom>
        </p:spPr>
      </p:pic>
      <p:sp>
        <p:nvSpPr>
          <p:cNvPr id="10" name="Retângulo 9"/>
          <p:cNvSpPr/>
          <p:nvPr/>
        </p:nvSpPr>
        <p:spPr>
          <a:xfrm>
            <a:off x="101600" y="2682555"/>
            <a:ext cx="12073467" cy="3785652"/>
          </a:xfrm>
          <a:prstGeom prst="rect">
            <a:avLst/>
          </a:prstGeom>
        </p:spPr>
        <p:txBody>
          <a:bodyPr wrap="square">
            <a:spAutoFit/>
          </a:bodyPr>
          <a:lstStyle/>
          <a:p>
            <a:pPr algn="ctr">
              <a:defRPr/>
            </a:pPr>
            <a:r>
              <a:rPr lang="pt-BR" sz="4000" dirty="0">
                <a:solidFill>
                  <a:schemeClr val="bg1"/>
                </a:solidFill>
                <a:latin typeface="Century Gothic" panose="020B0502020202020204" pitchFamily="34" charset="0"/>
              </a:rPr>
              <a:t>E o SENHOR Deus lhe deu esta ordem: De toda árvore do jardim </a:t>
            </a:r>
            <a:r>
              <a:rPr lang="pt-BR" sz="4000" dirty="0">
                <a:solidFill>
                  <a:srgbClr val="FFFF00"/>
                </a:solidFill>
                <a:latin typeface="Century Gothic" panose="020B0502020202020204" pitchFamily="34" charset="0"/>
              </a:rPr>
              <a:t>comerás livremente, </a:t>
            </a:r>
            <a:r>
              <a:rPr lang="pt-BR" sz="4000" dirty="0">
                <a:solidFill>
                  <a:schemeClr val="bg1"/>
                </a:solidFill>
                <a:latin typeface="Century Gothic" panose="020B0502020202020204" pitchFamily="34" charset="0"/>
              </a:rPr>
              <a:t>mas da árvore do conhecimento do bem e do mal não comerás; porque, no dia em que dela comeres, </a:t>
            </a:r>
            <a:r>
              <a:rPr lang="pt-BR" sz="4000" dirty="0">
                <a:solidFill>
                  <a:srgbClr val="FFFF00"/>
                </a:solidFill>
                <a:latin typeface="Century Gothic" panose="020B0502020202020204" pitchFamily="34" charset="0"/>
              </a:rPr>
              <a:t>certamente morrerás.</a:t>
            </a:r>
          </a:p>
          <a:p>
            <a:pPr algn="ctr">
              <a:defRPr/>
            </a:pPr>
            <a:r>
              <a:rPr lang="pt-BR" sz="4000" dirty="0">
                <a:solidFill>
                  <a:schemeClr val="bg1"/>
                </a:solidFill>
                <a:latin typeface="Century Gothic" panose="020B0502020202020204" pitchFamily="34" charset="0"/>
              </a:rPr>
              <a:t> </a:t>
            </a:r>
            <a:endParaRPr lang="pt-BR"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558813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3"/>
          <a:srcRect t="6671" b="9978"/>
          <a:stretch/>
        </p:blipFill>
        <p:spPr>
          <a:xfrm>
            <a:off x="0" y="-24640"/>
            <a:ext cx="12192000" cy="6858001"/>
          </a:xfrm>
          <a:prstGeom prst="rect">
            <a:avLst/>
          </a:prstGeom>
        </p:spPr>
      </p:pic>
      <p:sp>
        <p:nvSpPr>
          <p:cNvPr id="7" name="Retângulo 6"/>
          <p:cNvSpPr/>
          <p:nvPr/>
        </p:nvSpPr>
        <p:spPr>
          <a:xfrm>
            <a:off x="3978549" y="4252505"/>
            <a:ext cx="10823262" cy="2123658"/>
          </a:xfrm>
          <a:prstGeom prst="rect">
            <a:avLst/>
          </a:prstGeom>
        </p:spPr>
        <p:txBody>
          <a:bodyPr wrap="square">
            <a:spAutoFit/>
          </a:bodyPr>
          <a:lstStyle/>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O momento em </a:t>
            </a:r>
          </a:p>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que seu pai tem</a:t>
            </a:r>
          </a:p>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 que lhe diz: não! </a:t>
            </a:r>
          </a:p>
        </p:txBody>
      </p:sp>
    </p:spTree>
    <p:extLst>
      <p:ext uri="{BB962C8B-B14F-4D97-AF65-F5344CB8AC3E}">
        <p14:creationId xmlns:p14="http://schemas.microsoft.com/office/powerpoint/2010/main" val="4217736583"/>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4586190" y="2548235"/>
            <a:ext cx="3324436"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LIBERDADE</a:t>
            </a:r>
          </a:p>
        </p:txBody>
      </p:sp>
      <p:pic>
        <p:nvPicPr>
          <p:cNvPr id="3" name="Imagem 2"/>
          <p:cNvPicPr>
            <a:picLocks noChangeAspect="1"/>
          </p:cNvPicPr>
          <p:nvPr/>
        </p:nvPicPr>
        <p:blipFill rotWithShape="1">
          <a:blip r:embed="rId3"/>
          <a:srcRect l="5416"/>
          <a:stretch/>
        </p:blipFill>
        <p:spPr>
          <a:xfrm>
            <a:off x="-12277" y="0"/>
            <a:ext cx="12204277" cy="6858000"/>
          </a:xfrm>
          <a:prstGeom prst="rect">
            <a:avLst/>
          </a:prstGeom>
        </p:spPr>
      </p:pic>
      <p:sp>
        <p:nvSpPr>
          <p:cNvPr id="6" name="Retângulo 5"/>
          <p:cNvSpPr/>
          <p:nvPr/>
        </p:nvSpPr>
        <p:spPr>
          <a:xfrm>
            <a:off x="-12277" y="264177"/>
            <a:ext cx="10823262" cy="1323439"/>
          </a:xfrm>
          <a:prstGeom prst="rect">
            <a:avLst/>
          </a:prstGeom>
        </p:spPr>
        <p:txBody>
          <a:bodyPr wrap="square">
            <a:spAutoFit/>
          </a:bodyPr>
          <a:lstStyle/>
          <a:p>
            <a:pPr algn="ctr"/>
            <a:r>
              <a:rPr lang="pt-BR" sz="4000" b="1" dirty="0">
                <a:solidFill>
                  <a:srgbClr val="FFFF00"/>
                </a:solidFill>
                <a:effectLst>
                  <a:glow rad="101600">
                    <a:schemeClr val="tx1">
                      <a:lumMod val="95000"/>
                      <a:lumOff val="5000"/>
                      <a:alpha val="60000"/>
                    </a:schemeClr>
                  </a:glow>
                </a:effectLst>
                <a:latin typeface="Century Gothic" panose="020B0502020202020204" pitchFamily="34" charset="0"/>
              </a:rPr>
              <a:t>A felicidade dos seres humanos está em sua obediência às leis de Deus. </a:t>
            </a:r>
          </a:p>
        </p:txBody>
      </p:sp>
    </p:spTree>
    <p:extLst>
      <p:ext uri="{BB962C8B-B14F-4D97-AF65-F5344CB8AC3E}">
        <p14:creationId xmlns:p14="http://schemas.microsoft.com/office/powerpoint/2010/main" val="4104708518"/>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r="23699"/>
          <a:stretch/>
        </p:blipFill>
        <p:spPr>
          <a:xfrm>
            <a:off x="1660022" y="533399"/>
            <a:ext cx="10531978" cy="1343527"/>
          </a:xfrm>
          <a:prstGeom prst="rect">
            <a:avLst/>
          </a:prstGeom>
        </p:spPr>
      </p:pic>
      <p:sp>
        <p:nvSpPr>
          <p:cNvPr id="9" name="Retângulo 8"/>
          <p:cNvSpPr/>
          <p:nvPr/>
        </p:nvSpPr>
        <p:spPr>
          <a:xfrm>
            <a:off x="4913244" y="648069"/>
            <a:ext cx="7411451" cy="1107996"/>
          </a:xfrm>
          <a:prstGeom prst="rect">
            <a:avLst/>
          </a:prstGeom>
        </p:spPr>
        <p:txBody>
          <a:bodyPr wrap="square">
            <a:spAutoFit/>
          </a:bodyPr>
          <a:lstStyle/>
          <a:p>
            <a:pPr algn="ctr">
              <a:defRPr/>
            </a:pPr>
            <a:r>
              <a:rPr lang="pt-BR" sz="6600" b="1" kern="0" dirty="0">
                <a:solidFill>
                  <a:srgbClr val="FFFF00"/>
                </a:solidFill>
                <a:latin typeface="Century Gothic" panose="020B0502020202020204" pitchFamily="34" charset="0"/>
              </a:rPr>
              <a:t>Êxodo 15:26 </a:t>
            </a: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430" y="275196"/>
            <a:ext cx="3833096" cy="2230938"/>
          </a:xfrm>
          <a:prstGeom prst="rect">
            <a:avLst/>
          </a:prstGeom>
        </p:spPr>
      </p:pic>
      <p:sp>
        <p:nvSpPr>
          <p:cNvPr id="10" name="Retângulo 9"/>
          <p:cNvSpPr/>
          <p:nvPr/>
        </p:nvSpPr>
        <p:spPr>
          <a:xfrm>
            <a:off x="895630" y="2506134"/>
            <a:ext cx="10490200" cy="3970318"/>
          </a:xfrm>
          <a:prstGeom prst="rect">
            <a:avLst/>
          </a:prstGeom>
        </p:spPr>
        <p:txBody>
          <a:bodyPr wrap="square">
            <a:spAutoFit/>
          </a:bodyPr>
          <a:lstStyle/>
          <a:p>
            <a:pPr algn="ctr">
              <a:defRPr/>
            </a:pPr>
            <a:r>
              <a:rPr lang="pt-BR" sz="3600" dirty="0">
                <a:solidFill>
                  <a:schemeClr val="bg1"/>
                </a:solidFill>
                <a:latin typeface="Century Gothic" panose="020B0502020202020204" pitchFamily="34" charset="0"/>
              </a:rPr>
              <a:t> “Se ouvires atento a voz do SENHOR, teu Deus, e fizeres o que é reto diante dos seus olhos, e deres ouvido aos seus mandamentos, e guardares todos os seus estatutos, </a:t>
            </a:r>
            <a:r>
              <a:rPr lang="pt-BR" sz="3600" dirty="0">
                <a:solidFill>
                  <a:srgbClr val="FFFF00"/>
                </a:solidFill>
                <a:latin typeface="Century Gothic" panose="020B0502020202020204" pitchFamily="34" charset="0"/>
              </a:rPr>
              <a:t>nenhuma enfermidade virá sobre ti, </a:t>
            </a:r>
            <a:r>
              <a:rPr lang="pt-BR" sz="3600" dirty="0">
                <a:solidFill>
                  <a:schemeClr val="bg1"/>
                </a:solidFill>
                <a:latin typeface="Century Gothic" panose="020B0502020202020204" pitchFamily="34" charset="0"/>
              </a:rPr>
              <a:t>das que enviei sobre os egípcios; pois eu sou o SENHOR, </a:t>
            </a:r>
          </a:p>
          <a:p>
            <a:pPr algn="ctr">
              <a:defRPr/>
            </a:pPr>
            <a:r>
              <a:rPr lang="pt-BR" sz="3600" dirty="0">
                <a:solidFill>
                  <a:schemeClr val="bg1"/>
                </a:solidFill>
                <a:latin typeface="Century Gothic" panose="020B0502020202020204" pitchFamily="34" charset="0"/>
              </a:rPr>
              <a:t>que te sara”. </a:t>
            </a:r>
            <a:endParaRPr lang="pt-BR"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8491532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937</TotalTime>
  <Words>2886</Words>
  <Application>Microsoft Office PowerPoint</Application>
  <PresentationFormat>Widescreen</PresentationFormat>
  <Paragraphs>154</Paragraphs>
  <Slides>36</Slides>
  <Notes>36</Notes>
  <HiddenSlides>0</HiddenSlides>
  <MMClips>1</MMClips>
  <ScaleCrop>false</ScaleCrop>
  <HeadingPairs>
    <vt:vector size="6" baseType="variant">
      <vt:variant>
        <vt:lpstr>Fontes usadas</vt:lpstr>
      </vt:variant>
      <vt:variant>
        <vt:i4>3</vt:i4>
      </vt:variant>
      <vt:variant>
        <vt:lpstr>Tema</vt:lpstr>
      </vt:variant>
      <vt:variant>
        <vt:i4>2</vt:i4>
      </vt:variant>
      <vt:variant>
        <vt:lpstr>Títulos de slides</vt:lpstr>
      </vt:variant>
      <vt:variant>
        <vt:i4>36</vt:i4>
      </vt:variant>
    </vt:vector>
  </HeadingPairs>
  <TitlesOfParts>
    <vt:vector size="41" baseType="lpstr">
      <vt:lpstr>Arial</vt:lpstr>
      <vt:lpstr>Calibri</vt:lpstr>
      <vt:lpstr>Century Gothic</vt:lpstr>
      <vt:lpstr>1_Tema do Office</vt:lpstr>
      <vt:lpstr>2_Tema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Oliveira</dc:creator>
  <cp:lastModifiedBy>UNB - ANPa - Joao Batista2</cp:lastModifiedBy>
  <cp:revision>87</cp:revision>
  <dcterms:created xsi:type="dcterms:W3CDTF">2016-03-20T14:33:47Z</dcterms:created>
  <dcterms:modified xsi:type="dcterms:W3CDTF">2023-07-04T21:00:05Z</dcterms:modified>
</cp:coreProperties>
</file>