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77" r:id="rId2"/>
    <p:sldId id="290" r:id="rId3"/>
    <p:sldId id="306" r:id="rId4"/>
    <p:sldId id="261" r:id="rId5"/>
    <p:sldId id="293" r:id="rId6"/>
    <p:sldId id="294" r:id="rId7"/>
    <p:sldId id="307" r:id="rId8"/>
    <p:sldId id="280" r:id="rId9"/>
    <p:sldId id="281" r:id="rId10"/>
    <p:sldId id="292" r:id="rId11"/>
    <p:sldId id="279" r:id="rId12"/>
    <p:sldId id="267" r:id="rId13"/>
    <p:sldId id="304" r:id="rId14"/>
    <p:sldId id="295" r:id="rId15"/>
    <p:sldId id="296" r:id="rId16"/>
    <p:sldId id="303" r:id="rId17"/>
    <p:sldId id="297" r:id="rId18"/>
    <p:sldId id="299" r:id="rId19"/>
    <p:sldId id="298" r:id="rId20"/>
    <p:sldId id="302" r:id="rId21"/>
    <p:sldId id="301" r:id="rId22"/>
    <p:sldId id="289" r:id="rId23"/>
    <p:sldId id="288" r:id="rId24"/>
    <p:sldId id="305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0" autoAdjust="0"/>
    <p:restoredTop sz="71218" autoAdjust="0"/>
  </p:normalViewPr>
  <p:slideViewPr>
    <p:cSldViewPr snapToGrid="0">
      <p:cViewPr varScale="1">
        <p:scale>
          <a:sx n="52" d="100"/>
          <a:sy n="52" d="100"/>
        </p:scale>
        <p:origin x="13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829F9-02C2-4D9E-9D55-FCD1B3454B5B}" type="datetimeFigureOut">
              <a:rPr lang="pt-BR" smtClean="0"/>
              <a:t>27/08/2018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5CD4A-B3C2-4928-A242-20DC94C62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90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(Slide 2)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DONO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9217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11) 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Semelhante a árvore da vida no jardim; Deus faz um compromisso de fidelidade ao homem. Todos os bens o homem pode usar livremente, porém da decima parte pertencem ao SENHOR. Depois de quase seis mil anos, Deus apresenta diante de seus filhos uma prova de nossa fidelidade. Mesmo sendo o dono de tudo.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9525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12) 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“Diz Ele: Eu sou o dono do mundo; meu é o Universo, e quero que consagreis ao Meu serviço as primícias de tudo o que Eu, com as Minhas bênçãos, faço chegar às vossas mãos. Declara a Palavra de Deus: "As tuas primícias... não retardarás." Êxodo. 22:29. "Honra ao Senhor com a tua fazenda e com as primícias de toda a tua renda." Proverbio. 3:9”.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ELLEN WHITE, Conselho sobre mordomia p. 72.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CB81-486B-45D5-B398-E6958B2B11BA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10305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CONCLUÇÃO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13) 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“Não digas, pois, no teu coração: A minha força e o poder do meu braço me adquiriram estas riquezas. Antes, te lembrarás do SENHOR, teu Deus, porque é ele o que te dá força para adquirires riquezas; para confirmar a sua aliança, que, sob juramento, prometeu a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teus pais, como hoje se vê”.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(Deuteronômio 8:17-18)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CB81-486B-45D5-B398-E6958B2B11BA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84524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(Slide 14) 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Ilustração: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Bênção  ou  Ruína?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Um ateniense chamado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Crates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possuidor de grande fortuna, lançou todo o seu ouro ao mar, dizendo: "Antes que você me ponha a perder eu o destruo". Melhor teria ele procedido se o tivesse usado bem, pois "o dinheiro é mau senhor, mas bom servo".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5753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15) 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dinheiro para muitos é um perigo, mas para outros uma bênção.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1633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16) 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Tendo certo jornal prometido um prêmio a quem melhor definisse a palavra dinheiro, concorreram milhares de leitores e entre as várias definições apresentadas apareceram estas: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CB81-486B-45D5-B398-E6958B2B11BA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24178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17) 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O deus do avarento, o ornamento da classe média e a ambição do pobre.  – A aspiração de todos, a realização de poucos e a ruína de muitos.  Porém a premiada foi esta: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6315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18) 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Dinheiro é o artigo que se pode usar como transporte universal para ir a todas as partes, menos ao céu e como fornecedor de todas as coisas, com exceção da felicidade. 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O dinheiro é "a ruína de muitos" como nos diz uma das definições acima, mas pode ser uma bênção nas mãos de uma pessoa remida por Cristo. A Causa de Cristo precisa de homens que tenham riquezas e que saibam empregá-las para o bem da sua Causa.  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5769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19) 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“No momento em que o homem perde de vista o fato de que suas aptidões e posses pertencem ao Senhor, está ele dissipando os bens de seu Senhor. ”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O Segredo de uma vida de sucesso é o reconhecimento de Deus como nosso Senhor. É os dízimos e as ofertas é uma forma prática de expressamos isso.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ELLEN WHITE, Manuscrito 63, 1901.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0622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20) 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 já percebeu que todas as vezes que estamos em crise nossa primeira tentação e deixar Deus de lado; de ser fiel a ele, pegar o que não nos pertencem. Afinal você tem reconhecido a Deus como o Senhor de sua Vida devolvendo a parte que é Dele?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5253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3)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 a criação sempre foi o ideal de Deus, que ele fosse o centro na vida dos seus filhos. Porém, o homem deveria fazer essa escolha. </a:t>
            </a:r>
            <a:b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Deus criou o homem perfeito. A árvore do conhecimento do bem e do mal no jardim do Éden torna-se a prova, ou a marca dessa fidelidade. Enquanto o homem fosse fiel e não comer do fruto da árvore, estava reconhecendo a Deus como seu Criador e dono de tudo, inclusive de sua vida.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0641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21)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 que nesse momento eu esteja falando a uma pessoa que está sendo infiel a Deus, ou que já foi um dia e que hoje por algum motivo da vida deixou de ser. Jesus lhe convida a entregar o coração a ele novamente e confiar. É esse seu desejo?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7819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Apelo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05555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apelo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32920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final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7720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4)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PROVA NO ÉDEN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o SENHOR Deus lhe deu esta ordem: De toda árvore do jardim comerás livremente, mas da árvore do conhecimento do bem e do mal não comerás; porque, no dia em que dela comeres, certamente morrerás.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(Gênesis 2:16-17)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CB81-486B-45D5-B398-E6958B2B11BA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07971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5)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Adão podia desfrutar de todas as maravilhas, porém no meio do jardim havia o teste de sua fidelidade a Deus. Ele compreendeu que “sua companheira transgredira a ordem de Deus, desrespeitara a única proibição a eles imposta como prova de sua fidelidade e amor”.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ELLEN WHITE, Verdade sobre os anjos p. 54.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58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6) 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que fazer uma prova dessa? Muitos poderiam questionar. Porém o que não podemos esquecer é Deus não criou robôs para lhe servir. O homem foi criado livre, eles não eram obrigados a servir a Deus, deveria ser uma escolha individual.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Deus era dono de tudo no jardim, o que ele pediu foi apenas uma prova de fidelidade. Seria difícil o que Deus estava pedindo ao homem?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4073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(Slide 7) 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PROVA HOJE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 SENHOR pertence a terra e tudo o que nela se contém, o mundo e os que nele habitam.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(Salmos 24:1)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CB81-486B-45D5-B398-E6958B2B11BA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73242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8) 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 nesse mundo pertence a Deus, a terra, e tudo o que nela se contem. Diante desse quadro ele faz um pedido ao ser humano que devolva a décima parte de suas rendas, reconhecendo assim como o Senhor de sua vida.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9843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9) 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“Trazei todos os dízimos à casa do Tesouro, para que haja mantimento na minha casa; e provai-me nisto, diz o SENHOR dos Exércitos, se eu não vos abrir as janelas do céu e não derramar sobre vós bênção sem medida”.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(Malaquias 3:10) por que Deus faz um pedido desse?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3596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10) 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dízimo fiel é a parte do Senhor. Retê-lo, é roubar a Deus. Deve todo homem trazer livre, voluntário e alegremente os dízimos e ofertas à casa do tesouro do Senhor, pois, em fazê-lo, há uma bênção. Nenhuma segurança há em reter de Deus a parte que Lhe pertence. Manuscrito 159, 1899. CSM, 67   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0792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2B97-45E1-4BF5-BA7C-09F542ADD806}" type="datetimeFigureOut">
              <a:rPr lang="pt-BR" smtClean="0"/>
              <a:t>27/08/2018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5329479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2B97-45E1-4BF5-BA7C-09F542ADD806}" type="datetimeFigureOut">
              <a:rPr lang="pt-BR" smtClean="0"/>
              <a:t>27/08/2018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726885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2B97-45E1-4BF5-BA7C-09F542ADD806}" type="datetimeFigureOut">
              <a:rPr lang="pt-BR" smtClean="0"/>
              <a:t>27/08/2018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74422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2B97-45E1-4BF5-BA7C-09F542ADD806}" type="datetimeFigureOut">
              <a:rPr lang="pt-BR" smtClean="0"/>
              <a:t>27/08/2018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7555000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2B97-45E1-4BF5-BA7C-09F542ADD806}" type="datetimeFigureOut">
              <a:rPr lang="pt-BR" smtClean="0"/>
              <a:t>27/08/2018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1268853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2B97-45E1-4BF5-BA7C-09F542ADD806}" type="datetimeFigureOut">
              <a:rPr lang="pt-BR" smtClean="0"/>
              <a:t>27/08/2018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868758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2B97-45E1-4BF5-BA7C-09F542ADD806}" type="datetimeFigureOut">
              <a:rPr lang="pt-BR" smtClean="0"/>
              <a:t>27/08/2018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3428651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2B97-45E1-4BF5-BA7C-09F542ADD806}" type="datetimeFigureOut">
              <a:rPr lang="pt-BR" smtClean="0"/>
              <a:t>27/08/2018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064805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2B97-45E1-4BF5-BA7C-09F542ADD806}" type="datetimeFigureOut">
              <a:rPr lang="pt-BR" smtClean="0"/>
              <a:t>27/08/2018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5281016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2B97-45E1-4BF5-BA7C-09F542ADD806}" type="datetimeFigureOut">
              <a:rPr lang="pt-BR" smtClean="0"/>
              <a:t>27/08/2018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5573040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2B97-45E1-4BF5-BA7C-09F542ADD806}" type="datetimeFigureOut">
              <a:rPr lang="pt-BR" smtClean="0"/>
              <a:t>27/08/2018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7007330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92B97-45E1-4BF5-BA7C-09F542ADD806}" type="datetimeFigureOut">
              <a:rPr lang="pt-BR" smtClean="0"/>
              <a:t>27/08/2018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099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18810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b="100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-1708484" y="0"/>
            <a:ext cx="146847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Nenhuma segurança</a:t>
            </a:r>
          </a:p>
          <a:p>
            <a:pPr algn="ctr"/>
            <a:r>
              <a:rPr lang="pt-BR" sz="5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há em reter de Deus a  parte </a:t>
            </a:r>
          </a:p>
          <a:p>
            <a:pPr algn="ctr"/>
            <a:r>
              <a:rPr lang="pt-BR" sz="5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que Lhe pertence.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01163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8947" b="21052"/>
          <a:stretch/>
        </p:blipFill>
        <p:spPr>
          <a:xfrm>
            <a:off x="-12015" y="0"/>
            <a:ext cx="12192000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" y="5939614"/>
            <a:ext cx="1426467" cy="70713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82469" y="1268210"/>
            <a:ext cx="114030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Todos os bens o homem pode usar livremente</a:t>
            </a:r>
          </a:p>
        </p:txBody>
      </p:sp>
    </p:spTree>
    <p:extLst>
      <p:ext uri="{BB962C8B-B14F-4D97-AF65-F5344CB8AC3E}">
        <p14:creationId xmlns:p14="http://schemas.microsoft.com/office/powerpoint/2010/main" val="539457128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516834" y="2761811"/>
            <a:ext cx="110992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"Honra ao Senhor com a tua fazenda e com as primícias de toda a tua renda." </a:t>
            </a:r>
            <a:endParaRPr lang="pt-BR" sz="24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99"/>
          <a:stretch/>
        </p:blipFill>
        <p:spPr>
          <a:xfrm>
            <a:off x="1660022" y="533399"/>
            <a:ext cx="10531978" cy="134352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219701" y="582946"/>
            <a:ext cx="74114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6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Provérbios 3:9 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4" y="207462"/>
            <a:ext cx="3828757" cy="222841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60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444645" y="2553639"/>
            <a:ext cx="115298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Não digas, pois, no teu coração: A minha força e o poder do meu braço me adquiriram estas riquezas. Antes, te lembrarás do SENHOR, teu Deus, porque é </a:t>
            </a:r>
          </a:p>
          <a:p>
            <a:pPr algn="ctr">
              <a:defRPr/>
            </a:pPr>
            <a:r>
              <a:rPr lang="pt-BR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ele o que te dá força para adquirires riquezas; para</a:t>
            </a:r>
          </a:p>
          <a:p>
            <a:pPr algn="ctr">
              <a:defRPr/>
            </a:pPr>
            <a:r>
              <a:rPr lang="pt-BR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confirmar a sua aliança, que, sob juramento, prometeu a teus pais, como hoje se vê.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99"/>
          <a:stretch/>
        </p:blipFill>
        <p:spPr>
          <a:xfrm>
            <a:off x="1660022" y="533399"/>
            <a:ext cx="10531978" cy="134352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582948" y="750554"/>
            <a:ext cx="74114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Deuteronômio 8:17-18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4" y="207462"/>
            <a:ext cx="3828757" cy="222841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18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t="10651"/>
          <a:stretch/>
        </p:blipFill>
        <p:spPr>
          <a:xfrm>
            <a:off x="-8021" y="0"/>
            <a:ext cx="12200021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332962" y="487075"/>
            <a:ext cx="95180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"Antes que você me ponha a perder eu o destruo". 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Ateniense, </a:t>
            </a:r>
            <a:r>
              <a:rPr lang="pt-BR" sz="3600" b="1" dirty="0" err="1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Crates</a:t>
            </a: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01442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2902" b="518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473" y="525746"/>
            <a:ext cx="522089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O dinheiro para muitos é um perigo, mas para outros uma bênção.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33" y="172178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39923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12173" t="7419" r="13229"/>
          <a:stretch/>
        </p:blipFill>
        <p:spPr>
          <a:xfrm>
            <a:off x="0" y="0"/>
            <a:ext cx="12186336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0"/>
            <a:ext cx="52208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Melhor definição da palavra dinheiro.</a:t>
            </a:r>
          </a:p>
        </p:txBody>
      </p:sp>
    </p:spTree>
    <p:extLst>
      <p:ext uri="{BB962C8B-B14F-4D97-AF65-F5344CB8AC3E}">
        <p14:creationId xmlns:p14="http://schemas.microsoft.com/office/powerpoint/2010/main" val="2442055294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r="7034" b="35268"/>
          <a:stretch/>
        </p:blipFill>
        <p:spPr>
          <a:xfrm>
            <a:off x="-1" y="4939"/>
            <a:ext cx="12192001" cy="6853061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-264695" y="2046699"/>
            <a:ext cx="57154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O deus do avarento, o ornamento da classe média e a ambição do pobre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33" y="5863877"/>
            <a:ext cx="1426467" cy="707137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476533" y="153873"/>
            <a:ext cx="57154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A aspiração de todos, a realização de poucos e a ruína de muitos. </a:t>
            </a:r>
          </a:p>
        </p:txBody>
      </p:sp>
    </p:spTree>
    <p:extLst>
      <p:ext uri="{BB962C8B-B14F-4D97-AF65-F5344CB8AC3E}">
        <p14:creationId xmlns:p14="http://schemas.microsoft.com/office/powerpoint/2010/main" val="41215341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15505" r="68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994483" y="674399"/>
            <a:ext cx="741145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Dinheiro é o artigo que se pode usar como transporte universal para ir a todas as partes, menos ao céu e como fornecedor de todas as coisas, com exceção da felicidade.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48" y="5830031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43054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18771" b="-899"/>
          <a:stretch/>
        </p:blipFill>
        <p:spPr>
          <a:xfrm>
            <a:off x="0" y="1"/>
            <a:ext cx="12192000" cy="842210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48653" y="305259"/>
            <a:ext cx="584734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O Segredo de uma vida de sucesso é o reconhecimento de Deus como nosso Senhor.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378" y="305259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7249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9153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t="7174" b="12276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27" y="6015375"/>
            <a:ext cx="1426467" cy="707137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605589" y="202318"/>
            <a:ext cx="109808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Quando estamos em crise, nossa primeira tentação e deixar Deus de lado.</a:t>
            </a:r>
          </a:p>
        </p:txBody>
      </p:sp>
    </p:spTree>
    <p:extLst>
      <p:ext uri="{BB962C8B-B14F-4D97-AF65-F5344CB8AC3E}">
        <p14:creationId xmlns:p14="http://schemas.microsoft.com/office/powerpoint/2010/main" val="82042604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18287" y="3982454"/>
            <a:ext cx="113096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Jesus lhe convida a entregar o coração a ele novamente e confiar.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58" y="5942406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74278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6835898" y="2830852"/>
            <a:ext cx="53702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 err="1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sdsdsds</a:t>
            </a:r>
            <a:endParaRPr lang="pt-BR" sz="4400" b="1" dirty="0">
              <a:solidFill>
                <a:srgbClr val="FFFF00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t="10367" b="5105"/>
          <a:stretch/>
        </p:blipFill>
        <p:spPr>
          <a:xfrm>
            <a:off x="1410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76991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5321848"/>
            <a:ext cx="1787212" cy="127197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06140" y="1210262"/>
            <a:ext cx="32401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pt-BR" sz="4400" b="1" dirty="0" err="1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saasaa</a:t>
            </a:r>
            <a:endParaRPr lang="pt-BR" sz="4400" b="1" dirty="0">
              <a:solidFill>
                <a:srgbClr val="FFFF00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/>
          <a:srcRect t="19969" b="51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79024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50232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20941" b="22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725548" y="439736"/>
            <a:ext cx="9070111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Desde a criação sempre foi </a:t>
            </a:r>
          </a:p>
          <a:p>
            <a:pPr algn="ctr"/>
            <a:r>
              <a:rPr lang="pt-BR" sz="4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o ideal de Deus, que ele fosse o </a:t>
            </a:r>
          </a:p>
          <a:p>
            <a:pPr algn="ctr"/>
            <a:r>
              <a:rPr lang="pt-BR" sz="4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centro na vida dos seus filhos.</a:t>
            </a:r>
          </a:p>
        </p:txBody>
      </p:sp>
    </p:spTree>
    <p:extLst>
      <p:ext uri="{BB962C8B-B14F-4D97-AF65-F5344CB8AC3E}">
        <p14:creationId xmlns:p14="http://schemas.microsoft.com/office/powerpoint/2010/main" val="218869799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99"/>
          <a:stretch/>
        </p:blipFill>
        <p:spPr>
          <a:xfrm>
            <a:off x="1660022" y="533399"/>
            <a:ext cx="10531978" cy="134352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780549" y="651164"/>
            <a:ext cx="74114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6600" b="1" kern="0" dirty="0">
                <a:solidFill>
                  <a:srgbClr val="FFFF00"/>
                </a:solidFill>
                <a:latin typeface="Century Gothic" panose="020B0502020202020204" pitchFamily="34" charset="0"/>
              </a:rPr>
              <a:t>Gênesis 2:16-17 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0" y="207462"/>
            <a:ext cx="3932562" cy="2288829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413031" y="2614056"/>
            <a:ext cx="113747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 o SENHOR Deus lhe deu esta ordem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 De toda árvore do jardim comerás livremente, mas da árvore do conhecimento do bem e do mal não comerás; porque, no dia em que dela comeres, certamente morrerás.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13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b="14049"/>
          <a:stretch/>
        </p:blipFill>
        <p:spPr>
          <a:xfrm>
            <a:off x="0" y="0"/>
            <a:ext cx="12192000" cy="721894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91231" y="336884"/>
            <a:ext cx="6901248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Adão podia desfrutar de</a:t>
            </a:r>
          </a:p>
          <a:p>
            <a:pPr algn="ctr"/>
            <a:r>
              <a:rPr lang="pt-BR" sz="4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todas as maravilhas, </a:t>
            </a:r>
          </a:p>
          <a:p>
            <a:pPr algn="ctr"/>
            <a:r>
              <a:rPr lang="pt-BR" sz="4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mas...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51820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895243" y="4803099"/>
            <a:ext cx="807625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60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Deus não criou robôs</a:t>
            </a:r>
          </a:p>
          <a:p>
            <a:pPr algn="ctr"/>
            <a:r>
              <a:rPr lang="pt-BR" sz="60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para lhe servir.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2595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54742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99"/>
          <a:stretch/>
        </p:blipFill>
        <p:spPr>
          <a:xfrm>
            <a:off x="1660022" y="533399"/>
            <a:ext cx="10531978" cy="134352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780549" y="651164"/>
            <a:ext cx="74114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6600" b="1" kern="0" dirty="0">
                <a:solidFill>
                  <a:srgbClr val="FFFF00"/>
                </a:solidFill>
                <a:latin typeface="Century Gothic" panose="020B0502020202020204" pitchFamily="34" charset="0"/>
              </a:rPr>
              <a:t>Salmos 24:1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0" y="207462"/>
            <a:ext cx="3932562" cy="2288829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660022" y="2822228"/>
            <a:ext cx="8706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Ao SENHOR pertence a terra e tudo o que nela se contém, o mundo e os que nele habitam. </a:t>
            </a: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543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t="9956" b="-9956"/>
          <a:stretch/>
        </p:blipFill>
        <p:spPr>
          <a:xfrm>
            <a:off x="0" y="-1"/>
            <a:ext cx="12192000" cy="7616237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52552" y="258546"/>
            <a:ext cx="110868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Reconhecendo como o Senhor de sua vida.</a:t>
            </a:r>
            <a:endParaRPr lang="pt-B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861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dizimo e ofert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r="13682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7325719" y="1692276"/>
            <a:ext cx="46817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Provai-me nisto, diz o SENHOR dos Exércitos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90757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1738</TotalTime>
  <Words>1505</Words>
  <Application>Microsoft Office PowerPoint</Application>
  <PresentationFormat>Widescreen</PresentationFormat>
  <Paragraphs>95</Paragraphs>
  <Slides>24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Century Gothic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Oliveira</dc:creator>
  <cp:lastModifiedBy>ANPa - Joao Batista</cp:lastModifiedBy>
  <cp:revision>101</cp:revision>
  <dcterms:created xsi:type="dcterms:W3CDTF">2016-03-20T14:33:47Z</dcterms:created>
  <dcterms:modified xsi:type="dcterms:W3CDTF">2018-08-27T12:03:11Z</dcterms:modified>
</cp:coreProperties>
</file>