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89" r:id="rId2"/>
    <p:sldId id="304" r:id="rId3"/>
    <p:sldId id="288" r:id="rId4"/>
    <p:sldId id="28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82" r:id="rId26"/>
    <p:sldId id="283" r:id="rId27"/>
    <p:sldId id="284" r:id="rId28"/>
    <p:sldId id="285" r:id="rId29"/>
    <p:sldId id="278" r:id="rId30"/>
    <p:sldId id="279" r:id="rId31"/>
    <p:sldId id="280" r:id="rId32"/>
    <p:sldId id="281" r:id="rId33"/>
    <p:sldId id="286" r:id="rId34"/>
    <p:sldId id="297" r:id="rId35"/>
    <p:sldId id="298" r:id="rId36"/>
    <p:sldId id="299" r:id="rId37"/>
    <p:sldId id="300" r:id="rId38"/>
    <p:sldId id="301" r:id="rId39"/>
    <p:sldId id="302" r:id="rId40"/>
    <p:sldId id="303" r:id="rId4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06" autoAdjust="0"/>
    <p:restoredTop sz="79174" autoAdjust="0"/>
  </p:normalViewPr>
  <p:slideViewPr>
    <p:cSldViewPr snapToGrid="0">
      <p:cViewPr varScale="1">
        <p:scale>
          <a:sx n="56" d="100"/>
          <a:sy n="56" d="100"/>
        </p:scale>
        <p:origin x="128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13BCF7-561D-46A0-8E92-0488D9E5FC9E}" type="datetimeFigureOut">
              <a:rPr lang="pt-BR" smtClean="0"/>
              <a:t>18/04/2018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8652D1-546B-41CF-9373-DAE7AB82357D}" type="slidenum">
              <a:rPr lang="pt-BR" smtClean="0"/>
              <a:t>‹nº›</a:t>
            </a:fld>
            <a:endParaRPr lang="pt-BR"/>
          </a:p>
        </p:txBody>
      </p:sp>
    </p:spTree>
    <p:extLst>
      <p:ext uri="{BB962C8B-B14F-4D97-AF65-F5344CB8AC3E}">
        <p14:creationId xmlns:p14="http://schemas.microsoft.com/office/powerpoint/2010/main" val="330536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2</a:t>
            </a:fld>
            <a:endParaRPr lang="pt-BR"/>
          </a:p>
        </p:txBody>
      </p:sp>
    </p:spTree>
    <p:extLst>
      <p:ext uri="{BB962C8B-B14F-4D97-AF65-F5344CB8AC3E}">
        <p14:creationId xmlns:p14="http://schemas.microsoft.com/office/powerpoint/2010/main" val="2096739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Mesmo sendo irracional, ela instintivamente sente que ao lado dele há conforto e segurança e que não pode viver longe dele. É por isso que o pastor vai na frente e as ovelhas o seguem.</a:t>
            </a:r>
          </a:p>
          <a:p>
            <a:r>
              <a:rPr lang="pt-BR" sz="1200" kern="1200" dirty="0" smtClean="0">
                <a:solidFill>
                  <a:schemeClr val="tx1"/>
                </a:solidFill>
                <a:effectLst/>
                <a:latin typeface="+mn-lt"/>
                <a:ea typeface="+mn-ea"/>
                <a:cs typeface="+mn-cs"/>
              </a:rPr>
              <a:t>Ele vai na frente porque se aparecer algum perigo, ele é o primeiro a enfrentá-lo. Se aparecer um terreno escabroso, ele é o primeiro a machucar os pés. O pastor dá sua vida pelas ovelhas.</a:t>
            </a:r>
          </a:p>
          <a:p>
            <a:endParaRPr lang="pt-BR" dirty="0"/>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12</a:t>
            </a:fld>
            <a:endParaRPr lang="pt-BR"/>
          </a:p>
        </p:txBody>
      </p:sp>
    </p:spTree>
    <p:extLst>
      <p:ext uri="{BB962C8B-B14F-4D97-AF65-F5344CB8AC3E}">
        <p14:creationId xmlns:p14="http://schemas.microsoft.com/office/powerpoint/2010/main" val="732367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Meu pastor, diz Davi, me ensine a andar nas veredas de justiça. O que é justiça? Não é apenas um código moral, um código de bom comportamento como diz em Jeremias: "Em seus dias, Judá será salvo e Israel estará seguro e este é o nome pelo qual será chamado: Senhor, Justiça nossa. (Jeremias 23:6)</a:t>
            </a:r>
          </a:p>
          <a:p>
            <a:endParaRPr lang="pt-BR" dirty="0"/>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14</a:t>
            </a:fld>
            <a:endParaRPr lang="pt-BR"/>
          </a:p>
        </p:txBody>
      </p:sp>
    </p:spTree>
    <p:extLst>
      <p:ext uri="{BB962C8B-B14F-4D97-AF65-F5344CB8AC3E}">
        <p14:creationId xmlns:p14="http://schemas.microsoft.com/office/powerpoint/2010/main" val="1210142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A justiça é Jesus; não um simples código de valores morais. Justiça é uma pessoa, é Cristo. Separado </a:t>
            </a:r>
            <a:r>
              <a:rPr lang="pt-BR" sz="1200" kern="1200" dirty="0" err="1" smtClean="0">
                <a:solidFill>
                  <a:schemeClr val="tx1"/>
                </a:solidFill>
                <a:effectLst/>
                <a:latin typeface="+mn-lt"/>
                <a:ea typeface="+mn-ea"/>
                <a:cs typeface="+mn-cs"/>
              </a:rPr>
              <a:t>dEle</a:t>
            </a:r>
            <a:r>
              <a:rPr lang="pt-BR" sz="1200" kern="1200" dirty="0" smtClean="0">
                <a:solidFill>
                  <a:schemeClr val="tx1"/>
                </a:solidFill>
                <a:effectLst/>
                <a:latin typeface="+mn-lt"/>
                <a:ea typeface="+mn-ea"/>
                <a:cs typeface="+mn-cs"/>
              </a:rPr>
              <a:t> não existe justiça. Tudo o que o homem quer chamar justiça, separado de Jesus, a pessoa-justiça, nada mais é do que um verniz que esconde a miséria do egoísmo humano. Você quer ser justo? Autenticamente justo? Naturalmente justo? Só existe então um caminho. Você tem que ir e viver em comunhão com a pessoa-justiça. Só Ele, vivendo em você, é capaz de dar-lhe o natural, autêntico e verdadeiro sentido de justiça.</a:t>
            </a:r>
          </a:p>
          <a:p>
            <a:endParaRPr lang="pt-BR" dirty="0"/>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15</a:t>
            </a:fld>
            <a:endParaRPr lang="pt-BR"/>
          </a:p>
        </p:txBody>
      </p:sp>
    </p:spTree>
    <p:extLst>
      <p:ext uri="{BB962C8B-B14F-4D97-AF65-F5344CB8AC3E}">
        <p14:creationId xmlns:p14="http://schemas.microsoft.com/office/powerpoint/2010/main" val="1658816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Esta é a promessa de Deus: "nesta vida, querido filho, muitas vezes você vai passar pelo vale da sombra e da morte. Muitas vezes seus pés vão sangrar, vai se machucar, vai ter que enterrar seus entes queridos. Eu não prometo que nesta vida você não terá momentos dolorosos. O que Eu prometo é que em meio à dor, em meio ao sofrimento, você nunca estará sozinho. Eu estarei ao seu lado. Você não será destruído".</a:t>
            </a:r>
          </a:p>
          <a:p>
            <a:endParaRPr lang="pt-BR" dirty="0"/>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17</a:t>
            </a:fld>
            <a:endParaRPr lang="pt-BR"/>
          </a:p>
        </p:txBody>
      </p:sp>
    </p:spTree>
    <p:extLst>
      <p:ext uri="{BB962C8B-B14F-4D97-AF65-F5344CB8AC3E}">
        <p14:creationId xmlns:p14="http://schemas.microsoft.com/office/powerpoint/2010/main" val="1499554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Você entende o que Jesus está dizendo? Os filhos de Deus estão congregados aqui. Do outro lado, os inimigos dos filhos de Deus. Só que os filhos de Deus estão participando de um banquete. Há uma mesa cheia de manjares e comida deliciosa. Do outro lado, o inimigo, incapaz de tocar o povo de Deus. A dor, o sofrimento, a miséria, a traição e a covardia chegaram ao fim e os inimigos estão impotentes, incapazes de fazer alguma coisa. É verdade que os filhos de Deus passaram pelo vale da sombra e da morte, mas o inimigo finalmente está vencido.</a:t>
            </a:r>
          </a:p>
          <a:p>
            <a:endParaRPr lang="pt-BR" dirty="0"/>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21</a:t>
            </a:fld>
            <a:endParaRPr lang="pt-BR"/>
          </a:p>
        </p:txBody>
      </p:sp>
    </p:spTree>
    <p:extLst>
      <p:ext uri="{BB962C8B-B14F-4D97-AF65-F5344CB8AC3E}">
        <p14:creationId xmlns:p14="http://schemas.microsoft.com/office/powerpoint/2010/main" val="1309584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Você pode não vê-Lo. Pode não enxergá-Lo, mas Ele está aí. Ele enxugará suas lágrimas, confortará sua dor, lhe dará forças para continuar a caminhada. E finalmente, estenderá a mesa e fará um banquete na presença dos seus inimigos, na presença de tudo aquilo que lhe provocou sofrimento. </a:t>
            </a:r>
            <a:endParaRPr lang="pt-BR" dirty="0"/>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26</a:t>
            </a:fld>
            <a:endParaRPr lang="pt-BR"/>
          </a:p>
        </p:txBody>
      </p:sp>
    </p:spTree>
    <p:extLst>
      <p:ext uri="{BB962C8B-B14F-4D97-AF65-F5344CB8AC3E}">
        <p14:creationId xmlns:p14="http://schemas.microsoft.com/office/powerpoint/2010/main" val="1426090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O inimigo das almas não poderá fazer mais nada contra você, pois você estará livre, vitorioso. </a:t>
            </a:r>
            <a:endParaRPr lang="pt-BR" dirty="0"/>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27</a:t>
            </a:fld>
            <a:endParaRPr lang="pt-BR"/>
          </a:p>
        </p:txBody>
      </p:sp>
    </p:spTree>
    <p:extLst>
      <p:ext uri="{BB962C8B-B14F-4D97-AF65-F5344CB8AC3E}">
        <p14:creationId xmlns:p14="http://schemas.microsoft.com/office/powerpoint/2010/main" val="1330397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Olhará para o passado e verá que tudo o que sofreu, valeu, porque fez parte de uma experiência de vitória.</a:t>
            </a:r>
          </a:p>
          <a:p>
            <a:endParaRPr lang="pt-BR" dirty="0"/>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28</a:t>
            </a:fld>
            <a:endParaRPr lang="pt-BR"/>
          </a:p>
        </p:txBody>
      </p:sp>
    </p:spTree>
    <p:extLst>
      <p:ext uri="{BB962C8B-B14F-4D97-AF65-F5344CB8AC3E}">
        <p14:creationId xmlns:p14="http://schemas.microsoft.com/office/powerpoint/2010/main" val="1426055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Que grande Salmo! Primeiro: O Senhor é meu pastor. O tipo de relacionamento que Cristo quer ter com seus filhos. </a:t>
            </a:r>
            <a:endParaRPr lang="pt-BR" dirty="0"/>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29</a:t>
            </a:fld>
            <a:endParaRPr lang="pt-BR"/>
          </a:p>
        </p:txBody>
      </p:sp>
    </p:spTree>
    <p:extLst>
      <p:ext uri="{BB962C8B-B14F-4D97-AF65-F5344CB8AC3E}">
        <p14:creationId xmlns:p14="http://schemas.microsoft.com/office/powerpoint/2010/main" val="1044869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Segundo: Ele me guiará pelas veredas da justiça. Só Cristo é justo. Você quer ser justo? Viva uma vida de comunhão com Ele. Ele dar-lhe-á poder para viver uma vida de vitória e de obediência à Sua vontade nesta Terra. Você andará pelas veredas da justiça na medida em que viver essa vida de ovelha-pastor com o Senhor Jesus. </a:t>
            </a:r>
            <a:endParaRPr lang="pt-BR" dirty="0"/>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30</a:t>
            </a:fld>
            <a:endParaRPr lang="pt-BR"/>
          </a:p>
        </p:txBody>
      </p:sp>
    </p:spTree>
    <p:extLst>
      <p:ext uri="{BB962C8B-B14F-4D97-AF65-F5344CB8AC3E}">
        <p14:creationId xmlns:p14="http://schemas.microsoft.com/office/powerpoint/2010/main" val="2348050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"Por que existe gente que encara o cristianismo com temor? Deus é um ancião de barba branca, sentado em Seu trono de glória, com uma vara na mão para castigar o desobediente? </a:t>
            </a:r>
            <a:endParaRPr lang="pt-BR" dirty="0"/>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3</a:t>
            </a:fld>
            <a:endParaRPr lang="pt-BR"/>
          </a:p>
        </p:txBody>
      </p:sp>
    </p:spTree>
    <p:extLst>
      <p:ext uri="{BB962C8B-B14F-4D97-AF65-F5344CB8AC3E}">
        <p14:creationId xmlns:p14="http://schemas.microsoft.com/office/powerpoint/2010/main" val="1616301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Terceiro: Em meio do vale da sombra e de morte você nunca estará sozinho. O Pastor estará ao seu lado. </a:t>
            </a:r>
            <a:endParaRPr lang="pt-BR" dirty="0"/>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31</a:t>
            </a:fld>
            <a:endParaRPr lang="pt-BR"/>
          </a:p>
        </p:txBody>
      </p:sp>
    </p:spTree>
    <p:extLst>
      <p:ext uri="{BB962C8B-B14F-4D97-AF65-F5344CB8AC3E}">
        <p14:creationId xmlns:p14="http://schemas.microsoft.com/office/powerpoint/2010/main" val="432302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E quarto: finalmente, as angústias findarão. A dor, as lágrimas e a tristeza não mais existirão. O Senhor preparará uma mesa na presença dos seus inimigos. A vitória será definitivamente sua.</a:t>
            </a:r>
          </a:p>
          <a:p>
            <a:endParaRPr lang="pt-BR" dirty="0"/>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32</a:t>
            </a:fld>
            <a:endParaRPr lang="pt-BR"/>
          </a:p>
        </p:txBody>
      </p:sp>
    </p:spTree>
    <p:extLst>
      <p:ext uri="{BB962C8B-B14F-4D97-AF65-F5344CB8AC3E}">
        <p14:creationId xmlns:p14="http://schemas.microsoft.com/office/powerpoint/2010/main" val="2466055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Agarre-se a Jesus neste momento. Abra-lhe o coração e permita-lhe entrar. </a:t>
            </a:r>
            <a:r>
              <a:rPr lang="pt-BR" sz="1200" kern="1200" smtClean="0">
                <a:solidFill>
                  <a:schemeClr val="tx1"/>
                </a:solidFill>
                <a:effectLst/>
                <a:latin typeface="+mn-lt"/>
                <a:ea typeface="+mn-ea"/>
                <a:cs typeface="+mn-cs"/>
              </a:rPr>
              <a:t>Vá pela vida sem medo, pois com Ele a seu lado, a tormenta nunca lhe causará temor nem a escuridão o assustará.</a:t>
            </a:r>
          </a:p>
          <a:p>
            <a:endParaRPr lang="pt-BR"/>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33</a:t>
            </a:fld>
            <a:endParaRPr lang="pt-BR"/>
          </a:p>
        </p:txBody>
      </p:sp>
    </p:spTree>
    <p:extLst>
      <p:ext uri="{BB962C8B-B14F-4D97-AF65-F5344CB8AC3E}">
        <p14:creationId xmlns:p14="http://schemas.microsoft.com/office/powerpoint/2010/main" val="437337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"Por que existe gente que encara o cristianismo com temor? Deus é um ancião de barba branca, sentado em Seu trono de glória, com uma vara na mão para castigar o desobediente? </a:t>
            </a:r>
            <a:endParaRPr lang="pt-BR" dirty="0"/>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4</a:t>
            </a:fld>
            <a:endParaRPr lang="pt-BR"/>
          </a:p>
        </p:txBody>
      </p:sp>
    </p:spTree>
    <p:extLst>
      <p:ext uri="{BB962C8B-B14F-4D97-AF65-F5344CB8AC3E}">
        <p14:creationId xmlns:p14="http://schemas.microsoft.com/office/powerpoint/2010/main" val="3199885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O sofrimento, a dor e as lágrimas que muitas vezes tocam nossa vida são castigos por termos nos portado mal? O que diz a Bíblia a esse respeito?</a:t>
            </a:r>
          </a:p>
          <a:p>
            <a:endParaRPr lang="pt-BR" dirty="0"/>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5</a:t>
            </a:fld>
            <a:endParaRPr lang="pt-BR"/>
          </a:p>
        </p:txBody>
      </p:sp>
    </p:spTree>
    <p:extLst>
      <p:ext uri="{BB962C8B-B14F-4D97-AF65-F5344CB8AC3E}">
        <p14:creationId xmlns:p14="http://schemas.microsoft.com/office/powerpoint/2010/main" val="2969626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6</a:t>
            </a:fld>
            <a:endParaRPr lang="pt-BR"/>
          </a:p>
        </p:txBody>
      </p:sp>
    </p:spTree>
    <p:extLst>
      <p:ext uri="{BB962C8B-B14F-4D97-AF65-F5344CB8AC3E}">
        <p14:creationId xmlns:p14="http://schemas.microsoft.com/office/powerpoint/2010/main" val="3667294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Há quatro pensamentos que destacaremos deste salmo. O primeiro é o tipo de relacionamento que Deus quer ter com Seus filhos: o relacionamento pastor-ovelha.</a:t>
            </a:r>
          </a:p>
          <a:p>
            <a:r>
              <a:rPr lang="pt-BR" sz="1200" kern="1200" dirty="0" smtClean="0">
                <a:solidFill>
                  <a:schemeClr val="tx1"/>
                </a:solidFill>
                <a:effectLst/>
                <a:latin typeface="+mn-lt"/>
                <a:ea typeface="+mn-ea"/>
                <a:cs typeface="+mn-cs"/>
              </a:rPr>
              <a:t>Para entendermos a figura que o salmista apresenta, temos que viajar para as terras onde a Bíblia foi escrita, porque aqui, na América Latina, o pastor geralmente toma o seu cajado, empurra as ovelhas e bate naquelas que saem do caminho. Lá nas terras bíblicas é diferente.</a:t>
            </a:r>
            <a:endParaRPr lang="pt-BR" dirty="0"/>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8</a:t>
            </a:fld>
            <a:endParaRPr lang="pt-BR"/>
          </a:p>
        </p:txBody>
      </p:sp>
    </p:spTree>
    <p:extLst>
      <p:ext uri="{BB962C8B-B14F-4D97-AF65-F5344CB8AC3E}">
        <p14:creationId xmlns:p14="http://schemas.microsoft.com/office/powerpoint/2010/main" val="1114990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O pastor vai na frente e as ovelhas o seguem. Como é possível que ovelhas irracionais sigam o seu pastor? Como é que elas aprendem a fazer isso?</a:t>
            </a:r>
          </a:p>
          <a:p>
            <a:r>
              <a:rPr lang="pt-BR" sz="1200" kern="1200" dirty="0" smtClean="0">
                <a:solidFill>
                  <a:schemeClr val="tx1"/>
                </a:solidFill>
                <a:effectLst/>
                <a:latin typeface="+mn-lt"/>
                <a:ea typeface="+mn-ea"/>
                <a:cs typeface="+mn-cs"/>
              </a:rPr>
              <a:t>Se vivêssemos naquelas terras entenderíamos facilmente. </a:t>
            </a:r>
            <a:endParaRPr lang="pt-BR" dirty="0"/>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9</a:t>
            </a:fld>
            <a:endParaRPr lang="pt-BR"/>
          </a:p>
        </p:txBody>
      </p:sp>
    </p:spTree>
    <p:extLst>
      <p:ext uri="{BB962C8B-B14F-4D97-AF65-F5344CB8AC3E}">
        <p14:creationId xmlns:p14="http://schemas.microsoft.com/office/powerpoint/2010/main" val="3493547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Lá, o pastor não é pastor apenas por profissão. Ele é pastor porque essa é a razão da sua vida. Ele ama as suas ovelhas, dorme com elas, come ao lado delas. O pastor recebe a ovelhinha recém-nascida em seus braços e a acaricia com amor. </a:t>
            </a:r>
            <a:endParaRPr lang="pt-BR" dirty="0"/>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10</a:t>
            </a:fld>
            <a:endParaRPr lang="pt-BR"/>
          </a:p>
        </p:txBody>
      </p:sp>
    </p:spTree>
    <p:extLst>
      <p:ext uri="{BB962C8B-B14F-4D97-AF65-F5344CB8AC3E}">
        <p14:creationId xmlns:p14="http://schemas.microsoft.com/office/powerpoint/2010/main" val="339312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Quando vai de uma pastagem a outra, leva os cordeirinhos em seus braços e assim eles aprendem a ser ovelhas nos braços de seu pastor, sentindo o seu amor, seu calor e seu carinho. A ovelhinha se apaixona por seu pastor. </a:t>
            </a:r>
            <a:endParaRPr lang="pt-BR" dirty="0"/>
          </a:p>
        </p:txBody>
      </p:sp>
      <p:sp>
        <p:nvSpPr>
          <p:cNvPr id="4" name="Espaço Reservado para Número de Slide 3"/>
          <p:cNvSpPr>
            <a:spLocks noGrp="1"/>
          </p:cNvSpPr>
          <p:nvPr>
            <p:ph type="sldNum" sz="quarter" idx="10"/>
          </p:nvPr>
        </p:nvSpPr>
        <p:spPr/>
        <p:txBody>
          <a:bodyPr/>
          <a:lstStyle/>
          <a:p>
            <a:fld id="{428652D1-546B-41CF-9373-DAE7AB82357D}" type="slidenum">
              <a:rPr lang="pt-BR" smtClean="0"/>
              <a:t>11</a:t>
            </a:fld>
            <a:endParaRPr lang="pt-BR"/>
          </a:p>
        </p:txBody>
      </p:sp>
    </p:spTree>
    <p:extLst>
      <p:ext uri="{BB962C8B-B14F-4D97-AF65-F5344CB8AC3E}">
        <p14:creationId xmlns:p14="http://schemas.microsoft.com/office/powerpoint/2010/main" val="1864951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32E9D82A-026F-4DFF-95F3-F155DFE70DB9}" type="datetimeFigureOut">
              <a:rPr lang="pt-BR" smtClean="0"/>
              <a:t>18/04/2018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C0BC160-ED40-4D1D-8533-667D1A1B3E0C}" type="slidenum">
              <a:rPr lang="pt-BR" smtClean="0"/>
              <a:t>‹nº›</a:t>
            </a:fld>
            <a:endParaRPr lang="pt-BR"/>
          </a:p>
        </p:txBody>
      </p:sp>
    </p:spTree>
    <p:extLst>
      <p:ext uri="{BB962C8B-B14F-4D97-AF65-F5344CB8AC3E}">
        <p14:creationId xmlns:p14="http://schemas.microsoft.com/office/powerpoint/2010/main" val="211985389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2E9D82A-026F-4DFF-95F3-F155DFE70DB9}" type="datetimeFigureOut">
              <a:rPr lang="pt-BR" smtClean="0"/>
              <a:t>18/04/2018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C0BC160-ED40-4D1D-8533-667D1A1B3E0C}" type="slidenum">
              <a:rPr lang="pt-BR" smtClean="0"/>
              <a:t>‹nº›</a:t>
            </a:fld>
            <a:endParaRPr lang="pt-BR"/>
          </a:p>
        </p:txBody>
      </p:sp>
    </p:spTree>
    <p:extLst>
      <p:ext uri="{BB962C8B-B14F-4D97-AF65-F5344CB8AC3E}">
        <p14:creationId xmlns:p14="http://schemas.microsoft.com/office/powerpoint/2010/main" val="398079494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2E9D82A-026F-4DFF-95F3-F155DFE70DB9}" type="datetimeFigureOut">
              <a:rPr lang="pt-BR" smtClean="0"/>
              <a:t>18/04/2018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C0BC160-ED40-4D1D-8533-667D1A1B3E0C}" type="slidenum">
              <a:rPr lang="pt-BR" smtClean="0"/>
              <a:t>‹nº›</a:t>
            </a:fld>
            <a:endParaRPr lang="pt-BR"/>
          </a:p>
        </p:txBody>
      </p:sp>
    </p:spTree>
    <p:extLst>
      <p:ext uri="{BB962C8B-B14F-4D97-AF65-F5344CB8AC3E}">
        <p14:creationId xmlns:p14="http://schemas.microsoft.com/office/powerpoint/2010/main" val="54809176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2E9D82A-026F-4DFF-95F3-F155DFE70DB9}" type="datetimeFigureOut">
              <a:rPr lang="pt-BR" smtClean="0"/>
              <a:t>18/04/2018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C0BC160-ED40-4D1D-8533-667D1A1B3E0C}" type="slidenum">
              <a:rPr lang="pt-BR" smtClean="0"/>
              <a:t>‹nº›</a:t>
            </a:fld>
            <a:endParaRPr lang="pt-BR"/>
          </a:p>
        </p:txBody>
      </p:sp>
    </p:spTree>
    <p:extLst>
      <p:ext uri="{BB962C8B-B14F-4D97-AF65-F5344CB8AC3E}">
        <p14:creationId xmlns:p14="http://schemas.microsoft.com/office/powerpoint/2010/main" val="228290386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32E9D82A-026F-4DFF-95F3-F155DFE70DB9}" type="datetimeFigureOut">
              <a:rPr lang="pt-BR" smtClean="0"/>
              <a:t>18/04/2018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C0BC160-ED40-4D1D-8533-667D1A1B3E0C}" type="slidenum">
              <a:rPr lang="pt-BR" smtClean="0"/>
              <a:t>‹nº›</a:t>
            </a:fld>
            <a:endParaRPr lang="pt-BR"/>
          </a:p>
        </p:txBody>
      </p:sp>
    </p:spTree>
    <p:extLst>
      <p:ext uri="{BB962C8B-B14F-4D97-AF65-F5344CB8AC3E}">
        <p14:creationId xmlns:p14="http://schemas.microsoft.com/office/powerpoint/2010/main" val="3978938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32E9D82A-026F-4DFF-95F3-F155DFE70DB9}" type="datetimeFigureOut">
              <a:rPr lang="pt-BR" smtClean="0"/>
              <a:t>18/04/2018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C0BC160-ED40-4D1D-8533-667D1A1B3E0C}" type="slidenum">
              <a:rPr lang="pt-BR" smtClean="0"/>
              <a:t>‹nº›</a:t>
            </a:fld>
            <a:endParaRPr lang="pt-BR"/>
          </a:p>
        </p:txBody>
      </p:sp>
    </p:spTree>
    <p:extLst>
      <p:ext uri="{BB962C8B-B14F-4D97-AF65-F5344CB8AC3E}">
        <p14:creationId xmlns:p14="http://schemas.microsoft.com/office/powerpoint/2010/main" val="399372695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32E9D82A-026F-4DFF-95F3-F155DFE70DB9}" type="datetimeFigureOut">
              <a:rPr lang="pt-BR" smtClean="0"/>
              <a:t>18/04/2018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9C0BC160-ED40-4D1D-8533-667D1A1B3E0C}" type="slidenum">
              <a:rPr lang="pt-BR" smtClean="0"/>
              <a:t>‹nº›</a:t>
            </a:fld>
            <a:endParaRPr lang="pt-BR"/>
          </a:p>
        </p:txBody>
      </p:sp>
    </p:spTree>
    <p:extLst>
      <p:ext uri="{BB962C8B-B14F-4D97-AF65-F5344CB8AC3E}">
        <p14:creationId xmlns:p14="http://schemas.microsoft.com/office/powerpoint/2010/main" val="224734189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32E9D82A-026F-4DFF-95F3-F155DFE70DB9}" type="datetimeFigureOut">
              <a:rPr lang="pt-BR" smtClean="0"/>
              <a:t>18/04/2018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9C0BC160-ED40-4D1D-8533-667D1A1B3E0C}" type="slidenum">
              <a:rPr lang="pt-BR" smtClean="0"/>
              <a:t>‹nº›</a:t>
            </a:fld>
            <a:endParaRPr lang="pt-BR"/>
          </a:p>
        </p:txBody>
      </p:sp>
    </p:spTree>
    <p:extLst>
      <p:ext uri="{BB962C8B-B14F-4D97-AF65-F5344CB8AC3E}">
        <p14:creationId xmlns:p14="http://schemas.microsoft.com/office/powerpoint/2010/main" val="209654885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32E9D82A-026F-4DFF-95F3-F155DFE70DB9}" type="datetimeFigureOut">
              <a:rPr lang="pt-BR" smtClean="0"/>
              <a:t>18/04/2018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9C0BC160-ED40-4D1D-8533-667D1A1B3E0C}" type="slidenum">
              <a:rPr lang="pt-BR" smtClean="0"/>
              <a:t>‹nº›</a:t>
            </a:fld>
            <a:endParaRPr lang="pt-BR"/>
          </a:p>
        </p:txBody>
      </p:sp>
    </p:spTree>
    <p:extLst>
      <p:ext uri="{BB962C8B-B14F-4D97-AF65-F5344CB8AC3E}">
        <p14:creationId xmlns:p14="http://schemas.microsoft.com/office/powerpoint/2010/main" val="182007551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2E9D82A-026F-4DFF-95F3-F155DFE70DB9}" type="datetimeFigureOut">
              <a:rPr lang="pt-BR" smtClean="0"/>
              <a:t>18/04/2018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C0BC160-ED40-4D1D-8533-667D1A1B3E0C}" type="slidenum">
              <a:rPr lang="pt-BR" smtClean="0"/>
              <a:t>‹nº›</a:t>
            </a:fld>
            <a:endParaRPr lang="pt-BR"/>
          </a:p>
        </p:txBody>
      </p:sp>
    </p:spTree>
    <p:extLst>
      <p:ext uri="{BB962C8B-B14F-4D97-AF65-F5344CB8AC3E}">
        <p14:creationId xmlns:p14="http://schemas.microsoft.com/office/powerpoint/2010/main" val="374149564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2E9D82A-026F-4DFF-95F3-F155DFE70DB9}" type="datetimeFigureOut">
              <a:rPr lang="pt-BR" smtClean="0"/>
              <a:t>18/04/2018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C0BC160-ED40-4D1D-8533-667D1A1B3E0C}" type="slidenum">
              <a:rPr lang="pt-BR" smtClean="0"/>
              <a:t>‹nº›</a:t>
            </a:fld>
            <a:endParaRPr lang="pt-BR"/>
          </a:p>
        </p:txBody>
      </p:sp>
    </p:spTree>
    <p:extLst>
      <p:ext uri="{BB962C8B-B14F-4D97-AF65-F5344CB8AC3E}">
        <p14:creationId xmlns:p14="http://schemas.microsoft.com/office/powerpoint/2010/main" val="35401666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E9D82A-026F-4DFF-95F3-F155DFE70DB9}" type="datetimeFigureOut">
              <a:rPr lang="pt-BR" smtClean="0"/>
              <a:t>18/04/2018</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BC160-ED40-4D1D-8533-667D1A1B3E0C}" type="slidenum">
              <a:rPr lang="pt-BR" smtClean="0"/>
              <a:t>‹nº›</a:t>
            </a:fld>
            <a:endParaRPr lang="pt-BR"/>
          </a:p>
        </p:txBody>
      </p:sp>
    </p:spTree>
    <p:extLst>
      <p:ext uri="{BB962C8B-B14F-4D97-AF65-F5344CB8AC3E}">
        <p14:creationId xmlns:p14="http://schemas.microsoft.com/office/powerpoint/2010/main" val="704982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13477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564403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4184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4427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42532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27615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17449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51913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27672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20203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78220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4" name="Recomeço - Palestra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381000"/>
            <a:ext cx="12192000" cy="6096000"/>
          </a:xfrm>
          <a:prstGeom prst="rect">
            <a:avLst/>
          </a:prstGeom>
        </p:spPr>
      </p:pic>
    </p:spTree>
    <p:extLst>
      <p:ext uri="{BB962C8B-B14F-4D97-AF65-F5344CB8AC3E}">
        <p14:creationId xmlns:p14="http://schemas.microsoft.com/office/powerpoint/2010/main" val="58616963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26910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48495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44226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47837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85951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15591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3144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16032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2098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09141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41155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04382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2352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3258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Fundo de Apel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947865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9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35431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98837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0055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5497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35213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21804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63387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24414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25282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9011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06372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81819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51662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1093</Words>
  <Application>Microsoft Office PowerPoint</Application>
  <PresentationFormat>Widescreen</PresentationFormat>
  <Paragraphs>45</Paragraphs>
  <Slides>40</Slides>
  <Notes>22</Notes>
  <HiddenSlides>0</HiddenSlides>
  <MMClips>2</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40</vt:i4>
      </vt:variant>
    </vt:vector>
  </HeadingPairs>
  <TitlesOfParts>
    <vt:vector size="44"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Usuário do Windows</dc:creator>
  <cp:lastModifiedBy>joao.batista</cp:lastModifiedBy>
  <cp:revision>26</cp:revision>
  <dcterms:created xsi:type="dcterms:W3CDTF">2018-03-11T19:12:49Z</dcterms:created>
  <dcterms:modified xsi:type="dcterms:W3CDTF">2018-04-18T17:30:15Z</dcterms:modified>
</cp:coreProperties>
</file>