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82" r:id="rId2"/>
    <p:sldId id="290" r:id="rId3"/>
    <p:sldId id="256" r:id="rId4"/>
    <p:sldId id="281" r:id="rId5"/>
    <p:sldId id="257" r:id="rId6"/>
    <p:sldId id="258" r:id="rId7"/>
    <p:sldId id="259" r:id="rId8"/>
    <p:sldId id="262" r:id="rId9"/>
    <p:sldId id="260" r:id="rId10"/>
    <p:sldId id="261"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3" r:id="rId30"/>
    <p:sldId id="284" r:id="rId31"/>
    <p:sldId id="285" r:id="rId32"/>
    <p:sldId id="286" r:id="rId33"/>
    <p:sldId id="287" r:id="rId34"/>
    <p:sldId id="288" r:id="rId35"/>
    <p:sldId id="289" r:id="rId36"/>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85458" autoAdjust="0"/>
  </p:normalViewPr>
  <p:slideViewPr>
    <p:cSldViewPr snapToGrid="0">
      <p:cViewPr varScale="1">
        <p:scale>
          <a:sx n="61" d="100"/>
          <a:sy n="61" d="100"/>
        </p:scale>
        <p:origin x="1056" y="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60FCB1-F0BD-4F2B-A6AB-522E894D5537}" type="datetimeFigureOut">
              <a:rPr lang="pt-BR" smtClean="0"/>
              <a:t>18/04/2018</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380BE4-9C3D-4C74-BEA3-2CB45E21F371}" type="slidenum">
              <a:rPr lang="pt-BR" smtClean="0"/>
              <a:t>‹nº›</a:t>
            </a:fld>
            <a:endParaRPr lang="pt-BR"/>
          </a:p>
        </p:txBody>
      </p:sp>
    </p:spTree>
    <p:extLst>
      <p:ext uri="{BB962C8B-B14F-4D97-AF65-F5344CB8AC3E}">
        <p14:creationId xmlns:p14="http://schemas.microsoft.com/office/powerpoint/2010/main" val="118403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42380BE4-9C3D-4C74-BEA3-2CB45E21F371}" type="slidenum">
              <a:rPr lang="pt-BR" smtClean="0"/>
              <a:t>3</a:t>
            </a:fld>
            <a:endParaRPr lang="pt-BR"/>
          </a:p>
        </p:txBody>
      </p:sp>
    </p:spTree>
    <p:extLst>
      <p:ext uri="{BB962C8B-B14F-4D97-AF65-F5344CB8AC3E}">
        <p14:creationId xmlns:p14="http://schemas.microsoft.com/office/powerpoint/2010/main" val="1301802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Segundo a lei, ela devia ser condenada à morte, mas jogou na cara do sogro a grande injustiça que ele tinha cometido com ela. Judá ficou perplexo, derrotado e sem argumentos. </a:t>
            </a:r>
            <a:r>
              <a:rPr lang="pt-BR" sz="1200" kern="1200" dirty="0" err="1" smtClean="0">
                <a:solidFill>
                  <a:schemeClr val="tx1"/>
                </a:solidFill>
                <a:effectLst/>
                <a:latin typeface="+mn-lt"/>
                <a:ea typeface="+mn-ea"/>
                <a:cs typeface="+mn-cs"/>
              </a:rPr>
              <a:t>Tamar</a:t>
            </a:r>
            <a:r>
              <a:rPr lang="pt-BR" sz="1200" kern="1200" dirty="0" smtClean="0">
                <a:solidFill>
                  <a:schemeClr val="tx1"/>
                </a:solidFill>
                <a:effectLst/>
                <a:latin typeface="+mn-lt"/>
                <a:ea typeface="+mn-ea"/>
                <a:cs typeface="+mn-cs"/>
              </a:rPr>
              <a:t> fizera justiça com suas próprias mãos. Foi ferida e injustiçada. Partiu para a luta e venceu, mas ficou carregando o sentimento de culpa. Fez justiça com suas próprias mãos, mas caiu na promiscuidade. Fez justiça, mas essa justiça tinha um sabor muito amargo e doloroso. Depois de vencer, descobriu que não tinha valido a pena descer tão baixo para conquistar seus direitos.</a:t>
            </a:r>
          </a:p>
          <a:p>
            <a:endParaRPr lang="pt-BR" dirty="0"/>
          </a:p>
        </p:txBody>
      </p:sp>
      <p:sp>
        <p:nvSpPr>
          <p:cNvPr id="4" name="Espaço Reservado para Número de Slide 3"/>
          <p:cNvSpPr>
            <a:spLocks noGrp="1"/>
          </p:cNvSpPr>
          <p:nvPr>
            <p:ph type="sldNum" sz="quarter" idx="10"/>
          </p:nvPr>
        </p:nvSpPr>
        <p:spPr/>
        <p:txBody>
          <a:bodyPr/>
          <a:lstStyle/>
          <a:p>
            <a:fld id="{42380BE4-9C3D-4C74-BEA3-2CB45E21F371}" type="slidenum">
              <a:rPr lang="pt-BR" smtClean="0"/>
              <a:t>12</a:t>
            </a:fld>
            <a:endParaRPr lang="pt-BR"/>
          </a:p>
        </p:txBody>
      </p:sp>
    </p:spTree>
    <p:extLst>
      <p:ext uri="{BB962C8B-B14F-4D97-AF65-F5344CB8AC3E}">
        <p14:creationId xmlns:p14="http://schemas.microsoft.com/office/powerpoint/2010/main" val="1760628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Deus ouviu a oração daquela mulher. Abriu-lhe os braços e disse:</a:t>
            </a:r>
          </a:p>
          <a:p>
            <a:r>
              <a:rPr lang="pt-BR" sz="1200" kern="1200" dirty="0" smtClean="0">
                <a:solidFill>
                  <a:schemeClr val="tx1"/>
                </a:solidFill>
                <a:effectLst/>
                <a:latin typeface="+mn-lt"/>
                <a:ea typeface="+mn-ea"/>
                <a:cs typeface="+mn-cs"/>
              </a:rPr>
              <a:t>- Filha, não me importa o seu passado. Aqui estão meus braços abertos, volte para mim.</a:t>
            </a:r>
          </a:p>
          <a:p>
            <a:r>
              <a:rPr lang="pt-BR" sz="1200" kern="1200" dirty="0" smtClean="0">
                <a:solidFill>
                  <a:schemeClr val="tx1"/>
                </a:solidFill>
                <a:effectLst/>
                <a:latin typeface="+mn-lt"/>
                <a:ea typeface="+mn-ea"/>
                <a:cs typeface="+mn-cs"/>
              </a:rPr>
              <a:t>E </a:t>
            </a:r>
            <a:r>
              <a:rPr lang="pt-BR" sz="1200" kern="1200" dirty="0" err="1" smtClean="0">
                <a:solidFill>
                  <a:schemeClr val="tx1"/>
                </a:solidFill>
                <a:effectLst/>
                <a:latin typeface="+mn-lt"/>
                <a:ea typeface="+mn-ea"/>
                <a:cs typeface="+mn-cs"/>
              </a:rPr>
              <a:t>Tamar</a:t>
            </a:r>
            <a:r>
              <a:rPr lang="pt-BR" sz="1200" kern="1200" dirty="0" smtClean="0">
                <a:solidFill>
                  <a:schemeClr val="tx1"/>
                </a:solidFill>
                <a:effectLst/>
                <a:latin typeface="+mn-lt"/>
                <a:ea typeface="+mn-ea"/>
                <a:cs typeface="+mn-cs"/>
              </a:rPr>
              <a:t> voltou aos braços de Deus e sentiu o beijo da paz, o abraço da reconciliação. E quando Deus perdoa, Ele esquece o passado. E no livro da genealogia de Cristo o nome de </a:t>
            </a:r>
            <a:r>
              <a:rPr lang="pt-BR" sz="1200" kern="1200" dirty="0" err="1" smtClean="0">
                <a:solidFill>
                  <a:schemeClr val="tx1"/>
                </a:solidFill>
                <a:effectLst/>
                <a:latin typeface="+mn-lt"/>
                <a:ea typeface="+mn-ea"/>
                <a:cs typeface="+mn-cs"/>
              </a:rPr>
              <a:t>Tamar</a:t>
            </a:r>
            <a:r>
              <a:rPr lang="pt-BR" sz="1200" kern="1200" dirty="0" smtClean="0">
                <a:solidFill>
                  <a:schemeClr val="tx1"/>
                </a:solidFill>
                <a:effectLst/>
                <a:latin typeface="+mn-lt"/>
                <a:ea typeface="+mn-ea"/>
                <a:cs typeface="+mn-cs"/>
              </a:rPr>
              <a:t> está escrito, porque ela não tinha mais passado, ela nasceu quando voltou para Deus.</a:t>
            </a:r>
          </a:p>
          <a:p>
            <a:endParaRPr lang="pt-BR" dirty="0"/>
          </a:p>
        </p:txBody>
      </p:sp>
      <p:sp>
        <p:nvSpPr>
          <p:cNvPr id="4" name="Espaço Reservado para Número de Slide 3"/>
          <p:cNvSpPr>
            <a:spLocks noGrp="1"/>
          </p:cNvSpPr>
          <p:nvPr>
            <p:ph type="sldNum" sz="quarter" idx="10"/>
          </p:nvPr>
        </p:nvSpPr>
        <p:spPr/>
        <p:txBody>
          <a:bodyPr/>
          <a:lstStyle/>
          <a:p>
            <a:fld id="{42380BE4-9C3D-4C74-BEA3-2CB45E21F371}" type="slidenum">
              <a:rPr lang="pt-BR" smtClean="0"/>
              <a:t>13</a:t>
            </a:fld>
            <a:endParaRPr lang="pt-BR"/>
          </a:p>
        </p:txBody>
      </p:sp>
    </p:spTree>
    <p:extLst>
      <p:ext uri="{BB962C8B-B14F-4D97-AF65-F5344CB8AC3E}">
        <p14:creationId xmlns:p14="http://schemas.microsoft.com/office/powerpoint/2010/main" val="3132051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 </a:t>
            </a:r>
          </a:p>
          <a:p>
            <a:r>
              <a:rPr lang="pt-BR" sz="1200" kern="1200" dirty="0" smtClean="0">
                <a:solidFill>
                  <a:schemeClr val="tx1"/>
                </a:solidFill>
                <a:effectLst/>
                <a:latin typeface="+mn-lt"/>
                <a:ea typeface="+mn-ea"/>
                <a:cs typeface="+mn-cs"/>
              </a:rPr>
              <a:t>A segunda mulher mencionada na genealogia de Jesus é </a:t>
            </a:r>
            <a:r>
              <a:rPr lang="pt-BR" sz="1200" kern="1200" dirty="0" err="1" smtClean="0">
                <a:solidFill>
                  <a:schemeClr val="tx1"/>
                </a:solidFill>
                <a:effectLst/>
                <a:latin typeface="+mn-lt"/>
                <a:ea typeface="+mn-ea"/>
                <a:cs typeface="+mn-cs"/>
              </a:rPr>
              <a:t>Raabe</a:t>
            </a:r>
            <a:r>
              <a:rPr lang="pt-BR" sz="1200" kern="1200" dirty="0" smtClean="0">
                <a:solidFill>
                  <a:schemeClr val="tx1"/>
                </a:solidFill>
                <a:effectLst/>
                <a:latin typeface="+mn-lt"/>
                <a:ea typeface="+mn-ea"/>
                <a:cs typeface="+mn-cs"/>
              </a:rPr>
              <a:t>, a prostituta de Jericó. Lá na entrada de Jericó, </a:t>
            </a:r>
            <a:r>
              <a:rPr lang="pt-BR" sz="1200" kern="1200" dirty="0" err="1" smtClean="0">
                <a:solidFill>
                  <a:schemeClr val="tx1"/>
                </a:solidFill>
                <a:effectLst/>
                <a:latin typeface="+mn-lt"/>
                <a:ea typeface="+mn-ea"/>
                <a:cs typeface="+mn-cs"/>
              </a:rPr>
              <a:t>Raabe</a:t>
            </a:r>
            <a:r>
              <a:rPr lang="pt-BR" sz="1200" kern="1200" dirty="0" smtClean="0">
                <a:solidFill>
                  <a:schemeClr val="tx1"/>
                </a:solidFill>
                <a:effectLst/>
                <a:latin typeface="+mn-lt"/>
                <a:ea typeface="+mn-ea"/>
                <a:cs typeface="+mn-cs"/>
              </a:rPr>
              <a:t> vendia seu corpo por um punhado de dinheiro. Pensava que a sua grande necessidade era o dinheiro e não pensou duas vezes para vender seu corpo. Mas </a:t>
            </a:r>
            <a:r>
              <a:rPr lang="pt-BR" sz="1200" kern="1200" dirty="0" err="1" smtClean="0">
                <a:solidFill>
                  <a:schemeClr val="tx1"/>
                </a:solidFill>
                <a:effectLst/>
                <a:latin typeface="+mn-lt"/>
                <a:ea typeface="+mn-ea"/>
                <a:cs typeface="+mn-cs"/>
              </a:rPr>
              <a:t>Raabe</a:t>
            </a:r>
            <a:r>
              <a:rPr lang="pt-BR" sz="1200" kern="1200" dirty="0" smtClean="0">
                <a:solidFill>
                  <a:schemeClr val="tx1"/>
                </a:solidFill>
                <a:effectLst/>
                <a:latin typeface="+mn-lt"/>
                <a:ea typeface="+mn-ea"/>
                <a:cs typeface="+mn-cs"/>
              </a:rPr>
              <a:t> simboliza muito mais do que uma pessoa que entrega seu corpo por dinheiro.</a:t>
            </a:r>
          </a:p>
          <a:p>
            <a:endParaRPr lang="pt-BR" dirty="0"/>
          </a:p>
        </p:txBody>
      </p:sp>
      <p:sp>
        <p:nvSpPr>
          <p:cNvPr id="4" name="Espaço Reservado para Número de Slide 3"/>
          <p:cNvSpPr>
            <a:spLocks noGrp="1"/>
          </p:cNvSpPr>
          <p:nvPr>
            <p:ph type="sldNum" sz="quarter" idx="10"/>
          </p:nvPr>
        </p:nvSpPr>
        <p:spPr/>
        <p:txBody>
          <a:bodyPr/>
          <a:lstStyle/>
          <a:p>
            <a:fld id="{42380BE4-9C3D-4C74-BEA3-2CB45E21F371}" type="slidenum">
              <a:rPr lang="pt-BR" smtClean="0"/>
              <a:t>14</a:t>
            </a:fld>
            <a:endParaRPr lang="pt-BR"/>
          </a:p>
        </p:txBody>
      </p:sp>
    </p:spTree>
    <p:extLst>
      <p:ext uri="{BB962C8B-B14F-4D97-AF65-F5344CB8AC3E}">
        <p14:creationId xmlns:p14="http://schemas.microsoft.com/office/powerpoint/2010/main" val="608960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Prostituição não é somente vender o corpo por dinheiro. É também vender os princípios por cultura; os valores por status, o respeito próprio por uma profissão, ou por um emprego.</a:t>
            </a:r>
          </a:p>
          <a:p>
            <a:endParaRPr lang="pt-BR" dirty="0"/>
          </a:p>
        </p:txBody>
      </p:sp>
      <p:sp>
        <p:nvSpPr>
          <p:cNvPr id="4" name="Espaço Reservado para Número de Slide 3"/>
          <p:cNvSpPr>
            <a:spLocks noGrp="1"/>
          </p:cNvSpPr>
          <p:nvPr>
            <p:ph type="sldNum" sz="quarter" idx="10"/>
          </p:nvPr>
        </p:nvSpPr>
        <p:spPr/>
        <p:txBody>
          <a:bodyPr/>
          <a:lstStyle/>
          <a:p>
            <a:fld id="{42380BE4-9C3D-4C74-BEA3-2CB45E21F371}" type="slidenum">
              <a:rPr lang="pt-BR" smtClean="0"/>
              <a:t>15</a:t>
            </a:fld>
            <a:endParaRPr lang="pt-BR"/>
          </a:p>
        </p:txBody>
      </p:sp>
    </p:spTree>
    <p:extLst>
      <p:ext uri="{BB962C8B-B14F-4D97-AF65-F5344CB8AC3E}">
        <p14:creationId xmlns:p14="http://schemas.microsoft.com/office/powerpoint/2010/main" val="1233856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A história bíblica diz que </a:t>
            </a:r>
            <a:r>
              <a:rPr lang="pt-BR" sz="1200" kern="1200" dirty="0" err="1" smtClean="0">
                <a:solidFill>
                  <a:schemeClr val="tx1"/>
                </a:solidFill>
                <a:effectLst/>
                <a:latin typeface="+mn-lt"/>
                <a:ea typeface="+mn-ea"/>
                <a:cs typeface="+mn-cs"/>
              </a:rPr>
              <a:t>Raabe</a:t>
            </a:r>
            <a:r>
              <a:rPr lang="pt-BR" sz="1200" kern="1200" dirty="0" smtClean="0">
                <a:solidFill>
                  <a:schemeClr val="tx1"/>
                </a:solidFill>
                <a:effectLst/>
                <a:latin typeface="+mn-lt"/>
                <a:ea typeface="+mn-ea"/>
                <a:cs typeface="+mn-cs"/>
              </a:rPr>
              <a:t> sentia-se completamente perdida. Tinha medo do futuro. </a:t>
            </a:r>
            <a:endParaRPr lang="pt-BR" dirty="0"/>
          </a:p>
        </p:txBody>
      </p:sp>
      <p:sp>
        <p:nvSpPr>
          <p:cNvPr id="4" name="Espaço Reservado para Número de Slide 3"/>
          <p:cNvSpPr>
            <a:spLocks noGrp="1"/>
          </p:cNvSpPr>
          <p:nvPr>
            <p:ph type="sldNum" sz="quarter" idx="10"/>
          </p:nvPr>
        </p:nvSpPr>
        <p:spPr/>
        <p:txBody>
          <a:bodyPr/>
          <a:lstStyle/>
          <a:p>
            <a:fld id="{42380BE4-9C3D-4C74-BEA3-2CB45E21F371}" type="slidenum">
              <a:rPr lang="pt-BR" smtClean="0"/>
              <a:t>16</a:t>
            </a:fld>
            <a:endParaRPr lang="pt-BR"/>
          </a:p>
        </p:txBody>
      </p:sp>
    </p:spTree>
    <p:extLst>
      <p:ext uri="{BB962C8B-B14F-4D97-AF65-F5344CB8AC3E}">
        <p14:creationId xmlns:p14="http://schemas.microsoft.com/office/powerpoint/2010/main" val="1580620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Sabia que o povo de Israel estava vindo. Sabia que o Deus de Israel acompanhava seu povo, que a destruição estava chegando para Jericó. Vivia apavorada, não tinha paz. Tinha medo do futuro, da morte, da destruição, do inferno. Não podia dormir. A sua consciência a atormentava.</a:t>
            </a:r>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42380BE4-9C3D-4C74-BEA3-2CB45E21F371}" type="slidenum">
              <a:rPr lang="pt-BR" smtClean="0"/>
              <a:t>17</a:t>
            </a:fld>
            <a:endParaRPr lang="pt-BR"/>
          </a:p>
        </p:txBody>
      </p:sp>
    </p:spTree>
    <p:extLst>
      <p:ext uri="{BB962C8B-B14F-4D97-AF65-F5344CB8AC3E}">
        <p14:creationId xmlns:p14="http://schemas.microsoft.com/office/powerpoint/2010/main" val="3217908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Conseguira dinheiro, mas a que preço?</a:t>
            </a:r>
          </a:p>
          <a:p>
            <a:r>
              <a:rPr lang="pt-BR" sz="1200" kern="1200" dirty="0" smtClean="0">
                <a:solidFill>
                  <a:schemeClr val="tx1"/>
                </a:solidFill>
                <a:effectLst/>
                <a:latin typeface="+mn-lt"/>
                <a:ea typeface="+mn-ea"/>
                <a:cs typeface="+mn-cs"/>
              </a:rPr>
              <a:t>Será que hoje você está conseguindo tudo que sempre sonhou? A pergunta é: a que preço? Seu negócio está crescendo? A que preço? Está alcançando a posição que você queria alcançar? A que preço? Quando chega a noite você tem medo do futuro, tem medo de que Cristo volte a qualquer momento porque você não está preparado? Tem medo de que a morte o surpreenda? Medo de ficar enfermo, de sofrer um acidente, tem medo de subir em um avião? Não está preparado para enfrentar a morte? Então me diga, de que vale a cultura? O dinheiro? O poder? De que vale tudo que conseguiu se não tem paz no coração? De que vale o que conquistou na vida se quando chega a noite não pode dormir com a consciência </a:t>
            </a:r>
            <a:r>
              <a:rPr lang="pt-BR" sz="1200" kern="1200" dirty="0" err="1" smtClean="0">
                <a:solidFill>
                  <a:schemeClr val="tx1"/>
                </a:solidFill>
                <a:effectLst/>
                <a:latin typeface="+mn-lt"/>
                <a:ea typeface="+mn-ea"/>
                <a:cs typeface="+mn-cs"/>
              </a:rPr>
              <a:t>tranqüila</a:t>
            </a:r>
            <a:r>
              <a:rPr lang="pt-BR" sz="1200" kern="1200" dirty="0" smtClean="0">
                <a:solidFill>
                  <a:schemeClr val="tx1"/>
                </a:solidFill>
                <a:effectLst/>
                <a:latin typeface="+mn-lt"/>
                <a:ea typeface="+mn-ea"/>
                <a:cs typeface="+mn-cs"/>
              </a:rPr>
              <a:t>?</a:t>
            </a:r>
          </a:p>
          <a:p>
            <a:endParaRPr lang="pt-BR" dirty="0"/>
          </a:p>
        </p:txBody>
      </p:sp>
      <p:sp>
        <p:nvSpPr>
          <p:cNvPr id="4" name="Espaço Reservado para Número de Slide 3"/>
          <p:cNvSpPr>
            <a:spLocks noGrp="1"/>
          </p:cNvSpPr>
          <p:nvPr>
            <p:ph type="sldNum" sz="quarter" idx="10"/>
          </p:nvPr>
        </p:nvSpPr>
        <p:spPr/>
        <p:txBody>
          <a:bodyPr/>
          <a:lstStyle/>
          <a:p>
            <a:fld id="{42380BE4-9C3D-4C74-BEA3-2CB45E21F371}" type="slidenum">
              <a:rPr lang="pt-BR" smtClean="0"/>
              <a:t>18</a:t>
            </a:fld>
            <a:endParaRPr lang="pt-BR"/>
          </a:p>
        </p:txBody>
      </p:sp>
    </p:spTree>
    <p:extLst>
      <p:ext uri="{BB962C8B-B14F-4D97-AF65-F5344CB8AC3E}">
        <p14:creationId xmlns:p14="http://schemas.microsoft.com/office/powerpoint/2010/main" val="42097765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Um dia, chegaram a Jericó dois homens enviados pelo povo de Deus. </a:t>
            </a:r>
            <a:r>
              <a:rPr lang="pt-BR" sz="1200" kern="1200" dirty="0" err="1" smtClean="0">
                <a:solidFill>
                  <a:schemeClr val="tx1"/>
                </a:solidFill>
                <a:effectLst/>
                <a:latin typeface="+mn-lt"/>
                <a:ea typeface="+mn-ea"/>
                <a:cs typeface="+mn-cs"/>
              </a:rPr>
              <a:t>Raabe</a:t>
            </a:r>
            <a:r>
              <a:rPr lang="pt-BR" sz="1200" kern="1200" dirty="0" smtClean="0">
                <a:solidFill>
                  <a:schemeClr val="tx1"/>
                </a:solidFill>
                <a:effectLst/>
                <a:latin typeface="+mn-lt"/>
                <a:ea typeface="+mn-ea"/>
                <a:cs typeface="+mn-cs"/>
              </a:rPr>
              <a:t> viu que esta era a sua oportunidade. Apesar de não passar de uma prostituta que vendia seu corpo por dinheiro, se agarrou ao único fio de esperança; o fio escarlate que foi pendurado na sua janela e que simbolizava a graça maravilhosa de Cristo. </a:t>
            </a:r>
            <a:r>
              <a:rPr lang="pt-BR" sz="1200" kern="1200" dirty="0" err="1" smtClean="0">
                <a:solidFill>
                  <a:schemeClr val="tx1"/>
                </a:solidFill>
                <a:effectLst/>
                <a:latin typeface="+mn-lt"/>
                <a:ea typeface="+mn-ea"/>
                <a:cs typeface="+mn-cs"/>
              </a:rPr>
              <a:t>Raabe</a:t>
            </a:r>
            <a:r>
              <a:rPr lang="pt-BR" sz="1200" kern="1200" dirty="0" smtClean="0">
                <a:solidFill>
                  <a:schemeClr val="tx1"/>
                </a:solidFill>
                <a:effectLst/>
                <a:latin typeface="+mn-lt"/>
                <a:ea typeface="+mn-ea"/>
                <a:cs typeface="+mn-cs"/>
              </a:rPr>
              <a:t> pensou: não importa como estou, nem como vivo. Talvez Deus sinta misericórdia de mim. E agarrou-se ao fio vermelho da misericórdia de Jesus. A destruição chegou. Jericó foi queimada, mas a destruição não tocou a casa de </a:t>
            </a:r>
            <a:r>
              <a:rPr lang="pt-BR" sz="1200" kern="1200" dirty="0" err="1" smtClean="0">
                <a:solidFill>
                  <a:schemeClr val="tx1"/>
                </a:solidFill>
                <a:effectLst/>
                <a:latin typeface="+mn-lt"/>
                <a:ea typeface="+mn-ea"/>
                <a:cs typeface="+mn-cs"/>
              </a:rPr>
              <a:t>Raabe</a:t>
            </a:r>
            <a:r>
              <a:rPr lang="pt-BR" sz="1200" kern="1200" dirty="0" smtClean="0">
                <a:solidFill>
                  <a:schemeClr val="tx1"/>
                </a:solidFill>
                <a:effectLst/>
                <a:latin typeface="+mn-lt"/>
                <a:ea typeface="+mn-ea"/>
                <a:cs typeface="+mn-cs"/>
              </a:rPr>
              <a:t>. Ela foi poupada da morte.</a:t>
            </a:r>
          </a:p>
          <a:p>
            <a:endParaRPr lang="pt-BR" dirty="0"/>
          </a:p>
        </p:txBody>
      </p:sp>
      <p:sp>
        <p:nvSpPr>
          <p:cNvPr id="4" name="Espaço Reservado para Número de Slide 3"/>
          <p:cNvSpPr>
            <a:spLocks noGrp="1"/>
          </p:cNvSpPr>
          <p:nvPr>
            <p:ph type="sldNum" sz="quarter" idx="10"/>
          </p:nvPr>
        </p:nvSpPr>
        <p:spPr/>
        <p:txBody>
          <a:bodyPr/>
          <a:lstStyle/>
          <a:p>
            <a:fld id="{42380BE4-9C3D-4C74-BEA3-2CB45E21F371}" type="slidenum">
              <a:rPr lang="pt-BR" smtClean="0"/>
              <a:t>19</a:t>
            </a:fld>
            <a:endParaRPr lang="pt-BR"/>
          </a:p>
        </p:txBody>
      </p:sp>
    </p:spTree>
    <p:extLst>
      <p:ext uri="{BB962C8B-B14F-4D97-AF65-F5344CB8AC3E}">
        <p14:creationId xmlns:p14="http://schemas.microsoft.com/office/powerpoint/2010/main" val="6301636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A terceira mulher mencionada na árvore genealógica de Jesus é Rute. Você não poderá ver algo errado na vida de Rute, mas as suas raízes são vergonhosas. Explico: Rute foi descendente da tribo de </a:t>
            </a:r>
            <a:r>
              <a:rPr lang="pt-BR" sz="1200" kern="1200" dirty="0" err="1" smtClean="0">
                <a:solidFill>
                  <a:schemeClr val="tx1"/>
                </a:solidFill>
                <a:effectLst/>
                <a:latin typeface="+mn-lt"/>
                <a:ea typeface="+mn-ea"/>
                <a:cs typeface="+mn-cs"/>
              </a:rPr>
              <a:t>Moabe</a:t>
            </a:r>
            <a:r>
              <a:rPr lang="pt-BR" sz="1200" kern="1200" dirty="0" smtClean="0">
                <a:solidFill>
                  <a:schemeClr val="tx1"/>
                </a:solidFill>
                <a:effectLst/>
                <a:latin typeface="+mn-lt"/>
                <a:ea typeface="+mn-ea"/>
                <a:cs typeface="+mn-cs"/>
              </a:rPr>
              <a:t>... Sabe quem foi </a:t>
            </a:r>
            <a:r>
              <a:rPr lang="pt-BR" sz="1200" kern="1200" dirty="0" err="1" smtClean="0">
                <a:solidFill>
                  <a:schemeClr val="tx1"/>
                </a:solidFill>
                <a:effectLst/>
                <a:latin typeface="+mn-lt"/>
                <a:ea typeface="+mn-ea"/>
                <a:cs typeface="+mn-cs"/>
              </a:rPr>
              <a:t>Moabe</a:t>
            </a:r>
            <a:r>
              <a:rPr lang="pt-BR" sz="1200" kern="1200" dirty="0" smtClean="0">
                <a:solidFill>
                  <a:schemeClr val="tx1"/>
                </a:solidFill>
                <a:effectLst/>
                <a:latin typeface="+mn-lt"/>
                <a:ea typeface="+mn-ea"/>
                <a:cs typeface="+mn-cs"/>
              </a:rPr>
              <a:t>? Vou contar-lhe a história.</a:t>
            </a:r>
          </a:p>
          <a:p>
            <a:r>
              <a:rPr lang="pt-BR" sz="1200" kern="1200" dirty="0" smtClean="0">
                <a:solidFill>
                  <a:schemeClr val="tx1"/>
                </a:solidFill>
                <a:effectLst/>
                <a:latin typeface="+mn-lt"/>
                <a:ea typeface="+mn-ea"/>
                <a:cs typeface="+mn-cs"/>
              </a:rPr>
              <a:t>Deus ia destruir Sodoma e Gomorra. Ló, sua esposa e suas duas filhas saíram antes que a destruição chegasse. A esposa de Ló olhou lá de cima para a cidade e a Bíblia diz que ela foi transformada numa estátua de sal.</a:t>
            </a:r>
          </a:p>
          <a:p>
            <a:endParaRPr lang="pt-BR" dirty="0"/>
          </a:p>
        </p:txBody>
      </p:sp>
      <p:sp>
        <p:nvSpPr>
          <p:cNvPr id="4" name="Espaço Reservado para Número de Slide 3"/>
          <p:cNvSpPr>
            <a:spLocks noGrp="1"/>
          </p:cNvSpPr>
          <p:nvPr>
            <p:ph type="sldNum" sz="quarter" idx="10"/>
          </p:nvPr>
        </p:nvSpPr>
        <p:spPr/>
        <p:txBody>
          <a:bodyPr/>
          <a:lstStyle/>
          <a:p>
            <a:fld id="{42380BE4-9C3D-4C74-BEA3-2CB45E21F371}" type="slidenum">
              <a:rPr lang="pt-BR" smtClean="0"/>
              <a:t>20</a:t>
            </a:fld>
            <a:endParaRPr lang="pt-BR"/>
          </a:p>
        </p:txBody>
      </p:sp>
    </p:spTree>
    <p:extLst>
      <p:ext uri="{BB962C8B-B14F-4D97-AF65-F5344CB8AC3E}">
        <p14:creationId xmlns:p14="http://schemas.microsoft.com/office/powerpoint/2010/main" val="2603437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Ló e suas filhas conseguiram chegar no topo da montanha e lá se esconderam numa cova. As filhas de Ló pensaram que todos os homens do mundo tinham sido destruídos e que elas não teriam mais descendência. Então, deram origem a um capítulo vergonhoso da humanidade. Embebedaram seu pai Ló e cometeram incesto com ele. O fruto deste relacionamento imoral foi </a:t>
            </a:r>
            <a:r>
              <a:rPr lang="pt-BR" sz="1200" kern="1200" dirty="0" err="1" smtClean="0">
                <a:solidFill>
                  <a:schemeClr val="tx1"/>
                </a:solidFill>
                <a:effectLst/>
                <a:latin typeface="+mn-lt"/>
                <a:ea typeface="+mn-ea"/>
                <a:cs typeface="+mn-cs"/>
              </a:rPr>
              <a:t>Moabe</a:t>
            </a:r>
            <a:r>
              <a:rPr lang="pt-BR" sz="1200" kern="1200" dirty="0" smtClean="0">
                <a:solidFill>
                  <a:schemeClr val="tx1"/>
                </a:solidFill>
                <a:effectLst/>
                <a:latin typeface="+mn-lt"/>
                <a:ea typeface="+mn-ea"/>
                <a:cs typeface="+mn-cs"/>
              </a:rPr>
              <a:t>, o pai dos </a:t>
            </a:r>
            <a:r>
              <a:rPr lang="pt-BR" sz="1200" kern="1200" dirty="0" err="1" smtClean="0">
                <a:solidFill>
                  <a:schemeClr val="tx1"/>
                </a:solidFill>
                <a:effectLst/>
                <a:latin typeface="+mn-lt"/>
                <a:ea typeface="+mn-ea"/>
                <a:cs typeface="+mn-cs"/>
              </a:rPr>
              <a:t>moabitas</a:t>
            </a:r>
            <a:r>
              <a:rPr lang="pt-BR" sz="1200" kern="1200" dirty="0" smtClean="0">
                <a:solidFill>
                  <a:schemeClr val="tx1"/>
                </a:solidFill>
                <a:effectLst/>
                <a:latin typeface="+mn-lt"/>
                <a:ea typeface="+mn-ea"/>
                <a:cs typeface="+mn-cs"/>
              </a:rPr>
              <a:t> e Rute foi uma das filhas da tribo de </a:t>
            </a:r>
            <a:r>
              <a:rPr lang="pt-BR" sz="1200" kern="1200" dirty="0" err="1" smtClean="0">
                <a:solidFill>
                  <a:schemeClr val="tx1"/>
                </a:solidFill>
                <a:effectLst/>
                <a:latin typeface="+mn-lt"/>
                <a:ea typeface="+mn-ea"/>
                <a:cs typeface="+mn-cs"/>
              </a:rPr>
              <a:t>Moabe</a:t>
            </a:r>
            <a:r>
              <a:rPr lang="pt-BR" sz="1200" kern="1200" dirty="0" smtClean="0">
                <a:solidFill>
                  <a:schemeClr val="tx1"/>
                </a:solidFill>
                <a:effectLst/>
                <a:latin typeface="+mn-lt"/>
                <a:ea typeface="+mn-ea"/>
                <a:cs typeface="+mn-cs"/>
              </a:rPr>
              <a:t>. Rute, a </a:t>
            </a:r>
            <a:r>
              <a:rPr lang="pt-BR" sz="1200" kern="1200" dirty="0" err="1" smtClean="0">
                <a:solidFill>
                  <a:schemeClr val="tx1"/>
                </a:solidFill>
                <a:effectLst/>
                <a:latin typeface="+mn-lt"/>
                <a:ea typeface="+mn-ea"/>
                <a:cs typeface="+mn-cs"/>
              </a:rPr>
              <a:t>moabita</a:t>
            </a:r>
            <a:r>
              <a:rPr lang="pt-BR" sz="1200" kern="1200" dirty="0" smtClean="0">
                <a:solidFill>
                  <a:schemeClr val="tx1"/>
                </a:solidFill>
                <a:effectLst/>
                <a:latin typeface="+mn-lt"/>
                <a:ea typeface="+mn-ea"/>
                <a:cs typeface="+mn-cs"/>
              </a:rPr>
              <a:t>.</a:t>
            </a:r>
          </a:p>
          <a:p>
            <a:endParaRPr lang="pt-BR" dirty="0"/>
          </a:p>
        </p:txBody>
      </p:sp>
      <p:sp>
        <p:nvSpPr>
          <p:cNvPr id="4" name="Espaço Reservado para Número de Slide 3"/>
          <p:cNvSpPr>
            <a:spLocks noGrp="1"/>
          </p:cNvSpPr>
          <p:nvPr>
            <p:ph type="sldNum" sz="quarter" idx="10"/>
          </p:nvPr>
        </p:nvSpPr>
        <p:spPr/>
        <p:txBody>
          <a:bodyPr/>
          <a:lstStyle/>
          <a:p>
            <a:fld id="{42380BE4-9C3D-4C74-BEA3-2CB45E21F371}" type="slidenum">
              <a:rPr lang="pt-BR" smtClean="0"/>
              <a:t>21</a:t>
            </a:fld>
            <a:endParaRPr lang="pt-BR"/>
          </a:p>
        </p:txBody>
      </p:sp>
    </p:spTree>
    <p:extLst>
      <p:ext uri="{BB962C8B-B14F-4D97-AF65-F5344CB8AC3E}">
        <p14:creationId xmlns:p14="http://schemas.microsoft.com/office/powerpoint/2010/main" val="3851678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 </a:t>
            </a:r>
          </a:p>
          <a:p>
            <a:r>
              <a:rPr lang="pt-BR" sz="1200" kern="1200" dirty="0" smtClean="0">
                <a:solidFill>
                  <a:schemeClr val="tx1"/>
                </a:solidFill>
                <a:effectLst/>
                <a:latin typeface="+mn-lt"/>
                <a:ea typeface="+mn-ea"/>
                <a:cs typeface="+mn-cs"/>
              </a:rPr>
              <a:t>"O que fazer quando a lembrança do passado não nos deixa ser feliz? Aonde ir quando temos vergonha de nossas origens porque elas de certo modo são grotescas? Pode uma vida ser restaurada quando a própria pessoa chega a conclusão de que não há mais saída para ela?</a:t>
            </a:r>
          </a:p>
          <a:p>
            <a:endParaRPr lang="pt-BR" dirty="0"/>
          </a:p>
        </p:txBody>
      </p:sp>
      <p:sp>
        <p:nvSpPr>
          <p:cNvPr id="4" name="Espaço Reservado para Número de Slide 3"/>
          <p:cNvSpPr>
            <a:spLocks noGrp="1"/>
          </p:cNvSpPr>
          <p:nvPr>
            <p:ph type="sldNum" sz="quarter" idx="10"/>
          </p:nvPr>
        </p:nvSpPr>
        <p:spPr/>
        <p:txBody>
          <a:bodyPr/>
          <a:lstStyle/>
          <a:p>
            <a:fld id="{42380BE4-9C3D-4C74-BEA3-2CB45E21F371}" type="slidenum">
              <a:rPr lang="pt-BR" smtClean="0"/>
              <a:t>4</a:t>
            </a:fld>
            <a:endParaRPr lang="pt-BR"/>
          </a:p>
        </p:txBody>
      </p:sp>
    </p:spTree>
    <p:extLst>
      <p:ext uri="{BB962C8B-B14F-4D97-AF65-F5344CB8AC3E}">
        <p14:creationId xmlns:p14="http://schemas.microsoft.com/office/powerpoint/2010/main" val="33172968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Não encontramos na Bíblia que Rute tivesse feito alguma coisa errada como </a:t>
            </a:r>
            <a:r>
              <a:rPr lang="pt-BR" sz="1200" kern="1200" dirty="0" err="1" smtClean="0">
                <a:solidFill>
                  <a:schemeClr val="tx1"/>
                </a:solidFill>
                <a:effectLst/>
                <a:latin typeface="+mn-lt"/>
                <a:ea typeface="+mn-ea"/>
                <a:cs typeface="+mn-cs"/>
              </a:rPr>
              <a:t>Raabe</a:t>
            </a:r>
            <a:r>
              <a:rPr lang="pt-BR" sz="1200" kern="1200" dirty="0" smtClean="0">
                <a:solidFill>
                  <a:schemeClr val="tx1"/>
                </a:solidFill>
                <a:effectLst/>
                <a:latin typeface="+mn-lt"/>
                <a:ea typeface="+mn-ea"/>
                <a:cs typeface="+mn-cs"/>
              </a:rPr>
              <a:t> ou </a:t>
            </a:r>
            <a:r>
              <a:rPr lang="pt-BR" sz="1200" kern="1200" dirty="0" err="1" smtClean="0">
                <a:solidFill>
                  <a:schemeClr val="tx1"/>
                </a:solidFill>
                <a:effectLst/>
                <a:latin typeface="+mn-lt"/>
                <a:ea typeface="+mn-ea"/>
                <a:cs typeface="+mn-cs"/>
              </a:rPr>
              <a:t>Tamar</a:t>
            </a:r>
            <a:r>
              <a:rPr lang="pt-BR" sz="1200" kern="1200" dirty="0" smtClean="0">
                <a:solidFill>
                  <a:schemeClr val="tx1"/>
                </a:solidFill>
                <a:effectLst/>
                <a:latin typeface="+mn-lt"/>
                <a:ea typeface="+mn-ea"/>
                <a:cs typeface="+mn-cs"/>
              </a:rPr>
              <a:t>. Mas encontramos em Rute uma origem incestuosa. Ela vinha de raízes imorais. Rute era a típica pessoa que sentia vergonha de seus antepassados.</a:t>
            </a:r>
          </a:p>
          <a:p>
            <a:r>
              <a:rPr lang="pt-BR" sz="1200" kern="1200" dirty="0" smtClean="0">
                <a:solidFill>
                  <a:schemeClr val="tx1"/>
                </a:solidFill>
                <a:effectLst/>
                <a:latin typeface="+mn-lt"/>
                <a:ea typeface="+mn-ea"/>
                <a:cs typeface="+mn-cs"/>
              </a:rPr>
              <a:t>Pergunto: você nunca conheceu o seu pai porque foi fruto de uma aventura pecaminosa e não fruto do amor que uniu duas pessoas? Isso tem incomodado sua vida? Tem lhe atormentado? Tem lhe criado traumas? Você olha e todo mundo tem pai e você nunca conheceu o covarde que não teve coragem de assumir você! Isso lhe dói?</a:t>
            </a:r>
          </a:p>
          <a:p>
            <a:endParaRPr lang="pt-BR" dirty="0"/>
          </a:p>
        </p:txBody>
      </p:sp>
      <p:sp>
        <p:nvSpPr>
          <p:cNvPr id="4" name="Espaço Reservado para Número de Slide 3"/>
          <p:cNvSpPr>
            <a:spLocks noGrp="1"/>
          </p:cNvSpPr>
          <p:nvPr>
            <p:ph type="sldNum" sz="quarter" idx="10"/>
          </p:nvPr>
        </p:nvSpPr>
        <p:spPr/>
        <p:txBody>
          <a:bodyPr/>
          <a:lstStyle/>
          <a:p>
            <a:fld id="{42380BE4-9C3D-4C74-BEA3-2CB45E21F371}" type="slidenum">
              <a:rPr lang="pt-BR" smtClean="0"/>
              <a:t>22</a:t>
            </a:fld>
            <a:endParaRPr lang="pt-BR"/>
          </a:p>
        </p:txBody>
      </p:sp>
    </p:spTree>
    <p:extLst>
      <p:ext uri="{BB962C8B-B14F-4D97-AF65-F5344CB8AC3E}">
        <p14:creationId xmlns:p14="http://schemas.microsoft.com/office/powerpoint/2010/main" val="8012975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Aqui está o exemplo de um rapaz que em lugar de contagiar-se com a idolatria dos </a:t>
            </a:r>
            <a:r>
              <a:rPr lang="pt-BR" sz="1200" kern="1200" dirty="0" err="1" smtClean="0">
                <a:solidFill>
                  <a:schemeClr val="tx1"/>
                </a:solidFill>
                <a:effectLst/>
                <a:latin typeface="+mn-lt"/>
                <a:ea typeface="+mn-ea"/>
                <a:cs typeface="+mn-cs"/>
              </a:rPr>
              <a:t>moabitas</a:t>
            </a:r>
            <a:r>
              <a:rPr lang="pt-BR" sz="1200" kern="1200" dirty="0" smtClean="0">
                <a:solidFill>
                  <a:schemeClr val="tx1"/>
                </a:solidFill>
                <a:effectLst/>
                <a:latin typeface="+mn-lt"/>
                <a:ea typeface="+mn-ea"/>
                <a:cs typeface="+mn-cs"/>
              </a:rPr>
              <a:t>, levou Rute ao conhecimento do Deus eterno. Infelizmente esse rapaz morreu. E a mãe, Noemi, decidiu voltar para sua terra. Foi então que encontramos Rute diante da maior decisão de sua vida. Ficou por um instante olhando para a sua cidade, suas tradições, seus costumes, seus pais, seus amigos, seus avós, seus bisavós, sua igreja, seu povo. E de outro lado, Noemi, que ia embora para a terra do Deus verdadeiro, para a família de Deus, para a igreja de Deus, o povo das verdades bíblicas. Rute ficou indecisa. O que devia fazer? Era muito difícil, mas decidiu deixar sua cidade e partir para a terra do Deus Eterno.</a:t>
            </a:r>
          </a:p>
          <a:p>
            <a:endParaRPr lang="pt-BR" dirty="0"/>
          </a:p>
        </p:txBody>
      </p:sp>
      <p:sp>
        <p:nvSpPr>
          <p:cNvPr id="4" name="Espaço Reservado para Número de Slide 3"/>
          <p:cNvSpPr>
            <a:spLocks noGrp="1"/>
          </p:cNvSpPr>
          <p:nvPr>
            <p:ph type="sldNum" sz="quarter" idx="10"/>
          </p:nvPr>
        </p:nvSpPr>
        <p:spPr/>
        <p:txBody>
          <a:bodyPr/>
          <a:lstStyle/>
          <a:p>
            <a:fld id="{42380BE4-9C3D-4C74-BEA3-2CB45E21F371}" type="slidenum">
              <a:rPr lang="pt-BR" smtClean="0"/>
              <a:t>23</a:t>
            </a:fld>
            <a:endParaRPr lang="pt-BR"/>
          </a:p>
        </p:txBody>
      </p:sp>
    </p:spTree>
    <p:extLst>
      <p:ext uri="{BB962C8B-B14F-4D97-AF65-F5344CB8AC3E}">
        <p14:creationId xmlns:p14="http://schemas.microsoft.com/office/powerpoint/2010/main" val="41803119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A última mulher que é mencionada na genealogia de Cristo é </a:t>
            </a:r>
            <a:r>
              <a:rPr lang="pt-BR" sz="1200" kern="1200" dirty="0" err="1" smtClean="0">
                <a:solidFill>
                  <a:schemeClr val="tx1"/>
                </a:solidFill>
                <a:effectLst/>
                <a:latin typeface="+mn-lt"/>
                <a:ea typeface="+mn-ea"/>
                <a:cs typeface="+mn-cs"/>
              </a:rPr>
              <a:t>Bateseba</a:t>
            </a:r>
            <a:r>
              <a:rPr lang="pt-BR" sz="1200" kern="1200" dirty="0" smtClean="0">
                <a:solidFill>
                  <a:schemeClr val="tx1"/>
                </a:solidFill>
                <a:effectLst/>
                <a:latin typeface="+mn-lt"/>
                <a:ea typeface="+mn-ea"/>
                <a:cs typeface="+mn-cs"/>
              </a:rPr>
              <a:t>, a mulher de Urias. Um dia, o rei começou a cobiçar </a:t>
            </a:r>
            <a:r>
              <a:rPr lang="pt-BR" sz="1200" kern="1200" dirty="0" err="1" smtClean="0">
                <a:solidFill>
                  <a:schemeClr val="tx1"/>
                </a:solidFill>
                <a:effectLst/>
                <a:latin typeface="+mn-lt"/>
                <a:ea typeface="+mn-ea"/>
                <a:cs typeface="+mn-cs"/>
              </a:rPr>
              <a:t>Bateseba</a:t>
            </a:r>
            <a:r>
              <a:rPr lang="pt-BR" sz="1200" kern="1200" dirty="0" smtClean="0">
                <a:solidFill>
                  <a:schemeClr val="tx1"/>
                </a:solidFill>
                <a:effectLst/>
                <a:latin typeface="+mn-lt"/>
                <a:ea typeface="+mn-ea"/>
                <a:cs typeface="+mn-cs"/>
              </a:rPr>
              <a:t>. Apesar dela ser uma mulher casada, o rei começou a aproximar-se dela e pressioná-la. Você sabe como são as coisas... Talvez, no início, </a:t>
            </a:r>
            <a:r>
              <a:rPr lang="pt-BR" sz="1200" kern="1200" dirty="0" err="1" smtClean="0">
                <a:solidFill>
                  <a:schemeClr val="tx1"/>
                </a:solidFill>
                <a:effectLst/>
                <a:latin typeface="+mn-lt"/>
                <a:ea typeface="+mn-ea"/>
                <a:cs typeface="+mn-cs"/>
              </a:rPr>
              <a:t>Bateseba</a:t>
            </a:r>
            <a:r>
              <a:rPr lang="pt-BR" sz="1200" kern="1200" dirty="0" smtClean="0">
                <a:solidFill>
                  <a:schemeClr val="tx1"/>
                </a:solidFill>
                <a:effectLst/>
                <a:latin typeface="+mn-lt"/>
                <a:ea typeface="+mn-ea"/>
                <a:cs typeface="+mn-cs"/>
              </a:rPr>
              <a:t> revoltou-se com a </a:t>
            </a:r>
            <a:r>
              <a:rPr lang="pt-BR" sz="1200" kern="1200" dirty="0" err="1" smtClean="0">
                <a:solidFill>
                  <a:schemeClr val="tx1"/>
                </a:solidFill>
                <a:effectLst/>
                <a:latin typeface="+mn-lt"/>
                <a:ea typeface="+mn-ea"/>
                <a:cs typeface="+mn-cs"/>
              </a:rPr>
              <a:t>idéia</a:t>
            </a:r>
            <a:r>
              <a:rPr lang="pt-BR" sz="1200" kern="1200" dirty="0" smtClean="0">
                <a:solidFill>
                  <a:schemeClr val="tx1"/>
                </a:solidFill>
                <a:effectLst/>
                <a:latin typeface="+mn-lt"/>
                <a:ea typeface="+mn-ea"/>
                <a:cs typeface="+mn-cs"/>
              </a:rPr>
              <a:t> de ser infiel a seu marido, mas com o tempo passou a sentir-se lisonjeada. Poucas mulheres seriam capazes de despertar a atenção do rei.</a:t>
            </a:r>
          </a:p>
          <a:p>
            <a:endParaRPr lang="pt-BR" dirty="0"/>
          </a:p>
        </p:txBody>
      </p:sp>
      <p:sp>
        <p:nvSpPr>
          <p:cNvPr id="4" name="Espaço Reservado para Número de Slide 3"/>
          <p:cNvSpPr>
            <a:spLocks noGrp="1"/>
          </p:cNvSpPr>
          <p:nvPr>
            <p:ph type="sldNum" sz="quarter" idx="10"/>
          </p:nvPr>
        </p:nvSpPr>
        <p:spPr/>
        <p:txBody>
          <a:bodyPr/>
          <a:lstStyle/>
          <a:p>
            <a:fld id="{42380BE4-9C3D-4C74-BEA3-2CB45E21F371}" type="slidenum">
              <a:rPr lang="pt-BR" smtClean="0"/>
              <a:t>24</a:t>
            </a:fld>
            <a:endParaRPr lang="pt-BR"/>
          </a:p>
        </p:txBody>
      </p:sp>
    </p:spTree>
    <p:extLst>
      <p:ext uri="{BB962C8B-B14F-4D97-AF65-F5344CB8AC3E}">
        <p14:creationId xmlns:p14="http://schemas.microsoft.com/office/powerpoint/2010/main" val="34997861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Alguma vez você já foi pressionada pelo seu chefe e de repente caiu? E agora tenta se justificar dizendo: "eu não tive culpa, é que se eu não cedesse, perderia o emprego; ou não conseguiria aquela mudança de status; ou se eu não cedesse, não poderia ingressar na faculdade; não conseguiria aquela carreira". Tive que ceder porque a pressão era muito grande?</a:t>
            </a:r>
          </a:p>
          <a:p>
            <a:endParaRPr lang="pt-BR" dirty="0"/>
          </a:p>
        </p:txBody>
      </p:sp>
      <p:sp>
        <p:nvSpPr>
          <p:cNvPr id="4" name="Espaço Reservado para Número de Slide 3"/>
          <p:cNvSpPr>
            <a:spLocks noGrp="1"/>
          </p:cNvSpPr>
          <p:nvPr>
            <p:ph type="sldNum" sz="quarter" idx="10"/>
          </p:nvPr>
        </p:nvSpPr>
        <p:spPr/>
        <p:txBody>
          <a:bodyPr/>
          <a:lstStyle/>
          <a:p>
            <a:fld id="{42380BE4-9C3D-4C74-BEA3-2CB45E21F371}" type="slidenum">
              <a:rPr lang="pt-BR" smtClean="0"/>
              <a:t>25</a:t>
            </a:fld>
            <a:endParaRPr lang="pt-BR"/>
          </a:p>
        </p:txBody>
      </p:sp>
    </p:spTree>
    <p:extLst>
      <p:ext uri="{BB962C8B-B14F-4D97-AF65-F5344CB8AC3E}">
        <p14:creationId xmlns:p14="http://schemas.microsoft.com/office/powerpoint/2010/main" val="18273742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Bom, </a:t>
            </a:r>
            <a:r>
              <a:rPr lang="pt-BR" sz="1200" kern="1200" dirty="0" err="1" smtClean="0">
                <a:solidFill>
                  <a:schemeClr val="tx1"/>
                </a:solidFill>
                <a:effectLst/>
                <a:latin typeface="+mn-lt"/>
                <a:ea typeface="+mn-ea"/>
                <a:cs typeface="+mn-cs"/>
              </a:rPr>
              <a:t>Bateseba</a:t>
            </a:r>
            <a:r>
              <a:rPr lang="pt-BR" sz="1200" kern="1200" dirty="0" smtClean="0">
                <a:solidFill>
                  <a:schemeClr val="tx1"/>
                </a:solidFill>
                <a:effectLst/>
                <a:latin typeface="+mn-lt"/>
                <a:ea typeface="+mn-ea"/>
                <a:cs typeface="+mn-cs"/>
              </a:rPr>
              <a:t> é a típica mulher que se sentiu pressionada pelo chefe, mas por favor não pense que ela caiu por causa da pressão. Talvez, imperceptivelmente, mas ela entrou no jogo. Houve uma mistura de desejo pecaminoso e pressão que acabou em pecado. </a:t>
            </a:r>
            <a:endParaRPr lang="pt-BR" dirty="0"/>
          </a:p>
        </p:txBody>
      </p:sp>
      <p:sp>
        <p:nvSpPr>
          <p:cNvPr id="4" name="Espaço Reservado para Número de Slide 3"/>
          <p:cNvSpPr>
            <a:spLocks noGrp="1"/>
          </p:cNvSpPr>
          <p:nvPr>
            <p:ph type="sldNum" sz="quarter" idx="10"/>
          </p:nvPr>
        </p:nvSpPr>
        <p:spPr/>
        <p:txBody>
          <a:bodyPr/>
          <a:lstStyle/>
          <a:p>
            <a:fld id="{42380BE4-9C3D-4C74-BEA3-2CB45E21F371}" type="slidenum">
              <a:rPr lang="pt-BR" smtClean="0"/>
              <a:t>26</a:t>
            </a:fld>
            <a:endParaRPr lang="pt-BR"/>
          </a:p>
        </p:txBody>
      </p:sp>
    </p:spTree>
    <p:extLst>
      <p:ext uri="{BB962C8B-B14F-4D97-AF65-F5344CB8AC3E}">
        <p14:creationId xmlns:p14="http://schemas.microsoft.com/office/powerpoint/2010/main" val="42332725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Um pecado que trouxe dor à sua família. Ficou grávida do rei e com tristeza viu como o rei mandou matar seu marido. Sofreu as </a:t>
            </a:r>
            <a:r>
              <a:rPr lang="pt-BR" sz="1200" kern="1200" dirty="0" err="1" smtClean="0">
                <a:solidFill>
                  <a:schemeClr val="tx1"/>
                </a:solidFill>
                <a:effectLst/>
                <a:latin typeface="+mn-lt"/>
                <a:ea typeface="+mn-ea"/>
                <a:cs typeface="+mn-cs"/>
              </a:rPr>
              <a:t>conseqüências</a:t>
            </a:r>
            <a:r>
              <a:rPr lang="pt-BR" sz="1200" kern="1200" dirty="0" smtClean="0">
                <a:solidFill>
                  <a:schemeClr val="tx1"/>
                </a:solidFill>
                <a:effectLst/>
                <a:latin typeface="+mn-lt"/>
                <a:ea typeface="+mn-ea"/>
                <a:cs typeface="+mn-cs"/>
              </a:rPr>
              <a:t> de seu erro. Sentiu-se miserável, acabada, sem perdão. Sentiu que não havia esperança para ela. Seu primeiro filho ficou doente e ela pensava: é a </a:t>
            </a:r>
            <a:r>
              <a:rPr lang="pt-BR" sz="1200" kern="1200" dirty="0" err="1" smtClean="0">
                <a:solidFill>
                  <a:schemeClr val="tx1"/>
                </a:solidFill>
                <a:effectLst/>
                <a:latin typeface="+mn-lt"/>
                <a:ea typeface="+mn-ea"/>
                <a:cs typeface="+mn-cs"/>
              </a:rPr>
              <a:t>conseqüência</a:t>
            </a:r>
            <a:r>
              <a:rPr lang="pt-BR" sz="1200" kern="1200" dirty="0" smtClean="0">
                <a:solidFill>
                  <a:schemeClr val="tx1"/>
                </a:solidFill>
                <a:effectLst/>
                <a:latin typeface="+mn-lt"/>
                <a:ea typeface="+mn-ea"/>
                <a:cs typeface="+mn-cs"/>
              </a:rPr>
              <a:t> de meu erro.</a:t>
            </a:r>
          </a:p>
          <a:p>
            <a:r>
              <a:rPr lang="pt-BR" sz="1200" kern="1200" dirty="0" smtClean="0">
                <a:solidFill>
                  <a:schemeClr val="tx1"/>
                </a:solidFill>
                <a:effectLst/>
                <a:latin typeface="+mn-lt"/>
                <a:ea typeface="+mn-ea"/>
                <a:cs typeface="+mn-cs"/>
              </a:rPr>
              <a:t>Há porventura em sua vida um homem e filhos inocentes que estão sofrendo vergonha pelo seu pecado? E você não sabe aonde ir. E sua vida transformou-se numa noite que não acaba?</a:t>
            </a:r>
          </a:p>
          <a:p>
            <a:r>
              <a:rPr lang="pt-BR" sz="1200" kern="1200" dirty="0" smtClean="0">
                <a:solidFill>
                  <a:schemeClr val="tx1"/>
                </a:solidFill>
                <a:effectLst/>
                <a:latin typeface="+mn-lt"/>
                <a:ea typeface="+mn-ea"/>
                <a:cs typeface="+mn-cs"/>
              </a:rPr>
              <a:t>Então veja, </a:t>
            </a:r>
            <a:r>
              <a:rPr lang="pt-BR" sz="1200" kern="1200" dirty="0" err="1" smtClean="0">
                <a:solidFill>
                  <a:schemeClr val="tx1"/>
                </a:solidFill>
                <a:effectLst/>
                <a:latin typeface="+mn-lt"/>
                <a:ea typeface="+mn-ea"/>
                <a:cs typeface="+mn-cs"/>
              </a:rPr>
              <a:t>Bateseba</a:t>
            </a:r>
            <a:r>
              <a:rPr lang="pt-BR" sz="1200" kern="1200" dirty="0" smtClean="0">
                <a:solidFill>
                  <a:schemeClr val="tx1"/>
                </a:solidFill>
                <a:effectLst/>
                <a:latin typeface="+mn-lt"/>
                <a:ea typeface="+mn-ea"/>
                <a:cs typeface="+mn-cs"/>
              </a:rPr>
              <a:t> descobriu um dia o perdão de Deus e caiu aos Seus pés, não justificou o seu pecado. Não disse: "Deus, caí porque o chefe pressionava e pressionava". Não! Ela reconheceu, como Davi, seu erro:</a:t>
            </a:r>
          </a:p>
          <a:p>
            <a:r>
              <a:rPr lang="pt-BR" sz="1200" kern="1200" dirty="0" smtClean="0">
                <a:solidFill>
                  <a:schemeClr val="tx1"/>
                </a:solidFill>
                <a:effectLst/>
                <a:latin typeface="+mn-lt"/>
                <a:ea typeface="+mn-ea"/>
                <a:cs typeface="+mn-cs"/>
              </a:rPr>
              <a:t>- Senhor, sou a única culpada. Não necessito explicar, não necessito justificar. Só preciso ser perdoada e estou aqui. Sou uma pecadora, por favor, me perdoe.</a:t>
            </a:r>
          </a:p>
          <a:p>
            <a:endParaRPr lang="pt-BR" dirty="0"/>
          </a:p>
        </p:txBody>
      </p:sp>
      <p:sp>
        <p:nvSpPr>
          <p:cNvPr id="4" name="Espaço Reservado para Número de Slide 3"/>
          <p:cNvSpPr>
            <a:spLocks noGrp="1"/>
          </p:cNvSpPr>
          <p:nvPr>
            <p:ph type="sldNum" sz="quarter" idx="10"/>
          </p:nvPr>
        </p:nvSpPr>
        <p:spPr/>
        <p:txBody>
          <a:bodyPr/>
          <a:lstStyle/>
          <a:p>
            <a:fld id="{42380BE4-9C3D-4C74-BEA3-2CB45E21F371}" type="slidenum">
              <a:rPr lang="pt-BR" smtClean="0"/>
              <a:t>27</a:t>
            </a:fld>
            <a:endParaRPr lang="pt-BR"/>
          </a:p>
        </p:txBody>
      </p:sp>
    </p:spTree>
    <p:extLst>
      <p:ext uri="{BB962C8B-B14F-4D97-AF65-F5344CB8AC3E}">
        <p14:creationId xmlns:p14="http://schemas.microsoft.com/office/powerpoint/2010/main" val="4614087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Que grande amor! Enquanto as pessoas daquele tempo teriam vergonha de colocar o nome de uma mulher na sua árvore genealógica, Deus coloca quatro mulheres na família de Jesus. E não são quatro fontes de virtude. Três delas conheceram o outro lado da vida. E uma delas vivia atormentada pela sua origem. Nascera do incesto.</a:t>
            </a:r>
          </a:p>
          <a:p>
            <a:r>
              <a:rPr lang="pt-BR" sz="1200" kern="1200" dirty="0" smtClean="0">
                <a:solidFill>
                  <a:schemeClr val="tx1"/>
                </a:solidFill>
                <a:effectLst/>
                <a:latin typeface="+mn-lt"/>
                <a:ea typeface="+mn-ea"/>
                <a:cs typeface="+mn-cs"/>
              </a:rPr>
              <a:t>Neste momento Jesus se dirige a você e diz: "Filho, não me importa quem é você, não importa como você viveu, não me importa como você pode estar agora nem os traumas que você carrega, não importa os complexos que podem estar deturpando o seu caráter, não importa quão infeliz você se sinta, nem quão sozinho ou perdido você possa estar, não importa quão atormentado pelo complexo de culpa você viva ou quanto medo do inferno, do juízo final e da condenação você tenha. </a:t>
            </a:r>
            <a:r>
              <a:rPr lang="pt-BR" sz="1200" kern="1200" smtClean="0">
                <a:solidFill>
                  <a:schemeClr val="tx1"/>
                </a:solidFill>
                <a:effectLst/>
                <a:latin typeface="+mn-lt"/>
                <a:ea typeface="+mn-ea"/>
                <a:cs typeface="+mn-cs"/>
              </a:rPr>
              <a:t>Neste momento você pode vir a mim".</a:t>
            </a:r>
          </a:p>
          <a:p>
            <a:endParaRPr lang="pt-BR" dirty="0"/>
          </a:p>
        </p:txBody>
      </p:sp>
      <p:sp>
        <p:nvSpPr>
          <p:cNvPr id="4" name="Espaço Reservado para Número de Slide 3"/>
          <p:cNvSpPr>
            <a:spLocks noGrp="1"/>
          </p:cNvSpPr>
          <p:nvPr>
            <p:ph type="sldNum" sz="quarter" idx="10"/>
          </p:nvPr>
        </p:nvSpPr>
        <p:spPr/>
        <p:txBody>
          <a:bodyPr/>
          <a:lstStyle/>
          <a:p>
            <a:fld id="{42380BE4-9C3D-4C74-BEA3-2CB45E21F371}" type="slidenum">
              <a:rPr lang="pt-BR" smtClean="0"/>
              <a:t>28</a:t>
            </a:fld>
            <a:endParaRPr lang="pt-BR"/>
          </a:p>
        </p:txBody>
      </p:sp>
    </p:spTree>
    <p:extLst>
      <p:ext uri="{BB962C8B-B14F-4D97-AF65-F5344CB8AC3E}">
        <p14:creationId xmlns:p14="http://schemas.microsoft.com/office/powerpoint/2010/main" val="431847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Observem esse texto: "Judá gerou de </a:t>
            </a:r>
            <a:r>
              <a:rPr lang="pt-BR" sz="1200" kern="1200" dirty="0" err="1" smtClean="0">
                <a:solidFill>
                  <a:schemeClr val="tx1"/>
                </a:solidFill>
                <a:effectLst/>
                <a:latin typeface="+mn-lt"/>
                <a:ea typeface="+mn-ea"/>
                <a:cs typeface="+mn-cs"/>
              </a:rPr>
              <a:t>Tamar</a:t>
            </a:r>
            <a:r>
              <a:rPr lang="pt-BR" sz="1200" kern="1200" dirty="0" smtClean="0">
                <a:solidFill>
                  <a:schemeClr val="tx1"/>
                </a:solidFill>
                <a:effectLst/>
                <a:latin typeface="+mn-lt"/>
                <a:ea typeface="+mn-ea"/>
                <a:cs typeface="+mn-cs"/>
              </a:rPr>
              <a:t> a Perez e a </a:t>
            </a:r>
            <a:r>
              <a:rPr lang="pt-BR" sz="1200" kern="1200" dirty="0" err="1" smtClean="0">
                <a:solidFill>
                  <a:schemeClr val="tx1"/>
                </a:solidFill>
                <a:effectLst/>
                <a:latin typeface="+mn-lt"/>
                <a:ea typeface="+mn-ea"/>
                <a:cs typeface="+mn-cs"/>
              </a:rPr>
              <a:t>Zerá</a:t>
            </a:r>
            <a:r>
              <a:rPr lang="pt-BR" sz="1200" kern="1200" dirty="0" smtClean="0">
                <a:solidFill>
                  <a:schemeClr val="tx1"/>
                </a:solidFill>
                <a:effectLst/>
                <a:latin typeface="+mn-lt"/>
                <a:ea typeface="+mn-ea"/>
                <a:cs typeface="+mn-cs"/>
              </a:rPr>
              <a:t>; Perez gerou a </a:t>
            </a:r>
            <a:r>
              <a:rPr lang="pt-BR" sz="1200" kern="1200" dirty="0" err="1" smtClean="0">
                <a:solidFill>
                  <a:schemeClr val="tx1"/>
                </a:solidFill>
                <a:effectLst/>
                <a:latin typeface="+mn-lt"/>
                <a:ea typeface="+mn-ea"/>
                <a:cs typeface="+mn-cs"/>
              </a:rPr>
              <a:t>Esrom</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Esrom</a:t>
            </a:r>
            <a:r>
              <a:rPr lang="pt-BR" sz="1200" kern="1200" dirty="0" smtClean="0">
                <a:solidFill>
                  <a:schemeClr val="tx1"/>
                </a:solidFill>
                <a:effectLst/>
                <a:latin typeface="+mn-lt"/>
                <a:ea typeface="+mn-ea"/>
                <a:cs typeface="+mn-cs"/>
              </a:rPr>
              <a:t>, a Arão; Arão gerou a </a:t>
            </a:r>
            <a:r>
              <a:rPr lang="pt-BR" sz="1200" kern="1200" dirty="0" err="1" smtClean="0">
                <a:solidFill>
                  <a:schemeClr val="tx1"/>
                </a:solidFill>
                <a:effectLst/>
                <a:latin typeface="+mn-lt"/>
                <a:ea typeface="+mn-ea"/>
                <a:cs typeface="+mn-cs"/>
              </a:rPr>
              <a:t>Aminadabe</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Aminadabe</a:t>
            </a:r>
            <a:r>
              <a:rPr lang="pt-BR" sz="1200" kern="1200" dirty="0" smtClean="0">
                <a:solidFill>
                  <a:schemeClr val="tx1"/>
                </a:solidFill>
                <a:effectLst/>
                <a:latin typeface="+mn-lt"/>
                <a:ea typeface="+mn-ea"/>
                <a:cs typeface="+mn-cs"/>
              </a:rPr>
              <a:t>, a </a:t>
            </a:r>
            <a:r>
              <a:rPr lang="pt-BR" sz="1200" kern="1200" dirty="0" err="1" smtClean="0">
                <a:solidFill>
                  <a:schemeClr val="tx1"/>
                </a:solidFill>
                <a:effectLst/>
                <a:latin typeface="+mn-lt"/>
                <a:ea typeface="+mn-ea"/>
                <a:cs typeface="+mn-cs"/>
              </a:rPr>
              <a:t>Nassom</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Nassom</a:t>
            </a:r>
            <a:r>
              <a:rPr lang="pt-BR" sz="1200" kern="1200" dirty="0" smtClean="0">
                <a:solidFill>
                  <a:schemeClr val="tx1"/>
                </a:solidFill>
                <a:effectLst/>
                <a:latin typeface="+mn-lt"/>
                <a:ea typeface="+mn-ea"/>
                <a:cs typeface="+mn-cs"/>
              </a:rPr>
              <a:t>, a </a:t>
            </a:r>
            <a:r>
              <a:rPr lang="pt-BR" sz="1200" kern="1200" dirty="0" err="1" smtClean="0">
                <a:solidFill>
                  <a:schemeClr val="tx1"/>
                </a:solidFill>
                <a:effectLst/>
                <a:latin typeface="+mn-lt"/>
                <a:ea typeface="+mn-ea"/>
                <a:cs typeface="+mn-cs"/>
              </a:rPr>
              <a:t>Salmom</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Salmom</a:t>
            </a:r>
            <a:r>
              <a:rPr lang="pt-BR" sz="1200" kern="1200" dirty="0" smtClean="0">
                <a:solidFill>
                  <a:schemeClr val="tx1"/>
                </a:solidFill>
                <a:effectLst/>
                <a:latin typeface="+mn-lt"/>
                <a:ea typeface="+mn-ea"/>
                <a:cs typeface="+mn-cs"/>
              </a:rPr>
              <a:t> gerou de </a:t>
            </a:r>
            <a:r>
              <a:rPr lang="pt-BR" sz="1200" kern="1200" dirty="0" err="1" smtClean="0">
                <a:solidFill>
                  <a:schemeClr val="tx1"/>
                </a:solidFill>
                <a:effectLst/>
                <a:latin typeface="+mn-lt"/>
                <a:ea typeface="+mn-ea"/>
                <a:cs typeface="+mn-cs"/>
              </a:rPr>
              <a:t>Raabe</a:t>
            </a:r>
            <a:r>
              <a:rPr lang="pt-BR" sz="1200" kern="1200" dirty="0" smtClean="0">
                <a:solidFill>
                  <a:schemeClr val="tx1"/>
                </a:solidFill>
                <a:effectLst/>
                <a:latin typeface="+mn-lt"/>
                <a:ea typeface="+mn-ea"/>
                <a:cs typeface="+mn-cs"/>
              </a:rPr>
              <a:t> a </a:t>
            </a:r>
            <a:r>
              <a:rPr lang="pt-BR" sz="1200" kern="1200" dirty="0" err="1" smtClean="0">
                <a:solidFill>
                  <a:schemeClr val="tx1"/>
                </a:solidFill>
                <a:effectLst/>
                <a:latin typeface="+mn-lt"/>
                <a:ea typeface="+mn-ea"/>
                <a:cs typeface="+mn-cs"/>
              </a:rPr>
              <a:t>Boaz</a:t>
            </a:r>
            <a:r>
              <a:rPr lang="pt-BR" sz="1200" kern="1200" dirty="0" smtClean="0">
                <a:solidFill>
                  <a:schemeClr val="tx1"/>
                </a:solidFill>
                <a:effectLst/>
                <a:latin typeface="+mn-lt"/>
                <a:ea typeface="+mn-ea"/>
                <a:cs typeface="+mn-cs"/>
              </a:rPr>
              <a:t>; este, de Rute gerou a </a:t>
            </a:r>
            <a:r>
              <a:rPr lang="pt-BR" sz="1200" kern="1200" dirty="0" err="1" smtClean="0">
                <a:solidFill>
                  <a:schemeClr val="tx1"/>
                </a:solidFill>
                <a:effectLst/>
                <a:latin typeface="+mn-lt"/>
                <a:ea typeface="+mn-ea"/>
                <a:cs typeface="+mn-cs"/>
              </a:rPr>
              <a:t>Obede</a:t>
            </a:r>
            <a:r>
              <a:rPr lang="pt-BR" sz="1200" kern="1200" dirty="0" smtClean="0">
                <a:solidFill>
                  <a:schemeClr val="tx1"/>
                </a:solidFill>
                <a:effectLst/>
                <a:latin typeface="+mn-lt"/>
                <a:ea typeface="+mn-ea"/>
                <a:cs typeface="+mn-cs"/>
              </a:rPr>
              <a:t>; e </a:t>
            </a:r>
            <a:r>
              <a:rPr lang="pt-BR" sz="1200" kern="1200" dirty="0" err="1" smtClean="0">
                <a:solidFill>
                  <a:schemeClr val="tx1"/>
                </a:solidFill>
                <a:effectLst/>
                <a:latin typeface="+mn-lt"/>
                <a:ea typeface="+mn-ea"/>
                <a:cs typeface="+mn-cs"/>
              </a:rPr>
              <a:t>Obede</a:t>
            </a:r>
            <a:r>
              <a:rPr lang="pt-BR" sz="1200" kern="1200" dirty="0" smtClean="0">
                <a:solidFill>
                  <a:schemeClr val="tx1"/>
                </a:solidFill>
                <a:effectLst/>
                <a:latin typeface="+mn-lt"/>
                <a:ea typeface="+mn-ea"/>
                <a:cs typeface="+mn-cs"/>
              </a:rPr>
              <a:t> a Jessé; Jessé gerou ao rei Davi; e o rei Davi, a Salomão, da que fora mulher de Urias" (Mateus 1:3-6).</a:t>
            </a:r>
          </a:p>
          <a:p>
            <a:endParaRPr lang="pt-BR" dirty="0"/>
          </a:p>
        </p:txBody>
      </p:sp>
      <p:sp>
        <p:nvSpPr>
          <p:cNvPr id="4" name="Espaço Reservado para Número de Slide 3"/>
          <p:cNvSpPr>
            <a:spLocks noGrp="1"/>
          </p:cNvSpPr>
          <p:nvPr>
            <p:ph type="sldNum" sz="quarter" idx="10"/>
          </p:nvPr>
        </p:nvSpPr>
        <p:spPr/>
        <p:txBody>
          <a:bodyPr/>
          <a:lstStyle/>
          <a:p>
            <a:fld id="{42380BE4-9C3D-4C74-BEA3-2CB45E21F371}" type="slidenum">
              <a:rPr lang="pt-BR" smtClean="0"/>
              <a:t>5</a:t>
            </a:fld>
            <a:endParaRPr lang="pt-BR"/>
          </a:p>
        </p:txBody>
      </p:sp>
    </p:spTree>
    <p:extLst>
      <p:ext uri="{BB962C8B-B14F-4D97-AF65-F5344CB8AC3E}">
        <p14:creationId xmlns:p14="http://schemas.microsoft.com/office/powerpoint/2010/main" val="3293239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Em primeiro lugar, precisamos saber que o capítulo 1 de São Mateus apresenta a árvore genealógica de Jesus.</a:t>
            </a:r>
          </a:p>
          <a:p>
            <a:r>
              <a:rPr lang="pt-BR" sz="1200" kern="1200" dirty="0" smtClean="0">
                <a:solidFill>
                  <a:schemeClr val="tx1"/>
                </a:solidFill>
                <a:effectLst/>
                <a:latin typeface="+mn-lt"/>
                <a:ea typeface="+mn-ea"/>
                <a:cs typeface="+mn-cs"/>
              </a:rPr>
              <a:t>Se você tivesse que fazer a sua árvore genealógica, tentaria talvez colocar as pessoas mais ilustres. Tentaria encontrar alguma pessoa de renome, algum herói nacional, alguma pessoa da realeza. Ninguém gostaria de colocar em sua árvore genealógica pessoas de má reputação ou de origem vergonhosa.</a:t>
            </a:r>
          </a:p>
          <a:p>
            <a:endParaRPr lang="pt-BR" dirty="0"/>
          </a:p>
        </p:txBody>
      </p:sp>
      <p:sp>
        <p:nvSpPr>
          <p:cNvPr id="4" name="Espaço Reservado para Número de Slide 3"/>
          <p:cNvSpPr>
            <a:spLocks noGrp="1"/>
          </p:cNvSpPr>
          <p:nvPr>
            <p:ph type="sldNum" sz="quarter" idx="10"/>
          </p:nvPr>
        </p:nvSpPr>
        <p:spPr/>
        <p:txBody>
          <a:bodyPr/>
          <a:lstStyle/>
          <a:p>
            <a:fld id="{42380BE4-9C3D-4C74-BEA3-2CB45E21F371}" type="slidenum">
              <a:rPr lang="pt-BR" smtClean="0"/>
              <a:t>6</a:t>
            </a:fld>
            <a:endParaRPr lang="pt-BR"/>
          </a:p>
        </p:txBody>
      </p:sp>
    </p:spTree>
    <p:extLst>
      <p:ext uri="{BB962C8B-B14F-4D97-AF65-F5344CB8AC3E}">
        <p14:creationId xmlns:p14="http://schemas.microsoft.com/office/powerpoint/2010/main" val="4163761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Os judeus, especialmente os fariseus, tinham uma oração muito curiosa que dizia:</a:t>
            </a:r>
          </a:p>
          <a:p>
            <a:r>
              <a:rPr lang="pt-BR" sz="1200" kern="1200" dirty="0" smtClean="0">
                <a:solidFill>
                  <a:schemeClr val="tx1"/>
                </a:solidFill>
                <a:effectLst/>
                <a:latin typeface="+mn-lt"/>
                <a:ea typeface="+mn-ea"/>
                <a:cs typeface="+mn-cs"/>
              </a:rPr>
              <a:t>- Senhor, agradeço porque não nasci escravo, nem gentil e nem mulher.</a:t>
            </a:r>
          </a:p>
          <a:p>
            <a:endParaRPr lang="pt-BR" dirty="0"/>
          </a:p>
        </p:txBody>
      </p:sp>
      <p:sp>
        <p:nvSpPr>
          <p:cNvPr id="4" name="Espaço Reservado para Número de Slide 3"/>
          <p:cNvSpPr>
            <a:spLocks noGrp="1"/>
          </p:cNvSpPr>
          <p:nvPr>
            <p:ph type="sldNum" sz="quarter" idx="10"/>
          </p:nvPr>
        </p:nvSpPr>
        <p:spPr/>
        <p:txBody>
          <a:bodyPr/>
          <a:lstStyle/>
          <a:p>
            <a:fld id="{42380BE4-9C3D-4C74-BEA3-2CB45E21F371}" type="slidenum">
              <a:rPr lang="pt-BR" smtClean="0"/>
              <a:t>7</a:t>
            </a:fld>
            <a:endParaRPr lang="pt-BR"/>
          </a:p>
        </p:txBody>
      </p:sp>
    </p:spTree>
    <p:extLst>
      <p:ext uri="{BB962C8B-B14F-4D97-AF65-F5344CB8AC3E}">
        <p14:creationId xmlns:p14="http://schemas.microsoft.com/office/powerpoint/2010/main" val="848510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Analisemos um pouco a vida destas mulheres. A história da primeira, </a:t>
            </a:r>
            <a:r>
              <a:rPr lang="pt-BR" sz="1200" kern="1200" dirty="0" err="1" smtClean="0">
                <a:solidFill>
                  <a:schemeClr val="tx1"/>
                </a:solidFill>
                <a:effectLst/>
                <a:latin typeface="+mn-lt"/>
                <a:ea typeface="+mn-ea"/>
                <a:cs typeface="+mn-cs"/>
              </a:rPr>
              <a:t>Tamar</a:t>
            </a:r>
            <a:r>
              <a:rPr lang="pt-BR" sz="1200" kern="1200" dirty="0" smtClean="0">
                <a:solidFill>
                  <a:schemeClr val="tx1"/>
                </a:solidFill>
                <a:effectLst/>
                <a:latin typeface="+mn-lt"/>
                <a:ea typeface="+mn-ea"/>
                <a:cs typeface="+mn-cs"/>
              </a:rPr>
              <a:t>, está no capítulo 38 do livro de Gênesis. </a:t>
            </a:r>
            <a:r>
              <a:rPr lang="pt-BR" sz="1200" kern="1200" dirty="0" err="1" smtClean="0">
                <a:solidFill>
                  <a:schemeClr val="tx1"/>
                </a:solidFill>
                <a:effectLst/>
                <a:latin typeface="+mn-lt"/>
                <a:ea typeface="+mn-ea"/>
                <a:cs typeface="+mn-cs"/>
              </a:rPr>
              <a:t>Tamar</a:t>
            </a:r>
            <a:r>
              <a:rPr lang="pt-BR" sz="1200" kern="1200" dirty="0" smtClean="0">
                <a:solidFill>
                  <a:schemeClr val="tx1"/>
                </a:solidFill>
                <a:effectLst/>
                <a:latin typeface="+mn-lt"/>
                <a:ea typeface="+mn-ea"/>
                <a:cs typeface="+mn-cs"/>
              </a:rPr>
              <a:t> era nora de Judá, um dos filhos de Jacó. Ela se casou com o filho mais velho de Judá chamado </a:t>
            </a:r>
            <a:r>
              <a:rPr lang="pt-BR" sz="1200" kern="1200" dirty="0" err="1" smtClean="0">
                <a:solidFill>
                  <a:schemeClr val="tx1"/>
                </a:solidFill>
                <a:effectLst/>
                <a:latin typeface="+mn-lt"/>
                <a:ea typeface="+mn-ea"/>
                <a:cs typeface="+mn-cs"/>
              </a:rPr>
              <a:t>Er</a:t>
            </a:r>
            <a:r>
              <a:rPr lang="pt-BR" sz="1200" kern="1200" dirty="0" smtClean="0">
                <a:solidFill>
                  <a:schemeClr val="tx1"/>
                </a:solidFill>
                <a:effectLst/>
                <a:latin typeface="+mn-lt"/>
                <a:ea typeface="+mn-ea"/>
                <a:cs typeface="+mn-cs"/>
              </a:rPr>
              <a:t>, um homem que não temia a Deus. Andava pelos seus próprios caminhos e morreu cedo, deixando </a:t>
            </a:r>
            <a:r>
              <a:rPr lang="pt-BR" sz="1200" kern="1200" dirty="0" err="1" smtClean="0">
                <a:solidFill>
                  <a:schemeClr val="tx1"/>
                </a:solidFill>
                <a:effectLst/>
                <a:latin typeface="+mn-lt"/>
                <a:ea typeface="+mn-ea"/>
                <a:cs typeface="+mn-cs"/>
              </a:rPr>
              <a:t>Tamar</a:t>
            </a:r>
            <a:r>
              <a:rPr lang="pt-BR" sz="1200" kern="1200" dirty="0" smtClean="0">
                <a:solidFill>
                  <a:schemeClr val="tx1"/>
                </a:solidFill>
                <a:effectLst/>
                <a:latin typeface="+mn-lt"/>
                <a:ea typeface="+mn-ea"/>
                <a:cs typeface="+mn-cs"/>
              </a:rPr>
              <a:t> viúva.</a:t>
            </a:r>
          </a:p>
          <a:p>
            <a:endParaRPr lang="pt-BR" dirty="0"/>
          </a:p>
        </p:txBody>
      </p:sp>
      <p:sp>
        <p:nvSpPr>
          <p:cNvPr id="4" name="Espaço Reservado para Número de Slide 3"/>
          <p:cNvSpPr>
            <a:spLocks noGrp="1"/>
          </p:cNvSpPr>
          <p:nvPr>
            <p:ph type="sldNum" sz="quarter" idx="10"/>
          </p:nvPr>
        </p:nvSpPr>
        <p:spPr/>
        <p:txBody>
          <a:bodyPr/>
          <a:lstStyle/>
          <a:p>
            <a:fld id="{42380BE4-9C3D-4C74-BEA3-2CB45E21F371}" type="slidenum">
              <a:rPr lang="pt-BR" smtClean="0"/>
              <a:t>8</a:t>
            </a:fld>
            <a:endParaRPr lang="pt-BR"/>
          </a:p>
        </p:txBody>
      </p:sp>
    </p:spTree>
    <p:extLst>
      <p:ext uri="{BB962C8B-B14F-4D97-AF65-F5344CB8AC3E}">
        <p14:creationId xmlns:p14="http://schemas.microsoft.com/office/powerpoint/2010/main" val="1065577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Naquele tempo existia uma lei em Israel: quando alguém deixava uma viúva jovem e sem filhos, o irmão devia se casar com a viúva para dar descendência ao falecido. Foi assim que </a:t>
            </a:r>
            <a:r>
              <a:rPr lang="pt-BR" sz="1200" kern="1200" dirty="0" err="1" smtClean="0">
                <a:solidFill>
                  <a:schemeClr val="tx1"/>
                </a:solidFill>
                <a:effectLst/>
                <a:latin typeface="+mn-lt"/>
                <a:ea typeface="+mn-ea"/>
                <a:cs typeface="+mn-cs"/>
              </a:rPr>
              <a:t>Tamar</a:t>
            </a:r>
            <a:r>
              <a:rPr lang="pt-BR" sz="1200" kern="1200" dirty="0" smtClean="0">
                <a:solidFill>
                  <a:schemeClr val="tx1"/>
                </a:solidFill>
                <a:effectLst/>
                <a:latin typeface="+mn-lt"/>
                <a:ea typeface="+mn-ea"/>
                <a:cs typeface="+mn-cs"/>
              </a:rPr>
              <a:t> se casou com </a:t>
            </a:r>
            <a:r>
              <a:rPr lang="pt-BR" sz="1200" kern="1200" dirty="0" err="1" smtClean="0">
                <a:solidFill>
                  <a:schemeClr val="tx1"/>
                </a:solidFill>
                <a:effectLst/>
                <a:latin typeface="+mn-lt"/>
                <a:ea typeface="+mn-ea"/>
                <a:cs typeface="+mn-cs"/>
              </a:rPr>
              <a:t>Onam</a:t>
            </a:r>
            <a:r>
              <a:rPr lang="pt-BR" sz="1200" kern="1200" dirty="0" smtClean="0">
                <a:solidFill>
                  <a:schemeClr val="tx1"/>
                </a:solidFill>
                <a:effectLst/>
                <a:latin typeface="+mn-lt"/>
                <a:ea typeface="+mn-ea"/>
                <a:cs typeface="+mn-cs"/>
              </a:rPr>
              <a:t>. Outro homem que não temia a Deus e que andando por seus próprios caminhos também morreu cedo.</a:t>
            </a:r>
          </a:p>
          <a:p>
            <a:endParaRPr lang="pt-BR" dirty="0"/>
          </a:p>
        </p:txBody>
      </p:sp>
      <p:sp>
        <p:nvSpPr>
          <p:cNvPr id="4" name="Espaço Reservado para Número de Slide 3"/>
          <p:cNvSpPr>
            <a:spLocks noGrp="1"/>
          </p:cNvSpPr>
          <p:nvPr>
            <p:ph type="sldNum" sz="quarter" idx="10"/>
          </p:nvPr>
        </p:nvSpPr>
        <p:spPr/>
        <p:txBody>
          <a:bodyPr/>
          <a:lstStyle/>
          <a:p>
            <a:fld id="{42380BE4-9C3D-4C74-BEA3-2CB45E21F371}" type="slidenum">
              <a:rPr lang="pt-BR" smtClean="0"/>
              <a:t>9</a:t>
            </a:fld>
            <a:endParaRPr lang="pt-BR"/>
          </a:p>
        </p:txBody>
      </p:sp>
    </p:spTree>
    <p:extLst>
      <p:ext uri="{BB962C8B-B14F-4D97-AF65-F5344CB8AC3E}">
        <p14:creationId xmlns:p14="http://schemas.microsoft.com/office/powerpoint/2010/main" val="4287669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err="1" smtClean="0">
                <a:solidFill>
                  <a:schemeClr val="tx1"/>
                </a:solidFill>
                <a:effectLst/>
                <a:latin typeface="+mn-lt"/>
                <a:ea typeface="+mn-ea"/>
                <a:cs typeface="+mn-cs"/>
              </a:rPr>
              <a:t>Tamar</a:t>
            </a:r>
            <a:r>
              <a:rPr lang="pt-BR" sz="1200" kern="1200" dirty="0" smtClean="0">
                <a:solidFill>
                  <a:schemeClr val="tx1"/>
                </a:solidFill>
                <a:effectLst/>
                <a:latin typeface="+mn-lt"/>
                <a:ea typeface="+mn-ea"/>
                <a:cs typeface="+mn-cs"/>
              </a:rPr>
              <a:t> ficou viúva pela segunda vez, jovem e sem filhos. E a lei civil de seu tempo dizia que ela devia se casar com o terceiro irmão. Mas o irmão era muito novo ainda. Seu nome era </a:t>
            </a:r>
            <a:r>
              <a:rPr lang="pt-BR" sz="1200" kern="1200" dirty="0" err="1" smtClean="0">
                <a:solidFill>
                  <a:schemeClr val="tx1"/>
                </a:solidFill>
                <a:effectLst/>
                <a:latin typeface="+mn-lt"/>
                <a:ea typeface="+mn-ea"/>
                <a:cs typeface="+mn-cs"/>
              </a:rPr>
              <a:t>Selá</a:t>
            </a:r>
            <a:r>
              <a:rPr lang="pt-BR" sz="1200" kern="1200" dirty="0" smtClean="0">
                <a:solidFill>
                  <a:schemeClr val="tx1"/>
                </a:solidFill>
                <a:effectLst/>
                <a:latin typeface="+mn-lt"/>
                <a:ea typeface="+mn-ea"/>
                <a:cs typeface="+mn-cs"/>
              </a:rPr>
              <a:t>. Então Judá prometeu a sua nora que quando </a:t>
            </a:r>
            <a:r>
              <a:rPr lang="pt-BR" sz="1200" kern="1200" dirty="0" err="1" smtClean="0">
                <a:solidFill>
                  <a:schemeClr val="tx1"/>
                </a:solidFill>
                <a:effectLst/>
                <a:latin typeface="+mn-lt"/>
                <a:ea typeface="+mn-ea"/>
                <a:cs typeface="+mn-cs"/>
              </a:rPr>
              <a:t>Selá</a:t>
            </a:r>
            <a:r>
              <a:rPr lang="pt-BR" sz="1200" kern="1200" dirty="0" smtClean="0">
                <a:solidFill>
                  <a:schemeClr val="tx1"/>
                </a:solidFill>
                <a:effectLst/>
                <a:latin typeface="+mn-lt"/>
                <a:ea typeface="+mn-ea"/>
                <a:cs typeface="+mn-cs"/>
              </a:rPr>
              <a:t> crescesse se cumpriria a lei. Mas </a:t>
            </a:r>
            <a:r>
              <a:rPr lang="pt-BR" sz="1200" kern="1200" dirty="0" err="1" smtClean="0">
                <a:solidFill>
                  <a:schemeClr val="tx1"/>
                </a:solidFill>
                <a:effectLst/>
                <a:latin typeface="+mn-lt"/>
                <a:ea typeface="+mn-ea"/>
                <a:cs typeface="+mn-cs"/>
              </a:rPr>
              <a:t>Selá</a:t>
            </a:r>
            <a:r>
              <a:rPr lang="pt-BR" sz="1200" kern="1200" dirty="0" smtClean="0">
                <a:solidFill>
                  <a:schemeClr val="tx1"/>
                </a:solidFill>
                <a:effectLst/>
                <a:latin typeface="+mn-lt"/>
                <a:ea typeface="+mn-ea"/>
                <a:cs typeface="+mn-cs"/>
              </a:rPr>
              <a:t> cresceu e Judá não o deu em casamento a </a:t>
            </a:r>
            <a:r>
              <a:rPr lang="pt-BR" sz="1200" kern="1200" dirty="0" err="1" smtClean="0">
                <a:solidFill>
                  <a:schemeClr val="tx1"/>
                </a:solidFill>
                <a:effectLst/>
                <a:latin typeface="+mn-lt"/>
                <a:ea typeface="+mn-ea"/>
                <a:cs typeface="+mn-cs"/>
              </a:rPr>
              <a:t>Tamar</a:t>
            </a:r>
            <a:r>
              <a:rPr lang="pt-BR" sz="1200" kern="1200" dirty="0" smtClean="0">
                <a:solidFill>
                  <a:schemeClr val="tx1"/>
                </a:solidFill>
                <a:effectLst/>
                <a:latin typeface="+mn-lt"/>
                <a:ea typeface="+mn-ea"/>
                <a:cs typeface="+mn-cs"/>
              </a:rPr>
              <a:t>. Diante disto, ela sentiu-se injustiçada, ferida e machucada. Seus direitos estavam sendo desrespeitados.</a:t>
            </a:r>
          </a:p>
          <a:p>
            <a:endParaRPr lang="pt-BR" dirty="0"/>
          </a:p>
        </p:txBody>
      </p:sp>
      <p:sp>
        <p:nvSpPr>
          <p:cNvPr id="4" name="Espaço Reservado para Número de Slide 3"/>
          <p:cNvSpPr>
            <a:spLocks noGrp="1"/>
          </p:cNvSpPr>
          <p:nvPr>
            <p:ph type="sldNum" sz="quarter" idx="10"/>
          </p:nvPr>
        </p:nvSpPr>
        <p:spPr/>
        <p:txBody>
          <a:bodyPr/>
          <a:lstStyle/>
          <a:p>
            <a:fld id="{42380BE4-9C3D-4C74-BEA3-2CB45E21F371}" type="slidenum">
              <a:rPr lang="pt-BR" smtClean="0"/>
              <a:t>10</a:t>
            </a:fld>
            <a:endParaRPr lang="pt-BR"/>
          </a:p>
        </p:txBody>
      </p:sp>
    </p:spTree>
    <p:extLst>
      <p:ext uri="{BB962C8B-B14F-4D97-AF65-F5344CB8AC3E}">
        <p14:creationId xmlns:p14="http://schemas.microsoft.com/office/powerpoint/2010/main" val="1105831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err="1" smtClean="0">
                <a:solidFill>
                  <a:schemeClr val="tx1"/>
                </a:solidFill>
                <a:effectLst/>
                <a:latin typeface="+mn-lt"/>
                <a:ea typeface="+mn-ea"/>
                <a:cs typeface="+mn-cs"/>
              </a:rPr>
              <a:t>Tamar</a:t>
            </a:r>
            <a:r>
              <a:rPr lang="pt-BR" sz="1200" kern="1200" dirty="0" smtClean="0">
                <a:solidFill>
                  <a:schemeClr val="tx1"/>
                </a:solidFill>
                <a:effectLst/>
                <a:latin typeface="+mn-lt"/>
                <a:ea typeface="+mn-ea"/>
                <a:cs typeface="+mn-cs"/>
              </a:rPr>
              <a:t> era daquele tipo de mulher que fazia valer os seus direitos e para defendê-los não media </a:t>
            </a:r>
            <a:r>
              <a:rPr lang="pt-BR" sz="1200" kern="1200" dirty="0" err="1" smtClean="0">
                <a:solidFill>
                  <a:schemeClr val="tx1"/>
                </a:solidFill>
                <a:effectLst/>
                <a:latin typeface="+mn-lt"/>
                <a:ea typeface="+mn-ea"/>
                <a:cs typeface="+mn-cs"/>
              </a:rPr>
              <a:t>conseqüências</a:t>
            </a:r>
            <a:r>
              <a:rPr lang="pt-BR" sz="1200" kern="1200" dirty="0" smtClean="0">
                <a:solidFill>
                  <a:schemeClr val="tx1"/>
                </a:solidFill>
                <a:effectLst/>
                <a:latin typeface="+mn-lt"/>
                <a:ea typeface="+mn-ea"/>
                <a:cs typeface="+mn-cs"/>
              </a:rPr>
              <a:t>. Um dia, disfarçou-se de prostituta, ficou na entrada da cidade e enganando seu próprio sogro, deitou-se com ele e ficou grávida.</a:t>
            </a:r>
          </a:p>
          <a:p>
            <a:endParaRPr lang="pt-BR" dirty="0"/>
          </a:p>
        </p:txBody>
      </p:sp>
      <p:sp>
        <p:nvSpPr>
          <p:cNvPr id="4" name="Espaço Reservado para Número de Slide 3"/>
          <p:cNvSpPr>
            <a:spLocks noGrp="1"/>
          </p:cNvSpPr>
          <p:nvPr>
            <p:ph type="sldNum" sz="quarter" idx="10"/>
          </p:nvPr>
        </p:nvSpPr>
        <p:spPr/>
        <p:txBody>
          <a:bodyPr/>
          <a:lstStyle/>
          <a:p>
            <a:fld id="{42380BE4-9C3D-4C74-BEA3-2CB45E21F371}" type="slidenum">
              <a:rPr lang="pt-BR" smtClean="0"/>
              <a:t>11</a:t>
            </a:fld>
            <a:endParaRPr lang="pt-BR"/>
          </a:p>
        </p:txBody>
      </p:sp>
    </p:spTree>
    <p:extLst>
      <p:ext uri="{BB962C8B-B14F-4D97-AF65-F5344CB8AC3E}">
        <p14:creationId xmlns:p14="http://schemas.microsoft.com/office/powerpoint/2010/main" val="1673716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smtClean="0"/>
              <a:t>Clique para editar o título mestre</a:t>
            </a:r>
            <a:endParaRPr lang="pt-B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B444AAA1-0A57-499C-A22F-912CBB09B682}" type="datetimeFigureOut">
              <a:rPr lang="pt-BR" smtClean="0"/>
              <a:t>18/04/2018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33C0945-AAB0-45C5-9CD1-CFD2A5019A8D}" type="slidenum">
              <a:rPr lang="pt-BR" smtClean="0"/>
              <a:t>‹nº›</a:t>
            </a:fld>
            <a:endParaRPr lang="pt-BR"/>
          </a:p>
        </p:txBody>
      </p:sp>
    </p:spTree>
    <p:extLst>
      <p:ext uri="{BB962C8B-B14F-4D97-AF65-F5344CB8AC3E}">
        <p14:creationId xmlns:p14="http://schemas.microsoft.com/office/powerpoint/2010/main" val="376557895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B444AAA1-0A57-499C-A22F-912CBB09B682}" type="datetimeFigureOut">
              <a:rPr lang="pt-BR" smtClean="0"/>
              <a:t>18/04/2018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33C0945-AAB0-45C5-9CD1-CFD2A5019A8D}" type="slidenum">
              <a:rPr lang="pt-BR" smtClean="0"/>
              <a:t>‹nº›</a:t>
            </a:fld>
            <a:endParaRPr lang="pt-BR"/>
          </a:p>
        </p:txBody>
      </p:sp>
    </p:spTree>
    <p:extLst>
      <p:ext uri="{BB962C8B-B14F-4D97-AF65-F5344CB8AC3E}">
        <p14:creationId xmlns:p14="http://schemas.microsoft.com/office/powerpoint/2010/main" val="233769832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B444AAA1-0A57-499C-A22F-912CBB09B682}" type="datetimeFigureOut">
              <a:rPr lang="pt-BR" smtClean="0"/>
              <a:t>18/04/2018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33C0945-AAB0-45C5-9CD1-CFD2A5019A8D}" type="slidenum">
              <a:rPr lang="pt-BR" smtClean="0"/>
              <a:t>‹nº›</a:t>
            </a:fld>
            <a:endParaRPr lang="pt-BR"/>
          </a:p>
        </p:txBody>
      </p:sp>
    </p:spTree>
    <p:extLst>
      <p:ext uri="{BB962C8B-B14F-4D97-AF65-F5344CB8AC3E}">
        <p14:creationId xmlns:p14="http://schemas.microsoft.com/office/powerpoint/2010/main" val="310282583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B444AAA1-0A57-499C-A22F-912CBB09B682}" type="datetimeFigureOut">
              <a:rPr lang="pt-BR" smtClean="0"/>
              <a:t>18/04/2018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33C0945-AAB0-45C5-9CD1-CFD2A5019A8D}" type="slidenum">
              <a:rPr lang="pt-BR" smtClean="0"/>
              <a:t>‹nº›</a:t>
            </a:fld>
            <a:endParaRPr lang="pt-BR"/>
          </a:p>
        </p:txBody>
      </p:sp>
    </p:spTree>
    <p:extLst>
      <p:ext uri="{BB962C8B-B14F-4D97-AF65-F5344CB8AC3E}">
        <p14:creationId xmlns:p14="http://schemas.microsoft.com/office/powerpoint/2010/main" val="273175167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smtClean="0"/>
              <a:t>Clique para editar o título mestre</a:t>
            </a:r>
            <a:endParaRPr lang="pt-B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B444AAA1-0A57-499C-A22F-912CBB09B682}" type="datetimeFigureOut">
              <a:rPr lang="pt-BR" smtClean="0"/>
              <a:t>18/04/2018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33C0945-AAB0-45C5-9CD1-CFD2A5019A8D}" type="slidenum">
              <a:rPr lang="pt-BR" smtClean="0"/>
              <a:t>‹nº›</a:t>
            </a:fld>
            <a:endParaRPr lang="pt-BR"/>
          </a:p>
        </p:txBody>
      </p:sp>
    </p:spTree>
    <p:extLst>
      <p:ext uri="{BB962C8B-B14F-4D97-AF65-F5344CB8AC3E}">
        <p14:creationId xmlns:p14="http://schemas.microsoft.com/office/powerpoint/2010/main" val="191152287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838200" y="1825625"/>
            <a:ext cx="51816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72200" y="1825625"/>
            <a:ext cx="51816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B444AAA1-0A57-499C-A22F-912CBB09B682}" type="datetimeFigureOut">
              <a:rPr lang="pt-BR" smtClean="0"/>
              <a:t>18/04/2018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333C0945-AAB0-45C5-9CD1-CFD2A5019A8D}" type="slidenum">
              <a:rPr lang="pt-BR" smtClean="0"/>
              <a:t>‹nº›</a:t>
            </a:fld>
            <a:endParaRPr lang="pt-BR"/>
          </a:p>
        </p:txBody>
      </p:sp>
    </p:spTree>
    <p:extLst>
      <p:ext uri="{BB962C8B-B14F-4D97-AF65-F5344CB8AC3E}">
        <p14:creationId xmlns:p14="http://schemas.microsoft.com/office/powerpoint/2010/main" val="118183975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smtClean="0"/>
              <a:t>Clique para editar o título mestre</a:t>
            </a:r>
            <a:endParaRPr lang="pt-B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B444AAA1-0A57-499C-A22F-912CBB09B682}" type="datetimeFigureOut">
              <a:rPr lang="pt-BR" smtClean="0"/>
              <a:t>18/04/2018</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333C0945-AAB0-45C5-9CD1-CFD2A5019A8D}" type="slidenum">
              <a:rPr lang="pt-BR" smtClean="0"/>
              <a:t>‹nº›</a:t>
            </a:fld>
            <a:endParaRPr lang="pt-BR"/>
          </a:p>
        </p:txBody>
      </p:sp>
    </p:spTree>
    <p:extLst>
      <p:ext uri="{BB962C8B-B14F-4D97-AF65-F5344CB8AC3E}">
        <p14:creationId xmlns:p14="http://schemas.microsoft.com/office/powerpoint/2010/main" val="132687493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B444AAA1-0A57-499C-A22F-912CBB09B682}" type="datetimeFigureOut">
              <a:rPr lang="pt-BR" smtClean="0"/>
              <a:t>18/04/2018</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333C0945-AAB0-45C5-9CD1-CFD2A5019A8D}" type="slidenum">
              <a:rPr lang="pt-BR" smtClean="0"/>
              <a:t>‹nº›</a:t>
            </a:fld>
            <a:endParaRPr lang="pt-BR"/>
          </a:p>
        </p:txBody>
      </p:sp>
    </p:spTree>
    <p:extLst>
      <p:ext uri="{BB962C8B-B14F-4D97-AF65-F5344CB8AC3E}">
        <p14:creationId xmlns:p14="http://schemas.microsoft.com/office/powerpoint/2010/main" val="242095024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B444AAA1-0A57-499C-A22F-912CBB09B682}" type="datetimeFigureOut">
              <a:rPr lang="pt-BR" smtClean="0"/>
              <a:t>18/04/2018</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333C0945-AAB0-45C5-9CD1-CFD2A5019A8D}" type="slidenum">
              <a:rPr lang="pt-BR" smtClean="0"/>
              <a:t>‹nº›</a:t>
            </a:fld>
            <a:endParaRPr lang="pt-BR"/>
          </a:p>
        </p:txBody>
      </p:sp>
    </p:spTree>
    <p:extLst>
      <p:ext uri="{BB962C8B-B14F-4D97-AF65-F5344CB8AC3E}">
        <p14:creationId xmlns:p14="http://schemas.microsoft.com/office/powerpoint/2010/main" val="414771404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B444AAA1-0A57-499C-A22F-912CBB09B682}" type="datetimeFigureOut">
              <a:rPr lang="pt-BR" smtClean="0"/>
              <a:t>18/04/2018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333C0945-AAB0-45C5-9CD1-CFD2A5019A8D}" type="slidenum">
              <a:rPr lang="pt-BR" smtClean="0"/>
              <a:t>‹nº›</a:t>
            </a:fld>
            <a:endParaRPr lang="pt-BR"/>
          </a:p>
        </p:txBody>
      </p:sp>
    </p:spTree>
    <p:extLst>
      <p:ext uri="{BB962C8B-B14F-4D97-AF65-F5344CB8AC3E}">
        <p14:creationId xmlns:p14="http://schemas.microsoft.com/office/powerpoint/2010/main" val="279020662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B444AAA1-0A57-499C-A22F-912CBB09B682}" type="datetimeFigureOut">
              <a:rPr lang="pt-BR" smtClean="0"/>
              <a:t>18/04/2018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333C0945-AAB0-45C5-9CD1-CFD2A5019A8D}" type="slidenum">
              <a:rPr lang="pt-BR" smtClean="0"/>
              <a:t>‹nº›</a:t>
            </a:fld>
            <a:endParaRPr lang="pt-BR"/>
          </a:p>
        </p:txBody>
      </p:sp>
    </p:spTree>
    <p:extLst>
      <p:ext uri="{BB962C8B-B14F-4D97-AF65-F5344CB8AC3E}">
        <p14:creationId xmlns:p14="http://schemas.microsoft.com/office/powerpoint/2010/main" val="238283277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44AAA1-0A57-499C-A22F-912CBB09B682}" type="datetimeFigureOut">
              <a:rPr lang="pt-BR" smtClean="0"/>
              <a:t>18/04/2018</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3C0945-AAB0-45C5-9CD1-CFD2A5019A8D}" type="slidenum">
              <a:rPr lang="pt-BR" smtClean="0"/>
              <a:t>‹nº›</a:t>
            </a:fld>
            <a:endParaRPr lang="pt-BR"/>
          </a:p>
        </p:txBody>
      </p:sp>
    </p:spTree>
    <p:extLst>
      <p:ext uri="{BB962C8B-B14F-4D97-AF65-F5344CB8AC3E}">
        <p14:creationId xmlns:p14="http://schemas.microsoft.com/office/powerpoint/2010/main" val="6827978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666418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179242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817660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374967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09173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765128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815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892887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94523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675737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29230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pic>
        <p:nvPicPr>
          <p:cNvPr id="4" name="Recomeço - Palestra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381000"/>
            <a:ext cx="12192000" cy="6096000"/>
          </a:xfrm>
          <a:prstGeom prst="rect">
            <a:avLst/>
          </a:prstGeom>
        </p:spPr>
      </p:pic>
    </p:spTree>
    <p:extLst>
      <p:ext uri="{BB962C8B-B14F-4D97-AF65-F5344CB8AC3E}">
        <p14:creationId xmlns:p14="http://schemas.microsoft.com/office/powerpoint/2010/main" val="103111620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8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017338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231299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777506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46724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270059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57314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152592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227063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Fundo de Apel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9632799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99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48671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597694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33775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597940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076147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986466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948616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415545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77273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531389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028600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711896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960888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77494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538</TotalTime>
  <Words>2055</Words>
  <Application>Microsoft Office PowerPoint</Application>
  <PresentationFormat>Widescreen</PresentationFormat>
  <Paragraphs>64</Paragraphs>
  <Slides>35</Slides>
  <Notes>26</Notes>
  <HiddenSlides>0</HiddenSlides>
  <MMClips>2</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35</vt:i4>
      </vt:variant>
    </vt:vector>
  </HeadingPairs>
  <TitlesOfParts>
    <vt:vector size="39" baseType="lpstr">
      <vt:lpstr>Arial</vt:lpstr>
      <vt:lpstr>Calibri</vt:lpstr>
      <vt:lpstr>Calibri Light</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Usuário do Windows</dc:creator>
  <cp:lastModifiedBy>joao.batista</cp:lastModifiedBy>
  <cp:revision>30</cp:revision>
  <dcterms:created xsi:type="dcterms:W3CDTF">2018-03-14T07:44:04Z</dcterms:created>
  <dcterms:modified xsi:type="dcterms:W3CDTF">2018-04-18T17:30:34Z</dcterms:modified>
</cp:coreProperties>
</file>