
<file path=[Content_Types].xml><?xml version="1.0" encoding="utf-8"?>
<Types xmlns="http://schemas.openxmlformats.org/package/2006/content-types">
  <Default Extension="png" ContentType="image/png"/>
  <Default Extension="mp3" ContentType="audio/mpeg"/>
  <Default Extension="jpeg" ContentType="image/jpeg"/>
  <Default Extension="rels" ContentType="application/vnd.openxmlformats-package.relationships+xml"/>
  <Default Extension="xml" ContentType="application/xml"/>
  <Default Extension="wav" ContentType="audio/x-wav"/>
  <Default Extension="jpg" ContentType="image/jpeg"/>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3"/>
  </p:notesMasterIdLst>
  <p:sldIdLst>
    <p:sldId id="278" r:id="rId2"/>
    <p:sldId id="287" r:id="rId3"/>
    <p:sldId id="256" r:id="rId4"/>
    <p:sldId id="277" r:id="rId5"/>
    <p:sldId id="257" r:id="rId6"/>
    <p:sldId id="258" r:id="rId7"/>
    <p:sldId id="259" r:id="rId8"/>
    <p:sldId id="260" r:id="rId9"/>
    <p:sldId id="275" r:id="rId10"/>
    <p:sldId id="262" r:id="rId11"/>
    <p:sldId id="263" r:id="rId12"/>
    <p:sldId id="264" r:id="rId13"/>
    <p:sldId id="265" r:id="rId14"/>
    <p:sldId id="266" r:id="rId15"/>
    <p:sldId id="267" r:id="rId16"/>
    <p:sldId id="268" r:id="rId17"/>
    <p:sldId id="269" r:id="rId18"/>
    <p:sldId id="270" r:id="rId19"/>
    <p:sldId id="271" r:id="rId20"/>
    <p:sldId id="276" r:id="rId21"/>
    <p:sldId id="272" r:id="rId22"/>
    <p:sldId id="273" r:id="rId23"/>
    <p:sldId id="274" r:id="rId24"/>
    <p:sldId id="279" r:id="rId25"/>
    <p:sldId id="280" r:id="rId26"/>
    <p:sldId id="281" r:id="rId27"/>
    <p:sldId id="282" r:id="rId28"/>
    <p:sldId id="283" r:id="rId29"/>
    <p:sldId id="284" r:id="rId30"/>
    <p:sldId id="285" r:id="rId31"/>
    <p:sldId id="286" r:id="rId32"/>
  </p:sldIdLst>
  <p:sldSz cx="12192000" cy="6858000"/>
  <p:notesSz cx="6858000" cy="9144000"/>
  <p:defaultTextStyle>
    <a:defPPr>
      <a:defRPr lang="pt-B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4" autoAdjust="0"/>
    <p:restoredTop sz="73070" autoAdjust="0"/>
  </p:normalViewPr>
  <p:slideViewPr>
    <p:cSldViewPr snapToGrid="0">
      <p:cViewPr varScale="1">
        <p:scale>
          <a:sx n="52" d="100"/>
          <a:sy n="52" d="100"/>
        </p:scale>
        <p:origin x="1416" y="4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ço Reservado para Cabeçalho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pt-BR"/>
          </a:p>
        </p:txBody>
      </p:sp>
      <p:sp>
        <p:nvSpPr>
          <p:cNvPr id="3" name="Espaço Reservado para Data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B5A75BD-C458-4753-B2CC-D48C5F837C09}" type="datetimeFigureOut">
              <a:rPr lang="pt-BR" smtClean="0"/>
              <a:t>18/04/2018</a:t>
            </a:fld>
            <a:endParaRPr lang="pt-BR"/>
          </a:p>
        </p:txBody>
      </p:sp>
      <p:sp>
        <p:nvSpPr>
          <p:cNvPr id="4" name="Espaço Reservado para Imagem de Slide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pt-BR"/>
          </a:p>
        </p:txBody>
      </p:sp>
      <p:sp>
        <p:nvSpPr>
          <p:cNvPr id="5" name="Espaço Reservado para Anotações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pt-BR" smtClean="0"/>
              <a:t>Clique para editar o texto mestre</a:t>
            </a:r>
          </a:p>
          <a:p>
            <a:pPr lvl="1"/>
            <a:r>
              <a:rPr lang="pt-BR" smtClean="0"/>
              <a:t>Segundo nível</a:t>
            </a:r>
          </a:p>
          <a:p>
            <a:pPr lvl="2"/>
            <a:r>
              <a:rPr lang="pt-BR" smtClean="0"/>
              <a:t>Terceiro nível</a:t>
            </a:r>
          </a:p>
          <a:p>
            <a:pPr lvl="3"/>
            <a:r>
              <a:rPr lang="pt-BR" smtClean="0"/>
              <a:t>Quarto nível</a:t>
            </a:r>
          </a:p>
          <a:p>
            <a:pPr lvl="4"/>
            <a:r>
              <a:rPr lang="pt-BR" smtClean="0"/>
              <a:t>Quinto nível</a:t>
            </a:r>
            <a:endParaRPr lang="pt-BR"/>
          </a:p>
        </p:txBody>
      </p:sp>
      <p:sp>
        <p:nvSpPr>
          <p:cNvPr id="6" name="Espaço Reservado para Rodapé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pt-BR"/>
          </a:p>
        </p:txBody>
      </p:sp>
      <p:sp>
        <p:nvSpPr>
          <p:cNvPr id="7" name="Espaço Reservado para Número de Slide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02CD471-6AE0-4903-A305-10DEE5852CA3}" type="slidenum">
              <a:rPr lang="pt-BR" smtClean="0"/>
              <a:t>‹nº›</a:t>
            </a:fld>
            <a:endParaRPr lang="pt-BR"/>
          </a:p>
        </p:txBody>
      </p:sp>
    </p:spTree>
    <p:extLst>
      <p:ext uri="{BB962C8B-B14F-4D97-AF65-F5344CB8AC3E}">
        <p14:creationId xmlns:p14="http://schemas.microsoft.com/office/powerpoint/2010/main" val="22039356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endParaRPr lang="pt-BR" dirty="0"/>
          </a:p>
        </p:txBody>
      </p:sp>
      <p:sp>
        <p:nvSpPr>
          <p:cNvPr id="4" name="Espaço Reservado para Número de Slide 3"/>
          <p:cNvSpPr>
            <a:spLocks noGrp="1"/>
          </p:cNvSpPr>
          <p:nvPr>
            <p:ph type="sldNum" sz="quarter" idx="10"/>
          </p:nvPr>
        </p:nvSpPr>
        <p:spPr/>
        <p:txBody>
          <a:bodyPr/>
          <a:lstStyle/>
          <a:p>
            <a:fld id="{402CD471-6AE0-4903-A305-10DEE5852CA3}" type="slidenum">
              <a:rPr lang="pt-BR" smtClean="0"/>
              <a:t>3</a:t>
            </a:fld>
            <a:endParaRPr lang="pt-BR"/>
          </a:p>
        </p:txBody>
      </p:sp>
    </p:spTree>
    <p:extLst>
      <p:ext uri="{BB962C8B-B14F-4D97-AF65-F5344CB8AC3E}">
        <p14:creationId xmlns:p14="http://schemas.microsoft.com/office/powerpoint/2010/main" val="10307872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pt-BR" sz="1200" kern="1200" dirty="0" smtClean="0">
                <a:solidFill>
                  <a:schemeClr val="tx1"/>
                </a:solidFill>
                <a:effectLst/>
                <a:latin typeface="+mn-lt"/>
                <a:ea typeface="+mn-ea"/>
                <a:cs typeface="+mn-cs"/>
              </a:rPr>
              <a:t>Pode alguém fazer caber numa xícara de café toda a água do mar? Como pode então a pequena mente humana Ter a capacidade de compreender a imensidade do amor divino?</a:t>
            </a:r>
          </a:p>
          <a:p>
            <a:endParaRPr lang="pt-BR" dirty="0"/>
          </a:p>
        </p:txBody>
      </p:sp>
      <p:sp>
        <p:nvSpPr>
          <p:cNvPr id="4" name="Espaço Reservado para Número de Slide 3"/>
          <p:cNvSpPr>
            <a:spLocks noGrp="1"/>
          </p:cNvSpPr>
          <p:nvPr>
            <p:ph type="sldNum" sz="quarter" idx="10"/>
          </p:nvPr>
        </p:nvSpPr>
        <p:spPr/>
        <p:txBody>
          <a:bodyPr/>
          <a:lstStyle/>
          <a:p>
            <a:fld id="{402CD471-6AE0-4903-A305-10DEE5852CA3}" type="slidenum">
              <a:rPr lang="pt-BR" smtClean="0"/>
              <a:t>4</a:t>
            </a:fld>
            <a:endParaRPr lang="pt-BR"/>
          </a:p>
        </p:txBody>
      </p:sp>
    </p:spTree>
    <p:extLst>
      <p:ext uri="{BB962C8B-B14F-4D97-AF65-F5344CB8AC3E}">
        <p14:creationId xmlns:p14="http://schemas.microsoft.com/office/powerpoint/2010/main" val="26468748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sz="1200" kern="1200" dirty="0" smtClean="0">
                <a:solidFill>
                  <a:schemeClr val="tx1"/>
                </a:solidFill>
                <a:effectLst/>
                <a:latin typeface="+mn-lt"/>
                <a:ea typeface="+mn-ea"/>
                <a:cs typeface="+mn-cs"/>
              </a:rPr>
              <a:t>"Quando Israel era menino, eu o amei; e do Egito chamei o meu filho. Quanto mais eu os chamava, tanto mais se iam da minha presença; sacrificavam a </a:t>
            </a:r>
            <a:r>
              <a:rPr lang="pt-BR" sz="1200" kern="1200" dirty="0" err="1" smtClean="0">
                <a:solidFill>
                  <a:schemeClr val="tx1"/>
                </a:solidFill>
                <a:effectLst/>
                <a:latin typeface="+mn-lt"/>
                <a:ea typeface="+mn-ea"/>
                <a:cs typeface="+mn-cs"/>
              </a:rPr>
              <a:t>Baalins</a:t>
            </a:r>
            <a:r>
              <a:rPr lang="pt-BR" sz="1200" kern="1200" dirty="0" smtClean="0">
                <a:solidFill>
                  <a:schemeClr val="tx1"/>
                </a:solidFill>
                <a:effectLst/>
                <a:latin typeface="+mn-lt"/>
                <a:ea typeface="+mn-ea"/>
                <a:cs typeface="+mn-cs"/>
              </a:rPr>
              <a:t> e queimavam incenso às imagens de escultura. Todavia, eu ensinei a andar a Efraim; </a:t>
            </a:r>
            <a:endParaRPr lang="pt-BR" dirty="0"/>
          </a:p>
        </p:txBody>
      </p:sp>
      <p:sp>
        <p:nvSpPr>
          <p:cNvPr id="4" name="Espaço Reservado para Número de Slide 3"/>
          <p:cNvSpPr>
            <a:spLocks noGrp="1"/>
          </p:cNvSpPr>
          <p:nvPr>
            <p:ph type="sldNum" sz="quarter" idx="10"/>
          </p:nvPr>
        </p:nvSpPr>
        <p:spPr/>
        <p:txBody>
          <a:bodyPr/>
          <a:lstStyle/>
          <a:p>
            <a:fld id="{402CD471-6AE0-4903-A305-10DEE5852CA3}" type="slidenum">
              <a:rPr lang="pt-BR" smtClean="0"/>
              <a:t>5</a:t>
            </a:fld>
            <a:endParaRPr lang="pt-BR"/>
          </a:p>
        </p:txBody>
      </p:sp>
    </p:spTree>
    <p:extLst>
      <p:ext uri="{BB962C8B-B14F-4D97-AF65-F5344CB8AC3E}">
        <p14:creationId xmlns:p14="http://schemas.microsoft.com/office/powerpoint/2010/main" val="14056156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sz="1200" kern="1200" dirty="0" smtClean="0">
                <a:solidFill>
                  <a:schemeClr val="tx1"/>
                </a:solidFill>
                <a:effectLst/>
                <a:latin typeface="+mn-lt"/>
                <a:ea typeface="+mn-ea"/>
                <a:cs typeface="+mn-cs"/>
              </a:rPr>
              <a:t>tomei-os nos meus braços, mas não atinaram que eu os curava. Atraí-os com cordas humanas, com laços de amor; e fui para eles como quem alivia o jugo de sobre as suas queixadas, e me inclinei para dar-lhes de comer."(Oséias 11:1-4). </a:t>
            </a:r>
            <a:endParaRPr lang="pt-BR" dirty="0"/>
          </a:p>
        </p:txBody>
      </p:sp>
      <p:sp>
        <p:nvSpPr>
          <p:cNvPr id="4" name="Espaço Reservado para Número de Slide 3"/>
          <p:cNvSpPr>
            <a:spLocks noGrp="1"/>
          </p:cNvSpPr>
          <p:nvPr>
            <p:ph type="sldNum" sz="quarter" idx="10"/>
          </p:nvPr>
        </p:nvSpPr>
        <p:spPr/>
        <p:txBody>
          <a:bodyPr/>
          <a:lstStyle/>
          <a:p>
            <a:fld id="{402CD471-6AE0-4903-A305-10DEE5852CA3}" type="slidenum">
              <a:rPr lang="pt-BR" smtClean="0"/>
              <a:t>6</a:t>
            </a:fld>
            <a:endParaRPr lang="pt-BR"/>
          </a:p>
        </p:txBody>
      </p:sp>
    </p:spTree>
    <p:extLst>
      <p:ext uri="{BB962C8B-B14F-4D97-AF65-F5344CB8AC3E}">
        <p14:creationId xmlns:p14="http://schemas.microsoft.com/office/powerpoint/2010/main" val="32634498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pt-BR" sz="1200" kern="1200" dirty="0" smtClean="0">
                <a:solidFill>
                  <a:schemeClr val="tx1"/>
                </a:solidFill>
                <a:effectLst/>
                <a:latin typeface="+mn-lt"/>
                <a:ea typeface="+mn-ea"/>
                <a:cs typeface="+mn-cs"/>
              </a:rPr>
              <a:t>Este é o clamor desesperado de um pai que fez tudo para ajudar seu filho. Mas, evidentemente, o filho não tem muito interesse em ser ajudado. Este é o grito desesperado de um pai que se sente impotente diante da inércia do filho. "Quanto mais eu os chamava - Ele diz - tanto mais se iam da minha presença..."</a:t>
            </a:r>
          </a:p>
          <a:p>
            <a:endParaRPr lang="pt-BR" dirty="0"/>
          </a:p>
        </p:txBody>
      </p:sp>
      <p:sp>
        <p:nvSpPr>
          <p:cNvPr id="4" name="Espaço Reservado para Número de Slide 3"/>
          <p:cNvSpPr>
            <a:spLocks noGrp="1"/>
          </p:cNvSpPr>
          <p:nvPr>
            <p:ph type="sldNum" sz="quarter" idx="10"/>
          </p:nvPr>
        </p:nvSpPr>
        <p:spPr/>
        <p:txBody>
          <a:bodyPr/>
          <a:lstStyle/>
          <a:p>
            <a:fld id="{402CD471-6AE0-4903-A305-10DEE5852CA3}" type="slidenum">
              <a:rPr lang="pt-BR" smtClean="0"/>
              <a:t>7</a:t>
            </a:fld>
            <a:endParaRPr lang="pt-BR"/>
          </a:p>
        </p:txBody>
      </p:sp>
    </p:spTree>
    <p:extLst>
      <p:ext uri="{BB962C8B-B14F-4D97-AF65-F5344CB8AC3E}">
        <p14:creationId xmlns:p14="http://schemas.microsoft.com/office/powerpoint/2010/main" val="41272443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sz="1200" kern="1200" dirty="0" smtClean="0">
                <a:solidFill>
                  <a:schemeClr val="tx1"/>
                </a:solidFill>
                <a:effectLst/>
                <a:latin typeface="+mn-lt"/>
                <a:ea typeface="+mn-ea"/>
                <a:cs typeface="+mn-cs"/>
              </a:rPr>
              <a:t>Oséias, em hebraico, quer dizer salvação e em grego tem a mesma raiz da palavra Jesus. Assim, quando o profeta diz: "Eu sou Oséias", está dizendo: "Eu sou a salvação, eu sou Jesus." O livro de Oséias na realidade contém um compêndio do amor maravilhoso do Senhor Jesus pela raça humana. A mensagem que destaca é que Jesus acredita no ser humano. A história que o profeta apresenta é misteriosa e incompreensível. Alguns estudiosos da Bíblia acham que a história que se narra no livro não é literal e se trata de uma alegoria, um simbolismo, porque pensam que Deus nunca poderia pedir a um profeta que tomasse semelhante atitude.</a:t>
            </a:r>
          </a:p>
          <a:p>
            <a:r>
              <a:rPr lang="pt-BR" sz="1200" kern="1200" dirty="0" smtClean="0">
                <a:solidFill>
                  <a:schemeClr val="tx1"/>
                </a:solidFill>
                <a:effectLst/>
                <a:latin typeface="+mn-lt"/>
                <a:ea typeface="+mn-ea"/>
                <a:cs typeface="+mn-cs"/>
              </a:rPr>
              <a:t> </a:t>
            </a:r>
          </a:p>
          <a:p>
            <a:endParaRPr lang="pt-BR" dirty="0"/>
          </a:p>
        </p:txBody>
      </p:sp>
      <p:sp>
        <p:nvSpPr>
          <p:cNvPr id="4" name="Espaço Reservado para Número de Slide 3"/>
          <p:cNvSpPr>
            <a:spLocks noGrp="1"/>
          </p:cNvSpPr>
          <p:nvPr>
            <p:ph type="sldNum" sz="quarter" idx="10"/>
          </p:nvPr>
        </p:nvSpPr>
        <p:spPr/>
        <p:txBody>
          <a:bodyPr/>
          <a:lstStyle/>
          <a:p>
            <a:fld id="{402CD471-6AE0-4903-A305-10DEE5852CA3}" type="slidenum">
              <a:rPr lang="pt-BR" smtClean="0"/>
              <a:t>8</a:t>
            </a:fld>
            <a:endParaRPr lang="pt-BR"/>
          </a:p>
        </p:txBody>
      </p:sp>
    </p:spTree>
    <p:extLst>
      <p:ext uri="{BB962C8B-B14F-4D97-AF65-F5344CB8AC3E}">
        <p14:creationId xmlns:p14="http://schemas.microsoft.com/office/powerpoint/2010/main" val="2795746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sz="1200" kern="1200" dirty="0" smtClean="0">
                <a:solidFill>
                  <a:schemeClr val="tx1"/>
                </a:solidFill>
                <a:effectLst/>
                <a:latin typeface="+mn-lt"/>
                <a:ea typeface="+mn-ea"/>
                <a:cs typeface="+mn-cs"/>
              </a:rPr>
              <a:t> </a:t>
            </a:r>
          </a:p>
          <a:p>
            <a:r>
              <a:rPr lang="pt-BR" sz="1200" kern="1200" dirty="0" smtClean="0">
                <a:solidFill>
                  <a:schemeClr val="tx1"/>
                </a:solidFill>
                <a:effectLst/>
                <a:latin typeface="+mn-lt"/>
                <a:ea typeface="+mn-ea"/>
                <a:cs typeface="+mn-cs"/>
              </a:rPr>
              <a:t>O que foi que Deus pediu a Oséias? Revisemos a história.</a:t>
            </a:r>
          </a:p>
          <a:p>
            <a:r>
              <a:rPr lang="pt-BR" sz="1200" kern="1200" dirty="0" smtClean="0">
                <a:solidFill>
                  <a:schemeClr val="tx1"/>
                </a:solidFill>
                <a:effectLst/>
                <a:latin typeface="+mn-lt"/>
                <a:ea typeface="+mn-ea"/>
                <a:cs typeface="+mn-cs"/>
              </a:rPr>
              <a:t>O profeta tinha aproximadamente 30 anos de idade quando Deus lhe ordena casar-se com uma prostituta. Veja o que está escrito em Oséias, capítulo 1, verso 2: "... Vai, toma uma mulher de prostituições..." (Oséias 1:2)</a:t>
            </a:r>
          </a:p>
          <a:p>
            <a:r>
              <a:rPr lang="pt-BR" sz="1200" kern="1200" dirty="0" smtClean="0">
                <a:solidFill>
                  <a:schemeClr val="tx1"/>
                </a:solidFill>
                <a:effectLst/>
                <a:latin typeface="+mn-lt"/>
                <a:ea typeface="+mn-ea"/>
                <a:cs typeface="+mn-cs"/>
              </a:rPr>
              <a:t>Em outras palavras, traze-a para a igreja, faze-a desfilar vestida de branco, dá-lhe teu nome e declara publicamente que amas essa mulher com uma história negra e um passado vergonhoso.</a:t>
            </a:r>
          </a:p>
          <a:p>
            <a:endParaRPr lang="pt-BR" dirty="0"/>
          </a:p>
        </p:txBody>
      </p:sp>
      <p:sp>
        <p:nvSpPr>
          <p:cNvPr id="4" name="Espaço Reservado para Número de Slide 3"/>
          <p:cNvSpPr>
            <a:spLocks noGrp="1"/>
          </p:cNvSpPr>
          <p:nvPr>
            <p:ph type="sldNum" sz="quarter" idx="10"/>
          </p:nvPr>
        </p:nvSpPr>
        <p:spPr/>
        <p:txBody>
          <a:bodyPr/>
          <a:lstStyle/>
          <a:p>
            <a:fld id="{402CD471-6AE0-4903-A305-10DEE5852CA3}" type="slidenum">
              <a:rPr lang="pt-BR" smtClean="0"/>
              <a:t>9</a:t>
            </a:fld>
            <a:endParaRPr lang="pt-BR"/>
          </a:p>
        </p:txBody>
      </p:sp>
    </p:spTree>
    <p:extLst>
      <p:ext uri="{BB962C8B-B14F-4D97-AF65-F5344CB8AC3E}">
        <p14:creationId xmlns:p14="http://schemas.microsoft.com/office/powerpoint/2010/main" val="17911912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pt-BR" sz="1200" kern="1200" dirty="0" smtClean="0">
                <a:solidFill>
                  <a:schemeClr val="tx1"/>
                </a:solidFill>
                <a:effectLst/>
                <a:latin typeface="+mn-lt"/>
                <a:ea typeface="+mn-ea"/>
                <a:cs typeface="+mn-cs"/>
              </a:rPr>
              <a:t>O que Jesus está querendo dizer aqui é que Ele não teve vergonha de deixar Seu Reino celeste, descer a este mundo prostituído, colocar-nos o vestido branco da Sua justiça, levar-nos à Sua igreja e declarar diante do Universo que nos ama. Ele não tem vergonha de dar-nos Seu nome apesar de, talvez, um dia descermos às profundezas da miséria e do pecado.</a:t>
            </a:r>
          </a:p>
          <a:p>
            <a:endParaRPr lang="pt-BR" dirty="0"/>
          </a:p>
        </p:txBody>
      </p:sp>
      <p:sp>
        <p:nvSpPr>
          <p:cNvPr id="4" name="Espaço Reservado para Número de Slide 3"/>
          <p:cNvSpPr>
            <a:spLocks noGrp="1"/>
          </p:cNvSpPr>
          <p:nvPr>
            <p:ph type="sldNum" sz="quarter" idx="10"/>
          </p:nvPr>
        </p:nvSpPr>
        <p:spPr/>
        <p:txBody>
          <a:bodyPr/>
          <a:lstStyle/>
          <a:p>
            <a:fld id="{402CD471-6AE0-4903-A305-10DEE5852CA3}" type="slidenum">
              <a:rPr lang="pt-BR" smtClean="0"/>
              <a:t>10</a:t>
            </a:fld>
            <a:endParaRPr lang="pt-BR"/>
          </a:p>
        </p:txBody>
      </p:sp>
    </p:spTree>
    <p:extLst>
      <p:ext uri="{BB962C8B-B14F-4D97-AF65-F5344CB8AC3E}">
        <p14:creationId xmlns:p14="http://schemas.microsoft.com/office/powerpoint/2010/main" val="24591833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sz="1200" kern="1200" dirty="0" smtClean="0">
                <a:solidFill>
                  <a:schemeClr val="tx1"/>
                </a:solidFill>
                <a:effectLst/>
                <a:latin typeface="+mn-lt"/>
                <a:ea typeface="+mn-ea"/>
                <a:cs typeface="+mn-cs"/>
              </a:rPr>
              <a:t>Quero que você imagine comigo quando Oséias chegou em casa para anunciar a seus pais que ia se casar. Que pai não fica feliz quando um filho de 30 anos anuncia seu casamento! Se meu filho de 15 anos me dissesse que quer se casar, essa seria uma notícia preocupante, mas se meu filho de 30 anos diz que está pensando em se casar, essa é uma grande notícia.</a:t>
            </a:r>
          </a:p>
          <a:p>
            <a:r>
              <a:rPr lang="pt-BR" sz="1200" kern="1200" dirty="0" smtClean="0">
                <a:solidFill>
                  <a:schemeClr val="tx1"/>
                </a:solidFill>
                <a:effectLst/>
                <a:latin typeface="+mn-lt"/>
                <a:ea typeface="+mn-ea"/>
                <a:cs typeface="+mn-cs"/>
              </a:rPr>
              <a:t>Então imagine o profeta dando a notícia para os pais. Imagino que eles ficaram felizes. Seguramente que perguntaram: E com quem vai se casar? Quem é a escolhida? É filha de outro profeta? Não, não é. "Então, deve ser a filha do irmão fulano; porque aquela menina nasceu na igreja; cresceu na igreja, toca piano, cozinha bem, está se formando em Enfermagem... É uma grande garota." E Oséias, envergonhado, dizia: Não, não é essa não. Mas então quem, filho, fala? E Oséias levanta os olhos e diz: Pai, a minha noiva é uma garota que trabalha no prostíbulo, que vende seu corpo lá. Imaginem a surpresa familiar! Os pais olhando para Oséias: Filho, você ficou louco? Como pode?</a:t>
            </a:r>
          </a:p>
          <a:p>
            <a:endParaRPr lang="pt-BR" dirty="0"/>
          </a:p>
        </p:txBody>
      </p:sp>
      <p:sp>
        <p:nvSpPr>
          <p:cNvPr id="4" name="Espaço Reservado para Número de Slide 3"/>
          <p:cNvSpPr>
            <a:spLocks noGrp="1"/>
          </p:cNvSpPr>
          <p:nvPr>
            <p:ph type="sldNum" sz="quarter" idx="10"/>
          </p:nvPr>
        </p:nvSpPr>
        <p:spPr/>
        <p:txBody>
          <a:bodyPr/>
          <a:lstStyle/>
          <a:p>
            <a:fld id="{402CD471-6AE0-4903-A305-10DEE5852CA3}" type="slidenum">
              <a:rPr lang="pt-BR" smtClean="0"/>
              <a:t>11</a:t>
            </a:fld>
            <a:endParaRPr lang="pt-BR"/>
          </a:p>
        </p:txBody>
      </p:sp>
    </p:spTree>
    <p:extLst>
      <p:ext uri="{BB962C8B-B14F-4D97-AF65-F5344CB8AC3E}">
        <p14:creationId xmlns:p14="http://schemas.microsoft.com/office/powerpoint/2010/main" val="21531818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sz="1200" kern="1200" dirty="0" smtClean="0">
                <a:solidFill>
                  <a:schemeClr val="tx1"/>
                </a:solidFill>
                <a:effectLst/>
                <a:latin typeface="+mn-lt"/>
                <a:ea typeface="+mn-ea"/>
                <a:cs typeface="+mn-cs"/>
              </a:rPr>
              <a:t>Vocês sabiam que quando Jesus anunciou aos anjos e ao Universo que viria a este mundo para se fazer homem e alcançar o ser humano, os anjos também pensaram que Jesus estava louco? Os anjos se ofereceram para vir a este mundo no lugar de Jesus. Disseram: Não, tu não podes! Se alguém tem que se sacrificar, a gente se sacrifica, mas Tu não. E Jesus disse para os anjos: "Vocês são criaturas. Não podem salvar outra criatura. A única pessoa que pode salvar o ser humano é aquele que os criou. </a:t>
            </a:r>
            <a:endParaRPr lang="pt-BR" dirty="0"/>
          </a:p>
        </p:txBody>
      </p:sp>
      <p:sp>
        <p:nvSpPr>
          <p:cNvPr id="4" name="Espaço Reservado para Número de Slide 3"/>
          <p:cNvSpPr>
            <a:spLocks noGrp="1"/>
          </p:cNvSpPr>
          <p:nvPr>
            <p:ph type="sldNum" sz="quarter" idx="10"/>
          </p:nvPr>
        </p:nvSpPr>
        <p:spPr/>
        <p:txBody>
          <a:bodyPr/>
          <a:lstStyle/>
          <a:p>
            <a:fld id="{402CD471-6AE0-4903-A305-10DEE5852CA3}" type="slidenum">
              <a:rPr lang="pt-BR" smtClean="0"/>
              <a:t>12</a:t>
            </a:fld>
            <a:endParaRPr lang="pt-BR"/>
          </a:p>
        </p:txBody>
      </p:sp>
    </p:spTree>
    <p:extLst>
      <p:ext uri="{BB962C8B-B14F-4D97-AF65-F5344CB8AC3E}">
        <p14:creationId xmlns:p14="http://schemas.microsoft.com/office/powerpoint/2010/main" val="21174495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sz="1200" kern="1200" dirty="0" smtClean="0">
                <a:solidFill>
                  <a:schemeClr val="tx1"/>
                </a:solidFill>
                <a:effectLst/>
                <a:latin typeface="+mn-lt"/>
                <a:ea typeface="+mn-ea"/>
                <a:cs typeface="+mn-cs"/>
              </a:rPr>
              <a:t>2. UM ESTRANHO CASAMENTO</a:t>
            </a:r>
          </a:p>
          <a:p>
            <a:r>
              <a:rPr lang="pt-BR" sz="1200" kern="1200" dirty="0" smtClean="0">
                <a:solidFill>
                  <a:schemeClr val="tx1"/>
                </a:solidFill>
                <a:effectLst/>
                <a:latin typeface="+mn-lt"/>
                <a:ea typeface="+mn-ea"/>
                <a:cs typeface="+mn-cs"/>
              </a:rPr>
              <a:t> </a:t>
            </a:r>
          </a:p>
          <a:p>
            <a:r>
              <a:rPr lang="pt-BR" sz="1200" kern="1200" dirty="0" smtClean="0">
                <a:solidFill>
                  <a:schemeClr val="tx1"/>
                </a:solidFill>
                <a:effectLst/>
                <a:latin typeface="+mn-lt"/>
                <a:ea typeface="+mn-ea"/>
                <a:cs typeface="+mn-cs"/>
              </a:rPr>
              <a:t>A história bíblica continua relatando que Oséias casou-se com a prostituta. O primeiro ano de casamento foi bom. Sempre a lua-de-mel é maravilhosa. Lembra quando você conheceu a Jesus? Lembra seu primeiro ano com Cristo, como era exuberante, cheio de significado. Lembra como você cantava e participava das atividades da igreja? Lembra como você era feliz no seu primeiro ano ao lado de Jesus?</a:t>
            </a:r>
          </a:p>
          <a:p>
            <a:endParaRPr lang="pt-BR" dirty="0"/>
          </a:p>
        </p:txBody>
      </p:sp>
      <p:sp>
        <p:nvSpPr>
          <p:cNvPr id="4" name="Espaço Reservado para Número de Slide 3"/>
          <p:cNvSpPr>
            <a:spLocks noGrp="1"/>
          </p:cNvSpPr>
          <p:nvPr>
            <p:ph type="sldNum" sz="quarter" idx="10"/>
          </p:nvPr>
        </p:nvSpPr>
        <p:spPr/>
        <p:txBody>
          <a:bodyPr/>
          <a:lstStyle/>
          <a:p>
            <a:fld id="{402CD471-6AE0-4903-A305-10DEE5852CA3}" type="slidenum">
              <a:rPr lang="pt-BR" smtClean="0"/>
              <a:t>13</a:t>
            </a:fld>
            <a:endParaRPr lang="pt-BR"/>
          </a:p>
        </p:txBody>
      </p:sp>
    </p:spTree>
    <p:extLst>
      <p:ext uri="{BB962C8B-B14F-4D97-AF65-F5344CB8AC3E}">
        <p14:creationId xmlns:p14="http://schemas.microsoft.com/office/powerpoint/2010/main" val="21988716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sz="1200" kern="1200" dirty="0" smtClean="0">
                <a:solidFill>
                  <a:schemeClr val="tx1"/>
                </a:solidFill>
                <a:effectLst/>
                <a:latin typeface="+mn-lt"/>
                <a:ea typeface="+mn-ea"/>
                <a:cs typeface="+mn-cs"/>
              </a:rPr>
              <a:t>Veio o primeiro filho. E neste ponto, a história bíblica torna-se trágica, porque esta mulher deixou o profeta cuidando do filho e procurou um amante. E quando ela engravidou, o amante a jogou na rua e ficou abandonada, sem Ter aonde ir, sem Ter onde pousar, nem o que comer. Mas Deus se apresenta ao profeta e diz: Oséias, levanta-te e toma de volta a tua mulher."</a:t>
            </a:r>
          </a:p>
          <a:p>
            <a:r>
              <a:rPr lang="pt-BR" sz="1200" kern="1200" dirty="0" smtClean="0">
                <a:solidFill>
                  <a:schemeClr val="tx1"/>
                </a:solidFill>
                <a:effectLst/>
                <a:latin typeface="+mn-lt"/>
                <a:ea typeface="+mn-ea"/>
                <a:cs typeface="+mn-cs"/>
              </a:rPr>
              <a:t>Eu suponho que toda a vizinhança ria e caçoava do profeta. Vocês imaginam as brincadeiras pesadas que faziam com ele? Já pensaram o que as garotas que nasceram e cresceram na igreja sem fazer nada errado falavam do profeta? "Está vendo aí? Foi casar com uma prostituta, tendo tanta menina boa pra escolher na igreja! Ele merece isso."</a:t>
            </a:r>
          </a:p>
          <a:p>
            <a:endParaRPr lang="pt-BR" dirty="0"/>
          </a:p>
        </p:txBody>
      </p:sp>
      <p:sp>
        <p:nvSpPr>
          <p:cNvPr id="4" name="Espaço Reservado para Número de Slide 3"/>
          <p:cNvSpPr>
            <a:spLocks noGrp="1"/>
          </p:cNvSpPr>
          <p:nvPr>
            <p:ph type="sldNum" sz="quarter" idx="10"/>
          </p:nvPr>
        </p:nvSpPr>
        <p:spPr/>
        <p:txBody>
          <a:bodyPr/>
          <a:lstStyle/>
          <a:p>
            <a:fld id="{402CD471-6AE0-4903-A305-10DEE5852CA3}" type="slidenum">
              <a:rPr lang="pt-BR" smtClean="0"/>
              <a:t>14</a:t>
            </a:fld>
            <a:endParaRPr lang="pt-BR"/>
          </a:p>
        </p:txBody>
      </p:sp>
    </p:spTree>
    <p:extLst>
      <p:ext uri="{BB962C8B-B14F-4D97-AF65-F5344CB8AC3E}">
        <p14:creationId xmlns:p14="http://schemas.microsoft.com/office/powerpoint/2010/main" val="336989390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sz="1200" kern="1200" dirty="0" smtClean="0">
                <a:solidFill>
                  <a:schemeClr val="tx1"/>
                </a:solidFill>
                <a:effectLst/>
                <a:latin typeface="+mn-lt"/>
                <a:ea typeface="+mn-ea"/>
                <a:cs typeface="+mn-cs"/>
              </a:rPr>
              <a:t>Eu imagino o profeta caindo de joelhos diante de Deus e dizendo: "Senhor, por favor, não faz isso comigo. Eu já Te obedeci, mas eu não posso Te obedecer mais. Estou passando vergonha. Todo mundo ri de mim". Seguramente quando o profeta andava pela rua havia gente moralista que até cuspia no rosto de Oséias.</a:t>
            </a:r>
          </a:p>
          <a:p>
            <a:r>
              <a:rPr lang="pt-BR" sz="1200" kern="1200" dirty="0" smtClean="0">
                <a:solidFill>
                  <a:schemeClr val="tx1"/>
                </a:solidFill>
                <a:effectLst/>
                <a:latin typeface="+mn-lt"/>
                <a:ea typeface="+mn-ea"/>
                <a:cs typeface="+mn-cs"/>
              </a:rPr>
              <a:t>O que Deus está nos dizendo é que para nos salvar, alguém teve que ser cuspido no rosto, alguém teve que ser esbofeteado, alguém teve que ser caçoado, xingado e finalmente, pregado numa cruz.</a:t>
            </a:r>
          </a:p>
          <a:p>
            <a:endParaRPr lang="pt-BR" dirty="0"/>
          </a:p>
        </p:txBody>
      </p:sp>
      <p:sp>
        <p:nvSpPr>
          <p:cNvPr id="4" name="Espaço Reservado para Número de Slide 3"/>
          <p:cNvSpPr>
            <a:spLocks noGrp="1"/>
          </p:cNvSpPr>
          <p:nvPr>
            <p:ph type="sldNum" sz="quarter" idx="10"/>
          </p:nvPr>
        </p:nvSpPr>
        <p:spPr/>
        <p:txBody>
          <a:bodyPr/>
          <a:lstStyle/>
          <a:p>
            <a:fld id="{402CD471-6AE0-4903-A305-10DEE5852CA3}" type="slidenum">
              <a:rPr lang="pt-BR" smtClean="0"/>
              <a:t>15</a:t>
            </a:fld>
            <a:endParaRPr lang="pt-BR"/>
          </a:p>
        </p:txBody>
      </p:sp>
    </p:spTree>
    <p:extLst>
      <p:ext uri="{BB962C8B-B14F-4D97-AF65-F5344CB8AC3E}">
        <p14:creationId xmlns:p14="http://schemas.microsoft.com/office/powerpoint/2010/main" val="92702763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sz="1200" kern="1200" dirty="0" smtClean="0">
                <a:solidFill>
                  <a:schemeClr val="tx1"/>
                </a:solidFill>
                <a:effectLst/>
                <a:latin typeface="+mn-lt"/>
                <a:ea typeface="+mn-ea"/>
                <a:cs typeface="+mn-cs"/>
              </a:rPr>
              <a:t>E o profeta recebe sua esposa de volta. E quando nasce o menino coloca-lhe um nome em hebraico: </a:t>
            </a:r>
            <a:r>
              <a:rPr lang="pt-BR" sz="1200" kern="1200" dirty="0" err="1" smtClean="0">
                <a:solidFill>
                  <a:schemeClr val="tx1"/>
                </a:solidFill>
                <a:effectLst/>
                <a:latin typeface="+mn-lt"/>
                <a:ea typeface="+mn-ea"/>
                <a:cs typeface="+mn-cs"/>
              </a:rPr>
              <a:t>Loami</a:t>
            </a:r>
            <a:r>
              <a:rPr lang="pt-BR" sz="1200" kern="1200" dirty="0" smtClean="0">
                <a:solidFill>
                  <a:schemeClr val="tx1"/>
                </a:solidFill>
                <a:effectLst/>
                <a:latin typeface="+mn-lt"/>
                <a:ea typeface="+mn-ea"/>
                <a:cs typeface="+mn-cs"/>
              </a:rPr>
              <a:t>, que quer dizer: "este filho não é meu". Este filho não é meu, mas apesar disso te amo.</a:t>
            </a:r>
          </a:p>
          <a:p>
            <a:r>
              <a:rPr lang="pt-BR" sz="1200" kern="1200" dirty="0" smtClean="0">
                <a:solidFill>
                  <a:schemeClr val="tx1"/>
                </a:solidFill>
                <a:effectLst/>
                <a:latin typeface="+mn-lt"/>
                <a:ea typeface="+mn-ea"/>
                <a:cs typeface="+mn-cs"/>
              </a:rPr>
              <a:t>Meu amigo, cada vez que Jesus nos recebe de volta, chegamos a Ele trazendo muitas vezes as imagens de miséria que o pecado gravou em nosso inconsciente. Às vezes, queremos trazer para a igreja de Deus, filosofias estranhas, maneiras de vestir, de comportar-se, de ouvir música, enfim, maneiras pagãs de viver. Mas nem por isso Deus nos rejeita. Ele diz: Este filho não é meu, mas apesar disso Eu o amo. Essa maneira de ser não é minha, mas Eu o amo".</a:t>
            </a:r>
          </a:p>
          <a:p>
            <a:endParaRPr lang="pt-BR" dirty="0"/>
          </a:p>
        </p:txBody>
      </p:sp>
      <p:sp>
        <p:nvSpPr>
          <p:cNvPr id="4" name="Espaço Reservado para Número de Slide 3"/>
          <p:cNvSpPr>
            <a:spLocks noGrp="1"/>
          </p:cNvSpPr>
          <p:nvPr>
            <p:ph type="sldNum" sz="quarter" idx="10"/>
          </p:nvPr>
        </p:nvSpPr>
        <p:spPr/>
        <p:txBody>
          <a:bodyPr/>
          <a:lstStyle/>
          <a:p>
            <a:fld id="{402CD471-6AE0-4903-A305-10DEE5852CA3}" type="slidenum">
              <a:rPr lang="pt-BR" smtClean="0"/>
              <a:t>16</a:t>
            </a:fld>
            <a:endParaRPr lang="pt-BR"/>
          </a:p>
        </p:txBody>
      </p:sp>
    </p:spTree>
    <p:extLst>
      <p:ext uri="{BB962C8B-B14F-4D97-AF65-F5344CB8AC3E}">
        <p14:creationId xmlns:p14="http://schemas.microsoft.com/office/powerpoint/2010/main" val="38168841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pt-BR" sz="1200" kern="1200" dirty="0" smtClean="0">
                <a:solidFill>
                  <a:schemeClr val="tx1"/>
                </a:solidFill>
                <a:effectLst/>
                <a:latin typeface="+mn-lt"/>
                <a:ea typeface="+mn-ea"/>
                <a:cs typeface="+mn-cs"/>
              </a:rPr>
              <a:t>Aqui há algo profundo e maravilhoso. A diferença que Deus faz entre o pecador e o pecado. Deus queria que um dia os cristãos aprendam a separar estas duas coisas. Deus não suporta o pecado, Ele tem nojo do mal, não pode transigir com o pecado, mas Deus ama o pecador. A coisa mais linda que Deus tem neste mundo é o ser humano. Pode vir aos braços de Jesus trazendo toda a miséria desta vida. Deus não aceita a miséria, mas ama o pecador. Os seres humanos não sabem fazer esta separação. Se uma pessoa erra, vamos com tudo; não em cima do pecado; em cima do pecador: o maltratamos, o ferimos, o machucamos. Confundimos pecado com pecador. Mas em Seu maravilhoso amor Deus sabe separar as coisas.</a:t>
            </a:r>
          </a:p>
          <a:p>
            <a:endParaRPr lang="pt-BR" dirty="0"/>
          </a:p>
        </p:txBody>
      </p:sp>
      <p:sp>
        <p:nvSpPr>
          <p:cNvPr id="4" name="Espaço Reservado para Número de Slide 3"/>
          <p:cNvSpPr>
            <a:spLocks noGrp="1"/>
          </p:cNvSpPr>
          <p:nvPr>
            <p:ph type="sldNum" sz="quarter" idx="10"/>
          </p:nvPr>
        </p:nvSpPr>
        <p:spPr/>
        <p:txBody>
          <a:bodyPr/>
          <a:lstStyle/>
          <a:p>
            <a:fld id="{402CD471-6AE0-4903-A305-10DEE5852CA3}" type="slidenum">
              <a:rPr lang="pt-BR" smtClean="0"/>
              <a:t>17</a:t>
            </a:fld>
            <a:endParaRPr lang="pt-BR"/>
          </a:p>
        </p:txBody>
      </p:sp>
    </p:spTree>
    <p:extLst>
      <p:ext uri="{BB962C8B-B14F-4D97-AF65-F5344CB8AC3E}">
        <p14:creationId xmlns:p14="http://schemas.microsoft.com/office/powerpoint/2010/main" val="158371081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sz="1200" kern="1200" dirty="0" smtClean="0">
                <a:solidFill>
                  <a:schemeClr val="tx1"/>
                </a:solidFill>
                <a:effectLst/>
                <a:latin typeface="+mn-lt"/>
                <a:ea typeface="+mn-ea"/>
                <a:cs typeface="+mn-cs"/>
              </a:rPr>
              <a:t>3. O RESGATE</a:t>
            </a:r>
          </a:p>
          <a:p>
            <a:r>
              <a:rPr lang="pt-BR" sz="1200" kern="1200" dirty="0" smtClean="0">
                <a:solidFill>
                  <a:schemeClr val="tx1"/>
                </a:solidFill>
                <a:effectLst/>
                <a:latin typeface="+mn-lt"/>
                <a:ea typeface="+mn-ea"/>
                <a:cs typeface="+mn-cs"/>
              </a:rPr>
              <a:t> </a:t>
            </a:r>
          </a:p>
          <a:p>
            <a:r>
              <a:rPr lang="pt-BR" sz="1200" kern="1200" dirty="0" smtClean="0">
                <a:solidFill>
                  <a:schemeClr val="tx1"/>
                </a:solidFill>
                <a:effectLst/>
                <a:latin typeface="+mn-lt"/>
                <a:ea typeface="+mn-ea"/>
                <a:cs typeface="+mn-cs"/>
              </a:rPr>
              <a:t>A história de Oséias narra que depois do nascimento do terceiro filho, a mulher parte outra vez a procura dos amantes. Só que desta vez cai em mãos de um homem perverso que a coloca para trabalhar de novo no prostíbulo.</a:t>
            </a:r>
            <a:endParaRPr lang="pt-BR" dirty="0"/>
          </a:p>
        </p:txBody>
      </p:sp>
      <p:sp>
        <p:nvSpPr>
          <p:cNvPr id="4" name="Espaço Reservado para Número de Slide 3"/>
          <p:cNvSpPr>
            <a:spLocks noGrp="1"/>
          </p:cNvSpPr>
          <p:nvPr>
            <p:ph type="sldNum" sz="quarter" idx="10"/>
          </p:nvPr>
        </p:nvSpPr>
        <p:spPr/>
        <p:txBody>
          <a:bodyPr/>
          <a:lstStyle/>
          <a:p>
            <a:fld id="{402CD471-6AE0-4903-A305-10DEE5852CA3}" type="slidenum">
              <a:rPr lang="pt-BR" smtClean="0"/>
              <a:t>18</a:t>
            </a:fld>
            <a:endParaRPr lang="pt-BR"/>
          </a:p>
        </p:txBody>
      </p:sp>
    </p:spTree>
    <p:extLst>
      <p:ext uri="{BB962C8B-B14F-4D97-AF65-F5344CB8AC3E}">
        <p14:creationId xmlns:p14="http://schemas.microsoft.com/office/powerpoint/2010/main" val="330954429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sz="1200" kern="1200" dirty="0" smtClean="0">
                <a:solidFill>
                  <a:schemeClr val="tx1"/>
                </a:solidFill>
                <a:effectLst/>
                <a:latin typeface="+mn-lt"/>
                <a:ea typeface="+mn-ea"/>
                <a:cs typeface="+mn-cs"/>
              </a:rPr>
              <a:t>Antes, ela trabalhava para ela, mas agora, o dinheiro que ganha é para o amante. Está muito pior. Sabem o que a Bíblia está dizendo? Que quando você conhece a Jesus e por algum motivo se afasta </a:t>
            </a:r>
            <a:r>
              <a:rPr lang="pt-BR" sz="1200" kern="1200" dirty="0" err="1" smtClean="0">
                <a:solidFill>
                  <a:schemeClr val="tx1"/>
                </a:solidFill>
                <a:effectLst/>
                <a:latin typeface="+mn-lt"/>
                <a:ea typeface="+mn-ea"/>
                <a:cs typeface="+mn-cs"/>
              </a:rPr>
              <a:t>dEle</a:t>
            </a:r>
            <a:r>
              <a:rPr lang="pt-BR" sz="1200" kern="1200" dirty="0" smtClean="0">
                <a:solidFill>
                  <a:schemeClr val="tx1"/>
                </a:solidFill>
                <a:effectLst/>
                <a:latin typeface="+mn-lt"/>
                <a:ea typeface="+mn-ea"/>
                <a:cs typeface="+mn-cs"/>
              </a:rPr>
              <a:t>, você volta a ser sete vezes pior do que era. Sua única garantia está em Cristo. Não se afaste </a:t>
            </a:r>
            <a:r>
              <a:rPr lang="pt-BR" sz="1200" kern="1200" dirty="0" err="1" smtClean="0">
                <a:solidFill>
                  <a:schemeClr val="tx1"/>
                </a:solidFill>
                <a:effectLst/>
                <a:latin typeface="+mn-lt"/>
                <a:ea typeface="+mn-ea"/>
                <a:cs typeface="+mn-cs"/>
              </a:rPr>
              <a:t>dEle</a:t>
            </a:r>
            <a:r>
              <a:rPr lang="pt-BR" sz="1200" kern="1200" dirty="0" smtClean="0">
                <a:solidFill>
                  <a:schemeClr val="tx1"/>
                </a:solidFill>
                <a:effectLst/>
                <a:latin typeface="+mn-lt"/>
                <a:ea typeface="+mn-ea"/>
                <a:cs typeface="+mn-cs"/>
              </a:rPr>
              <a:t> nunca. </a:t>
            </a:r>
            <a:endParaRPr lang="pt-BR" dirty="0"/>
          </a:p>
        </p:txBody>
      </p:sp>
      <p:sp>
        <p:nvSpPr>
          <p:cNvPr id="4" name="Espaço Reservado para Número de Slide 3"/>
          <p:cNvSpPr>
            <a:spLocks noGrp="1"/>
          </p:cNvSpPr>
          <p:nvPr>
            <p:ph type="sldNum" sz="quarter" idx="10"/>
          </p:nvPr>
        </p:nvSpPr>
        <p:spPr/>
        <p:txBody>
          <a:bodyPr/>
          <a:lstStyle/>
          <a:p>
            <a:fld id="{402CD471-6AE0-4903-A305-10DEE5852CA3}" type="slidenum">
              <a:rPr lang="pt-BR" smtClean="0"/>
              <a:t>19</a:t>
            </a:fld>
            <a:endParaRPr lang="pt-BR"/>
          </a:p>
        </p:txBody>
      </p:sp>
    </p:spTree>
    <p:extLst>
      <p:ext uri="{BB962C8B-B14F-4D97-AF65-F5344CB8AC3E}">
        <p14:creationId xmlns:p14="http://schemas.microsoft.com/office/powerpoint/2010/main" val="317094155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sz="1200" kern="1200" dirty="0" smtClean="0">
                <a:solidFill>
                  <a:schemeClr val="tx1"/>
                </a:solidFill>
                <a:effectLst/>
                <a:latin typeface="+mn-lt"/>
                <a:ea typeface="+mn-ea"/>
                <a:cs typeface="+mn-cs"/>
              </a:rPr>
              <a:t>Não importa o que os homens façam, a despeito das dificuldades do caminho. Nunca solte o braço poderoso de Jesus. Ele é a Sua única garantia.</a:t>
            </a:r>
            <a:endParaRPr lang="pt-BR" dirty="0"/>
          </a:p>
        </p:txBody>
      </p:sp>
      <p:sp>
        <p:nvSpPr>
          <p:cNvPr id="4" name="Espaço Reservado para Número de Slide 3"/>
          <p:cNvSpPr>
            <a:spLocks noGrp="1"/>
          </p:cNvSpPr>
          <p:nvPr>
            <p:ph type="sldNum" sz="quarter" idx="10"/>
          </p:nvPr>
        </p:nvSpPr>
        <p:spPr/>
        <p:txBody>
          <a:bodyPr/>
          <a:lstStyle/>
          <a:p>
            <a:fld id="{402CD471-6AE0-4903-A305-10DEE5852CA3}" type="slidenum">
              <a:rPr lang="pt-BR" smtClean="0"/>
              <a:t>20</a:t>
            </a:fld>
            <a:endParaRPr lang="pt-BR"/>
          </a:p>
        </p:txBody>
      </p:sp>
    </p:spTree>
    <p:extLst>
      <p:ext uri="{BB962C8B-B14F-4D97-AF65-F5344CB8AC3E}">
        <p14:creationId xmlns:p14="http://schemas.microsoft.com/office/powerpoint/2010/main" val="151773303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pt-BR" sz="1200" kern="1200" dirty="0" smtClean="0">
                <a:solidFill>
                  <a:schemeClr val="tx1"/>
                </a:solidFill>
                <a:effectLst/>
                <a:latin typeface="+mn-lt"/>
                <a:ea typeface="+mn-ea"/>
                <a:cs typeface="+mn-cs"/>
              </a:rPr>
              <a:t>Com o dinheiro na mão, o profeta vai e paga o amante, libera a mulher, a leva para casa e lhe devolve o nome. Ao profeta não lhe importa que todo mundo ria dele. Não lhe importa que todo mundo ache que ele é um bobo, um louco, um idiota. Ele ama essa mulher. Esse é o clamor do livro de Oséias: "Eu te amo, mesmo que o universo todo ache que eu estou louco, eu te amo. Acredito em você, mesmo que todos digam que não adianta acreditar em você, eu continuo esperando. Por isso me faço sangrar as mãos e pago o preço de seu pecado e o resgato."</a:t>
            </a:r>
          </a:p>
          <a:p>
            <a:pPr marL="0" marR="0" lvl="0" indent="0" algn="l" defTabSz="914400" rtl="0" eaLnBrk="1" fontAlgn="auto" latinLnBrk="0" hangingPunct="1">
              <a:lnSpc>
                <a:spcPct val="100000"/>
              </a:lnSpc>
              <a:spcBef>
                <a:spcPts val="0"/>
              </a:spcBef>
              <a:spcAft>
                <a:spcPts val="0"/>
              </a:spcAft>
              <a:buClrTx/>
              <a:buSzTx/>
              <a:buFontTx/>
              <a:buNone/>
              <a:tabLst/>
              <a:defRPr/>
            </a:pPr>
            <a:r>
              <a:rPr lang="pt-BR" sz="1200" kern="1200" dirty="0" smtClean="0">
                <a:solidFill>
                  <a:schemeClr val="tx1"/>
                </a:solidFill>
                <a:effectLst/>
                <a:latin typeface="+mn-lt"/>
                <a:ea typeface="+mn-ea"/>
                <a:cs typeface="+mn-cs"/>
              </a:rPr>
              <a:t>Agora vejam o final feliz. Quando a mulher chega em casa e vê as mãos ensanguentadas do marido, pergunta: Por que as suas mãos sangram? E o profeta diz: Tive que trabalhar, tive que fazer sangrar minhas mãos para pagar o preço da sua liberdade. E a mulher que vez após vez o traiu, que vez após vez o deixou, entende a monstruosidade da sua conduta, a perversidade de seu coração e cai de joelhos e diz: Eu não sabia que você me amava tanto. Eu nunca mais o deixarei; ficarei a vida toda ao seu lado, serei uma serva, por amor, serei uma escrava, por amor.</a:t>
            </a:r>
          </a:p>
          <a:p>
            <a:endParaRPr lang="pt-BR" dirty="0"/>
          </a:p>
        </p:txBody>
      </p:sp>
      <p:sp>
        <p:nvSpPr>
          <p:cNvPr id="4" name="Espaço Reservado para Número de Slide 3"/>
          <p:cNvSpPr>
            <a:spLocks noGrp="1"/>
          </p:cNvSpPr>
          <p:nvPr>
            <p:ph type="sldNum" sz="quarter" idx="10"/>
          </p:nvPr>
        </p:nvSpPr>
        <p:spPr/>
        <p:txBody>
          <a:bodyPr/>
          <a:lstStyle/>
          <a:p>
            <a:fld id="{402CD471-6AE0-4903-A305-10DEE5852CA3}" type="slidenum">
              <a:rPr lang="pt-BR" smtClean="0"/>
              <a:t>21</a:t>
            </a:fld>
            <a:endParaRPr lang="pt-BR"/>
          </a:p>
        </p:txBody>
      </p:sp>
    </p:spTree>
    <p:extLst>
      <p:ext uri="{BB962C8B-B14F-4D97-AF65-F5344CB8AC3E}">
        <p14:creationId xmlns:p14="http://schemas.microsoft.com/office/powerpoint/2010/main" val="396733325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sz="1200" kern="1200" dirty="0" smtClean="0">
                <a:solidFill>
                  <a:schemeClr val="tx1"/>
                </a:solidFill>
                <a:effectLst/>
                <a:latin typeface="+mn-lt"/>
                <a:ea typeface="+mn-ea"/>
                <a:cs typeface="+mn-cs"/>
              </a:rPr>
              <a:t>E se você vai ao último capítulo de Oséias, verso 8, vai encontrar a seguinte declaração: "Ó Efraim, que tenho eu com os ídolos?" (Oséias 14:8). Não quero mais saber nada deles. Finalmente, o amor maravilhoso de Jesus conquistou o coração de seu filho.</a:t>
            </a:r>
          </a:p>
          <a:p>
            <a:r>
              <a:rPr lang="pt-BR" sz="1200" kern="1200" dirty="0" smtClean="0">
                <a:solidFill>
                  <a:schemeClr val="tx1"/>
                </a:solidFill>
                <a:effectLst/>
                <a:latin typeface="+mn-lt"/>
                <a:ea typeface="+mn-ea"/>
                <a:cs typeface="+mn-cs"/>
              </a:rPr>
              <a:t>A expressão do Pai no texto inicial é : "Eu ensinei andar meu filho". Eu tenho um filho jovem. Ainda lembro o dia quando minha esposa disse que ele tinha aprendido a andar. Eu estava viajando. Quando cheguei de volta ela disse: Nosso filho sabe andar. Colocou meu filho lá na frente. Ele tinha dez meses. E eu aqui com os braços abertos disse: Vem filho, vem. E ele, com suas perninhas bambas, ria. Deu dois, três passos, caiu. O que um Pai faz quando um filho cai? Corre e bate nele? Não. Corre e o beija, o abraça, o anima.</a:t>
            </a:r>
          </a:p>
          <a:p>
            <a:endParaRPr lang="pt-BR" dirty="0"/>
          </a:p>
        </p:txBody>
      </p:sp>
      <p:sp>
        <p:nvSpPr>
          <p:cNvPr id="4" name="Espaço Reservado para Número de Slide 3"/>
          <p:cNvSpPr>
            <a:spLocks noGrp="1"/>
          </p:cNvSpPr>
          <p:nvPr>
            <p:ph type="sldNum" sz="quarter" idx="10"/>
          </p:nvPr>
        </p:nvSpPr>
        <p:spPr/>
        <p:txBody>
          <a:bodyPr/>
          <a:lstStyle/>
          <a:p>
            <a:fld id="{402CD471-6AE0-4903-A305-10DEE5852CA3}" type="slidenum">
              <a:rPr lang="pt-BR" smtClean="0"/>
              <a:t>22</a:t>
            </a:fld>
            <a:endParaRPr lang="pt-BR"/>
          </a:p>
        </p:txBody>
      </p:sp>
    </p:spTree>
    <p:extLst>
      <p:ext uri="{BB962C8B-B14F-4D97-AF65-F5344CB8AC3E}">
        <p14:creationId xmlns:p14="http://schemas.microsoft.com/office/powerpoint/2010/main" val="121143489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sz="1200" kern="1200" dirty="0" smtClean="0">
                <a:solidFill>
                  <a:schemeClr val="tx1"/>
                </a:solidFill>
                <a:effectLst/>
                <a:latin typeface="+mn-lt"/>
                <a:ea typeface="+mn-ea"/>
                <a:cs typeface="+mn-cs"/>
              </a:rPr>
              <a:t>Querido, você é o filho de Deus, o Pai. Você acha que alguém aprende a andar sem cair? Ou você acha que porque você caiu uma vez, Deus já deixou de amar você?</a:t>
            </a:r>
          </a:p>
          <a:p>
            <a:r>
              <a:rPr lang="pt-BR" sz="1200" kern="1200" dirty="0" smtClean="0">
                <a:solidFill>
                  <a:schemeClr val="tx1"/>
                </a:solidFill>
                <a:effectLst/>
                <a:latin typeface="+mn-lt"/>
                <a:ea typeface="+mn-ea"/>
                <a:cs typeface="+mn-cs"/>
              </a:rPr>
              <a:t>Agora me diz, se um pai humano pode amar assim, você não crê que Deus pode amar muito mais? Você achaque porque chegou a 30 anos de vida cristã e ainda não consegue andar direito, ele já deixou de amá-lo?</a:t>
            </a:r>
          </a:p>
          <a:p>
            <a:r>
              <a:rPr lang="pt-BR" sz="1200" kern="1200" dirty="0" smtClean="0">
                <a:solidFill>
                  <a:schemeClr val="tx1"/>
                </a:solidFill>
                <a:effectLst/>
                <a:latin typeface="+mn-lt"/>
                <a:ea typeface="+mn-ea"/>
                <a:cs typeface="+mn-cs"/>
              </a:rPr>
              <a:t>Entregue a sua vida Jesus, peça que Ele o ajude a chegar vitorioso até o fim.</a:t>
            </a:r>
          </a:p>
          <a:p>
            <a:endParaRPr lang="pt-BR" dirty="0"/>
          </a:p>
        </p:txBody>
      </p:sp>
      <p:sp>
        <p:nvSpPr>
          <p:cNvPr id="4" name="Espaço Reservado para Número de Slide 3"/>
          <p:cNvSpPr>
            <a:spLocks noGrp="1"/>
          </p:cNvSpPr>
          <p:nvPr>
            <p:ph type="sldNum" sz="quarter" idx="10"/>
          </p:nvPr>
        </p:nvSpPr>
        <p:spPr/>
        <p:txBody>
          <a:bodyPr/>
          <a:lstStyle/>
          <a:p>
            <a:fld id="{402CD471-6AE0-4903-A305-10DEE5852CA3}" type="slidenum">
              <a:rPr lang="pt-BR" smtClean="0"/>
              <a:t>23</a:t>
            </a:fld>
            <a:endParaRPr lang="pt-BR"/>
          </a:p>
        </p:txBody>
      </p:sp>
    </p:spTree>
    <p:extLst>
      <p:ext uri="{BB962C8B-B14F-4D97-AF65-F5344CB8AC3E}">
        <p14:creationId xmlns:p14="http://schemas.microsoft.com/office/powerpoint/2010/main" val="6623182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Slide de título">
    <p:spTree>
      <p:nvGrpSpPr>
        <p:cNvPr id="1" name=""/>
        <p:cNvGrpSpPr/>
        <p:nvPr/>
      </p:nvGrpSpPr>
      <p:grpSpPr>
        <a:xfrm>
          <a:off x="0" y="0"/>
          <a:ext cx="0" cy="0"/>
          <a:chOff x="0" y="0"/>
          <a:chExt cx="0" cy="0"/>
        </a:xfrm>
      </p:grpSpPr>
      <p:sp>
        <p:nvSpPr>
          <p:cNvPr id="2" name="Título 1"/>
          <p:cNvSpPr>
            <a:spLocks noGrp="1"/>
          </p:cNvSpPr>
          <p:nvPr>
            <p:ph type="ctrTitle"/>
          </p:nvPr>
        </p:nvSpPr>
        <p:spPr>
          <a:xfrm>
            <a:off x="1524000" y="1122363"/>
            <a:ext cx="9144000" cy="2387600"/>
          </a:xfrm>
        </p:spPr>
        <p:txBody>
          <a:bodyPr anchor="b"/>
          <a:lstStyle>
            <a:lvl1pPr algn="ctr">
              <a:defRPr sz="6000"/>
            </a:lvl1pPr>
          </a:lstStyle>
          <a:p>
            <a:r>
              <a:rPr lang="pt-BR" smtClean="0"/>
              <a:t>Clique para editar o título mestre</a:t>
            </a:r>
            <a:endParaRPr lang="pt-BR"/>
          </a:p>
        </p:txBody>
      </p:sp>
      <p:sp>
        <p:nvSpPr>
          <p:cNvPr id="3" name="Subtítulo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pt-BR" smtClean="0"/>
              <a:t>Clique para editar o estilo do subtítulo mestre</a:t>
            </a:r>
            <a:endParaRPr lang="pt-BR"/>
          </a:p>
        </p:txBody>
      </p:sp>
      <p:sp>
        <p:nvSpPr>
          <p:cNvPr id="4" name="Espaço Reservado para Data 3"/>
          <p:cNvSpPr>
            <a:spLocks noGrp="1"/>
          </p:cNvSpPr>
          <p:nvPr>
            <p:ph type="dt" sz="half" idx="10"/>
          </p:nvPr>
        </p:nvSpPr>
        <p:spPr/>
        <p:txBody>
          <a:bodyPr/>
          <a:lstStyle/>
          <a:p>
            <a:fld id="{00B7A0FB-E282-46A4-8DA6-98B9ACF6FC23}" type="datetimeFigureOut">
              <a:rPr lang="pt-BR" smtClean="0"/>
              <a:t>18/04/2018</a:t>
            </a:fld>
            <a:endParaRPr lang="pt-BR"/>
          </a:p>
        </p:txBody>
      </p:sp>
      <p:sp>
        <p:nvSpPr>
          <p:cNvPr id="5" name="Espaço Reservado para Rodapé 4"/>
          <p:cNvSpPr>
            <a:spLocks noGrp="1"/>
          </p:cNvSpPr>
          <p:nvPr>
            <p:ph type="ftr" sz="quarter" idx="11"/>
          </p:nvPr>
        </p:nvSpPr>
        <p:spPr/>
        <p:txBody>
          <a:bodyPr/>
          <a:lstStyle/>
          <a:p>
            <a:endParaRPr lang="pt-BR"/>
          </a:p>
        </p:txBody>
      </p:sp>
      <p:sp>
        <p:nvSpPr>
          <p:cNvPr id="6" name="Espaço Reservado para Número de Slide 5"/>
          <p:cNvSpPr>
            <a:spLocks noGrp="1"/>
          </p:cNvSpPr>
          <p:nvPr>
            <p:ph type="sldNum" sz="quarter" idx="12"/>
          </p:nvPr>
        </p:nvSpPr>
        <p:spPr/>
        <p:txBody>
          <a:bodyPr/>
          <a:lstStyle/>
          <a:p>
            <a:fld id="{4274D9D7-5D47-439B-A060-3A2F6CE3BADE}" type="slidenum">
              <a:rPr lang="pt-BR" smtClean="0"/>
              <a:t>‹nº›</a:t>
            </a:fld>
            <a:endParaRPr lang="pt-BR"/>
          </a:p>
        </p:txBody>
      </p:sp>
    </p:spTree>
    <p:extLst>
      <p:ext uri="{BB962C8B-B14F-4D97-AF65-F5344CB8AC3E}">
        <p14:creationId xmlns:p14="http://schemas.microsoft.com/office/powerpoint/2010/main" val="19870402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ítulo e conteúdo">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pt-BR" smtClean="0"/>
              <a:t>Clique para editar o título mestre</a:t>
            </a:r>
            <a:endParaRPr lang="pt-BR"/>
          </a:p>
        </p:txBody>
      </p:sp>
      <p:sp>
        <p:nvSpPr>
          <p:cNvPr id="3" name="Espaço Reservado para Conteúdo 2"/>
          <p:cNvSpPr>
            <a:spLocks noGrp="1"/>
          </p:cNvSpPr>
          <p:nvPr>
            <p:ph idx="1"/>
          </p:nvPr>
        </p:nvSpPr>
        <p:spPr/>
        <p:txBody>
          <a:bodyPr/>
          <a:lstStyle/>
          <a:p>
            <a:pPr lvl="0"/>
            <a:r>
              <a:rPr lang="pt-BR" smtClean="0"/>
              <a:t>Clique para editar o texto mestre</a:t>
            </a:r>
          </a:p>
          <a:p>
            <a:pPr lvl="1"/>
            <a:r>
              <a:rPr lang="pt-BR" smtClean="0"/>
              <a:t>Segundo nível</a:t>
            </a:r>
          </a:p>
          <a:p>
            <a:pPr lvl="2"/>
            <a:r>
              <a:rPr lang="pt-BR" smtClean="0"/>
              <a:t>Terceiro nível</a:t>
            </a:r>
          </a:p>
          <a:p>
            <a:pPr lvl="3"/>
            <a:r>
              <a:rPr lang="pt-BR" smtClean="0"/>
              <a:t>Quarto nível</a:t>
            </a:r>
          </a:p>
          <a:p>
            <a:pPr lvl="4"/>
            <a:r>
              <a:rPr lang="pt-BR" smtClean="0"/>
              <a:t>Quinto nível</a:t>
            </a:r>
            <a:endParaRPr lang="pt-BR"/>
          </a:p>
        </p:txBody>
      </p:sp>
      <p:sp>
        <p:nvSpPr>
          <p:cNvPr id="4" name="Espaço Reservado para Data 3"/>
          <p:cNvSpPr>
            <a:spLocks noGrp="1"/>
          </p:cNvSpPr>
          <p:nvPr>
            <p:ph type="dt" sz="half" idx="10"/>
          </p:nvPr>
        </p:nvSpPr>
        <p:spPr/>
        <p:txBody>
          <a:bodyPr/>
          <a:lstStyle/>
          <a:p>
            <a:fld id="{00B7A0FB-E282-46A4-8DA6-98B9ACF6FC23}" type="datetimeFigureOut">
              <a:rPr lang="pt-BR" smtClean="0"/>
              <a:t>18/04/2018</a:t>
            </a:fld>
            <a:endParaRPr lang="pt-BR"/>
          </a:p>
        </p:txBody>
      </p:sp>
      <p:sp>
        <p:nvSpPr>
          <p:cNvPr id="5" name="Espaço Reservado para Rodapé 4"/>
          <p:cNvSpPr>
            <a:spLocks noGrp="1"/>
          </p:cNvSpPr>
          <p:nvPr>
            <p:ph type="ftr" sz="quarter" idx="11"/>
          </p:nvPr>
        </p:nvSpPr>
        <p:spPr/>
        <p:txBody>
          <a:bodyPr/>
          <a:lstStyle/>
          <a:p>
            <a:endParaRPr lang="pt-BR"/>
          </a:p>
        </p:txBody>
      </p:sp>
      <p:sp>
        <p:nvSpPr>
          <p:cNvPr id="6" name="Espaço Reservado para Número de Slide 5"/>
          <p:cNvSpPr>
            <a:spLocks noGrp="1"/>
          </p:cNvSpPr>
          <p:nvPr>
            <p:ph type="sldNum" sz="quarter" idx="12"/>
          </p:nvPr>
        </p:nvSpPr>
        <p:spPr/>
        <p:txBody>
          <a:bodyPr/>
          <a:lstStyle/>
          <a:p>
            <a:fld id="{4274D9D7-5D47-439B-A060-3A2F6CE3BADE}" type="slidenum">
              <a:rPr lang="pt-BR" smtClean="0"/>
              <a:t>‹nº›</a:t>
            </a:fld>
            <a:endParaRPr lang="pt-BR"/>
          </a:p>
        </p:txBody>
      </p:sp>
    </p:spTree>
    <p:extLst>
      <p:ext uri="{BB962C8B-B14F-4D97-AF65-F5344CB8AC3E}">
        <p14:creationId xmlns:p14="http://schemas.microsoft.com/office/powerpoint/2010/main" val="29081103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Cabeçalho da Seção">
    <p:spTree>
      <p:nvGrpSpPr>
        <p:cNvPr id="1" name=""/>
        <p:cNvGrpSpPr/>
        <p:nvPr/>
      </p:nvGrpSpPr>
      <p:grpSpPr>
        <a:xfrm>
          <a:off x="0" y="0"/>
          <a:ext cx="0" cy="0"/>
          <a:chOff x="0" y="0"/>
          <a:chExt cx="0" cy="0"/>
        </a:xfrm>
      </p:grpSpPr>
      <p:sp>
        <p:nvSpPr>
          <p:cNvPr id="2" name="Título 1"/>
          <p:cNvSpPr>
            <a:spLocks noGrp="1"/>
          </p:cNvSpPr>
          <p:nvPr>
            <p:ph type="title"/>
          </p:nvPr>
        </p:nvSpPr>
        <p:spPr>
          <a:xfrm>
            <a:off x="831850" y="1709738"/>
            <a:ext cx="10515600" cy="2852737"/>
          </a:xfrm>
        </p:spPr>
        <p:txBody>
          <a:bodyPr anchor="b"/>
          <a:lstStyle>
            <a:lvl1pPr>
              <a:defRPr sz="6000"/>
            </a:lvl1pPr>
          </a:lstStyle>
          <a:p>
            <a:r>
              <a:rPr lang="pt-BR" smtClean="0"/>
              <a:t>Clique para editar o título mestre</a:t>
            </a:r>
            <a:endParaRPr lang="pt-BR"/>
          </a:p>
        </p:txBody>
      </p:sp>
      <p:sp>
        <p:nvSpPr>
          <p:cNvPr id="3" name="Espaço Reservado para Texto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pt-BR" smtClean="0"/>
              <a:t>Clique para editar o texto mestre</a:t>
            </a:r>
          </a:p>
        </p:txBody>
      </p:sp>
      <p:sp>
        <p:nvSpPr>
          <p:cNvPr id="4" name="Espaço Reservado para Data 3"/>
          <p:cNvSpPr>
            <a:spLocks noGrp="1"/>
          </p:cNvSpPr>
          <p:nvPr>
            <p:ph type="dt" sz="half" idx="10"/>
          </p:nvPr>
        </p:nvSpPr>
        <p:spPr/>
        <p:txBody>
          <a:bodyPr/>
          <a:lstStyle/>
          <a:p>
            <a:fld id="{00B7A0FB-E282-46A4-8DA6-98B9ACF6FC23}" type="datetimeFigureOut">
              <a:rPr lang="pt-BR" smtClean="0"/>
              <a:t>18/04/2018</a:t>
            </a:fld>
            <a:endParaRPr lang="pt-BR"/>
          </a:p>
        </p:txBody>
      </p:sp>
      <p:sp>
        <p:nvSpPr>
          <p:cNvPr id="5" name="Espaço Reservado para Rodapé 4"/>
          <p:cNvSpPr>
            <a:spLocks noGrp="1"/>
          </p:cNvSpPr>
          <p:nvPr>
            <p:ph type="ftr" sz="quarter" idx="11"/>
          </p:nvPr>
        </p:nvSpPr>
        <p:spPr/>
        <p:txBody>
          <a:bodyPr/>
          <a:lstStyle/>
          <a:p>
            <a:endParaRPr lang="pt-BR"/>
          </a:p>
        </p:txBody>
      </p:sp>
      <p:sp>
        <p:nvSpPr>
          <p:cNvPr id="6" name="Espaço Reservado para Número de Slide 5"/>
          <p:cNvSpPr>
            <a:spLocks noGrp="1"/>
          </p:cNvSpPr>
          <p:nvPr>
            <p:ph type="sldNum" sz="quarter" idx="12"/>
          </p:nvPr>
        </p:nvSpPr>
        <p:spPr/>
        <p:txBody>
          <a:bodyPr/>
          <a:lstStyle/>
          <a:p>
            <a:fld id="{4274D9D7-5D47-439B-A060-3A2F6CE3BADE}" type="slidenum">
              <a:rPr lang="pt-BR" smtClean="0"/>
              <a:t>‹nº›</a:t>
            </a:fld>
            <a:endParaRPr lang="pt-BR"/>
          </a:p>
        </p:txBody>
      </p:sp>
    </p:spTree>
    <p:extLst>
      <p:ext uri="{BB962C8B-B14F-4D97-AF65-F5344CB8AC3E}">
        <p14:creationId xmlns:p14="http://schemas.microsoft.com/office/powerpoint/2010/main" val="8339272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uas Partes de Conteúdo">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pt-BR" smtClean="0"/>
              <a:t>Clique para editar o título mestre</a:t>
            </a:r>
            <a:endParaRPr lang="pt-BR"/>
          </a:p>
        </p:txBody>
      </p:sp>
      <p:sp>
        <p:nvSpPr>
          <p:cNvPr id="3" name="Espaço Reservado para Conteúdo 2"/>
          <p:cNvSpPr>
            <a:spLocks noGrp="1"/>
          </p:cNvSpPr>
          <p:nvPr>
            <p:ph sz="half" idx="1"/>
          </p:nvPr>
        </p:nvSpPr>
        <p:spPr>
          <a:xfrm>
            <a:off x="838200" y="1825625"/>
            <a:ext cx="5181600" cy="4351338"/>
          </a:xfrm>
        </p:spPr>
        <p:txBody>
          <a:bodyPr/>
          <a:lstStyle/>
          <a:p>
            <a:pPr lvl="0"/>
            <a:r>
              <a:rPr lang="pt-BR" smtClean="0"/>
              <a:t>Clique para editar o texto mestre</a:t>
            </a:r>
          </a:p>
          <a:p>
            <a:pPr lvl="1"/>
            <a:r>
              <a:rPr lang="pt-BR" smtClean="0"/>
              <a:t>Segundo nível</a:t>
            </a:r>
          </a:p>
          <a:p>
            <a:pPr lvl="2"/>
            <a:r>
              <a:rPr lang="pt-BR" smtClean="0"/>
              <a:t>Terceiro nível</a:t>
            </a:r>
          </a:p>
          <a:p>
            <a:pPr lvl="3"/>
            <a:r>
              <a:rPr lang="pt-BR" smtClean="0"/>
              <a:t>Quarto nível</a:t>
            </a:r>
          </a:p>
          <a:p>
            <a:pPr lvl="4"/>
            <a:r>
              <a:rPr lang="pt-BR" smtClean="0"/>
              <a:t>Quinto nível</a:t>
            </a:r>
            <a:endParaRPr lang="pt-BR"/>
          </a:p>
        </p:txBody>
      </p:sp>
      <p:sp>
        <p:nvSpPr>
          <p:cNvPr id="4" name="Espaço Reservado para Conteúdo 3"/>
          <p:cNvSpPr>
            <a:spLocks noGrp="1"/>
          </p:cNvSpPr>
          <p:nvPr>
            <p:ph sz="half" idx="2"/>
          </p:nvPr>
        </p:nvSpPr>
        <p:spPr>
          <a:xfrm>
            <a:off x="6172200" y="1825625"/>
            <a:ext cx="5181600" cy="4351338"/>
          </a:xfrm>
        </p:spPr>
        <p:txBody>
          <a:bodyPr/>
          <a:lstStyle/>
          <a:p>
            <a:pPr lvl="0"/>
            <a:r>
              <a:rPr lang="pt-BR" smtClean="0"/>
              <a:t>Clique para editar o texto mestre</a:t>
            </a:r>
          </a:p>
          <a:p>
            <a:pPr lvl="1"/>
            <a:r>
              <a:rPr lang="pt-BR" smtClean="0"/>
              <a:t>Segundo nível</a:t>
            </a:r>
          </a:p>
          <a:p>
            <a:pPr lvl="2"/>
            <a:r>
              <a:rPr lang="pt-BR" smtClean="0"/>
              <a:t>Terceiro nível</a:t>
            </a:r>
          </a:p>
          <a:p>
            <a:pPr lvl="3"/>
            <a:r>
              <a:rPr lang="pt-BR" smtClean="0"/>
              <a:t>Quarto nível</a:t>
            </a:r>
          </a:p>
          <a:p>
            <a:pPr lvl="4"/>
            <a:r>
              <a:rPr lang="pt-BR" smtClean="0"/>
              <a:t>Quinto nível</a:t>
            </a:r>
            <a:endParaRPr lang="pt-BR"/>
          </a:p>
        </p:txBody>
      </p:sp>
      <p:sp>
        <p:nvSpPr>
          <p:cNvPr id="5" name="Espaço Reservado para Data 4"/>
          <p:cNvSpPr>
            <a:spLocks noGrp="1"/>
          </p:cNvSpPr>
          <p:nvPr>
            <p:ph type="dt" sz="half" idx="10"/>
          </p:nvPr>
        </p:nvSpPr>
        <p:spPr/>
        <p:txBody>
          <a:bodyPr/>
          <a:lstStyle/>
          <a:p>
            <a:fld id="{00B7A0FB-E282-46A4-8DA6-98B9ACF6FC23}" type="datetimeFigureOut">
              <a:rPr lang="pt-BR" smtClean="0"/>
              <a:t>18/04/2018</a:t>
            </a:fld>
            <a:endParaRPr lang="pt-BR"/>
          </a:p>
        </p:txBody>
      </p:sp>
      <p:sp>
        <p:nvSpPr>
          <p:cNvPr id="6" name="Espaço Reservado para Rodapé 5"/>
          <p:cNvSpPr>
            <a:spLocks noGrp="1"/>
          </p:cNvSpPr>
          <p:nvPr>
            <p:ph type="ftr" sz="quarter" idx="11"/>
          </p:nvPr>
        </p:nvSpPr>
        <p:spPr/>
        <p:txBody>
          <a:bodyPr/>
          <a:lstStyle/>
          <a:p>
            <a:endParaRPr lang="pt-BR"/>
          </a:p>
        </p:txBody>
      </p:sp>
      <p:sp>
        <p:nvSpPr>
          <p:cNvPr id="7" name="Espaço Reservado para Número de Slide 6"/>
          <p:cNvSpPr>
            <a:spLocks noGrp="1"/>
          </p:cNvSpPr>
          <p:nvPr>
            <p:ph type="sldNum" sz="quarter" idx="12"/>
          </p:nvPr>
        </p:nvSpPr>
        <p:spPr/>
        <p:txBody>
          <a:bodyPr/>
          <a:lstStyle/>
          <a:p>
            <a:fld id="{4274D9D7-5D47-439B-A060-3A2F6CE3BADE}" type="slidenum">
              <a:rPr lang="pt-BR" smtClean="0"/>
              <a:t>‹nº›</a:t>
            </a:fld>
            <a:endParaRPr lang="pt-BR"/>
          </a:p>
        </p:txBody>
      </p:sp>
    </p:spTree>
    <p:extLst>
      <p:ext uri="{BB962C8B-B14F-4D97-AF65-F5344CB8AC3E}">
        <p14:creationId xmlns:p14="http://schemas.microsoft.com/office/powerpoint/2010/main" val="33170888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ção">
    <p:spTree>
      <p:nvGrpSpPr>
        <p:cNvPr id="1" name=""/>
        <p:cNvGrpSpPr/>
        <p:nvPr/>
      </p:nvGrpSpPr>
      <p:grpSpPr>
        <a:xfrm>
          <a:off x="0" y="0"/>
          <a:ext cx="0" cy="0"/>
          <a:chOff x="0" y="0"/>
          <a:chExt cx="0" cy="0"/>
        </a:xfrm>
      </p:grpSpPr>
      <p:sp>
        <p:nvSpPr>
          <p:cNvPr id="2" name="Título 1"/>
          <p:cNvSpPr>
            <a:spLocks noGrp="1"/>
          </p:cNvSpPr>
          <p:nvPr>
            <p:ph type="title"/>
          </p:nvPr>
        </p:nvSpPr>
        <p:spPr>
          <a:xfrm>
            <a:off x="839788" y="365125"/>
            <a:ext cx="10515600" cy="1325563"/>
          </a:xfrm>
        </p:spPr>
        <p:txBody>
          <a:bodyPr/>
          <a:lstStyle/>
          <a:p>
            <a:r>
              <a:rPr lang="pt-BR" smtClean="0"/>
              <a:t>Clique para editar o título mestre</a:t>
            </a:r>
            <a:endParaRPr lang="pt-BR"/>
          </a:p>
        </p:txBody>
      </p:sp>
      <p:sp>
        <p:nvSpPr>
          <p:cNvPr id="3" name="Espaço Reservado para Texto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pt-BR" smtClean="0"/>
              <a:t>Clique para editar o texto mestre</a:t>
            </a:r>
          </a:p>
        </p:txBody>
      </p:sp>
      <p:sp>
        <p:nvSpPr>
          <p:cNvPr id="4" name="Espaço Reservado para Conteúdo 3"/>
          <p:cNvSpPr>
            <a:spLocks noGrp="1"/>
          </p:cNvSpPr>
          <p:nvPr>
            <p:ph sz="half" idx="2"/>
          </p:nvPr>
        </p:nvSpPr>
        <p:spPr>
          <a:xfrm>
            <a:off x="839788" y="2505075"/>
            <a:ext cx="5157787" cy="3684588"/>
          </a:xfrm>
        </p:spPr>
        <p:txBody>
          <a:bodyPr/>
          <a:lstStyle/>
          <a:p>
            <a:pPr lvl="0"/>
            <a:r>
              <a:rPr lang="pt-BR" smtClean="0"/>
              <a:t>Clique para editar o texto mestre</a:t>
            </a:r>
          </a:p>
          <a:p>
            <a:pPr lvl="1"/>
            <a:r>
              <a:rPr lang="pt-BR" smtClean="0"/>
              <a:t>Segundo nível</a:t>
            </a:r>
          </a:p>
          <a:p>
            <a:pPr lvl="2"/>
            <a:r>
              <a:rPr lang="pt-BR" smtClean="0"/>
              <a:t>Terceiro nível</a:t>
            </a:r>
          </a:p>
          <a:p>
            <a:pPr lvl="3"/>
            <a:r>
              <a:rPr lang="pt-BR" smtClean="0"/>
              <a:t>Quarto nível</a:t>
            </a:r>
          </a:p>
          <a:p>
            <a:pPr lvl="4"/>
            <a:r>
              <a:rPr lang="pt-BR" smtClean="0"/>
              <a:t>Quinto nível</a:t>
            </a:r>
            <a:endParaRPr lang="pt-BR"/>
          </a:p>
        </p:txBody>
      </p:sp>
      <p:sp>
        <p:nvSpPr>
          <p:cNvPr id="5" name="Espaço Reservado para Texto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pt-BR" smtClean="0"/>
              <a:t>Clique para editar o texto mestre</a:t>
            </a:r>
          </a:p>
        </p:txBody>
      </p:sp>
      <p:sp>
        <p:nvSpPr>
          <p:cNvPr id="6" name="Espaço Reservado para Conteúdo 5"/>
          <p:cNvSpPr>
            <a:spLocks noGrp="1"/>
          </p:cNvSpPr>
          <p:nvPr>
            <p:ph sz="quarter" idx="4"/>
          </p:nvPr>
        </p:nvSpPr>
        <p:spPr>
          <a:xfrm>
            <a:off x="6172200" y="2505075"/>
            <a:ext cx="5183188" cy="3684588"/>
          </a:xfrm>
        </p:spPr>
        <p:txBody>
          <a:bodyPr/>
          <a:lstStyle/>
          <a:p>
            <a:pPr lvl="0"/>
            <a:r>
              <a:rPr lang="pt-BR" smtClean="0"/>
              <a:t>Clique para editar o texto mestre</a:t>
            </a:r>
          </a:p>
          <a:p>
            <a:pPr lvl="1"/>
            <a:r>
              <a:rPr lang="pt-BR" smtClean="0"/>
              <a:t>Segundo nível</a:t>
            </a:r>
          </a:p>
          <a:p>
            <a:pPr lvl="2"/>
            <a:r>
              <a:rPr lang="pt-BR" smtClean="0"/>
              <a:t>Terceiro nível</a:t>
            </a:r>
          </a:p>
          <a:p>
            <a:pPr lvl="3"/>
            <a:r>
              <a:rPr lang="pt-BR" smtClean="0"/>
              <a:t>Quarto nível</a:t>
            </a:r>
          </a:p>
          <a:p>
            <a:pPr lvl="4"/>
            <a:r>
              <a:rPr lang="pt-BR" smtClean="0"/>
              <a:t>Quinto nível</a:t>
            </a:r>
            <a:endParaRPr lang="pt-BR"/>
          </a:p>
        </p:txBody>
      </p:sp>
      <p:sp>
        <p:nvSpPr>
          <p:cNvPr id="7" name="Espaço Reservado para Data 6"/>
          <p:cNvSpPr>
            <a:spLocks noGrp="1"/>
          </p:cNvSpPr>
          <p:nvPr>
            <p:ph type="dt" sz="half" idx="10"/>
          </p:nvPr>
        </p:nvSpPr>
        <p:spPr/>
        <p:txBody>
          <a:bodyPr/>
          <a:lstStyle/>
          <a:p>
            <a:fld id="{00B7A0FB-E282-46A4-8DA6-98B9ACF6FC23}" type="datetimeFigureOut">
              <a:rPr lang="pt-BR" smtClean="0"/>
              <a:t>18/04/2018</a:t>
            </a:fld>
            <a:endParaRPr lang="pt-BR"/>
          </a:p>
        </p:txBody>
      </p:sp>
      <p:sp>
        <p:nvSpPr>
          <p:cNvPr id="8" name="Espaço Reservado para Rodapé 7"/>
          <p:cNvSpPr>
            <a:spLocks noGrp="1"/>
          </p:cNvSpPr>
          <p:nvPr>
            <p:ph type="ftr" sz="quarter" idx="11"/>
          </p:nvPr>
        </p:nvSpPr>
        <p:spPr/>
        <p:txBody>
          <a:bodyPr/>
          <a:lstStyle/>
          <a:p>
            <a:endParaRPr lang="pt-BR"/>
          </a:p>
        </p:txBody>
      </p:sp>
      <p:sp>
        <p:nvSpPr>
          <p:cNvPr id="9" name="Espaço Reservado para Número de Slide 8"/>
          <p:cNvSpPr>
            <a:spLocks noGrp="1"/>
          </p:cNvSpPr>
          <p:nvPr>
            <p:ph type="sldNum" sz="quarter" idx="12"/>
          </p:nvPr>
        </p:nvSpPr>
        <p:spPr/>
        <p:txBody>
          <a:bodyPr/>
          <a:lstStyle/>
          <a:p>
            <a:fld id="{4274D9D7-5D47-439B-A060-3A2F6CE3BADE}" type="slidenum">
              <a:rPr lang="pt-BR" smtClean="0"/>
              <a:t>‹nº›</a:t>
            </a:fld>
            <a:endParaRPr lang="pt-BR"/>
          </a:p>
        </p:txBody>
      </p:sp>
    </p:spTree>
    <p:extLst>
      <p:ext uri="{BB962C8B-B14F-4D97-AF65-F5344CB8AC3E}">
        <p14:creationId xmlns:p14="http://schemas.microsoft.com/office/powerpoint/2010/main" val="42510212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omente título">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pt-BR" smtClean="0"/>
              <a:t>Clique para editar o título mestre</a:t>
            </a:r>
            <a:endParaRPr lang="pt-BR"/>
          </a:p>
        </p:txBody>
      </p:sp>
      <p:sp>
        <p:nvSpPr>
          <p:cNvPr id="3" name="Espaço Reservado para Data 2"/>
          <p:cNvSpPr>
            <a:spLocks noGrp="1"/>
          </p:cNvSpPr>
          <p:nvPr>
            <p:ph type="dt" sz="half" idx="10"/>
          </p:nvPr>
        </p:nvSpPr>
        <p:spPr/>
        <p:txBody>
          <a:bodyPr/>
          <a:lstStyle/>
          <a:p>
            <a:fld id="{00B7A0FB-E282-46A4-8DA6-98B9ACF6FC23}" type="datetimeFigureOut">
              <a:rPr lang="pt-BR" smtClean="0"/>
              <a:t>18/04/2018</a:t>
            </a:fld>
            <a:endParaRPr lang="pt-BR"/>
          </a:p>
        </p:txBody>
      </p:sp>
      <p:sp>
        <p:nvSpPr>
          <p:cNvPr id="4" name="Espaço Reservado para Rodapé 3"/>
          <p:cNvSpPr>
            <a:spLocks noGrp="1"/>
          </p:cNvSpPr>
          <p:nvPr>
            <p:ph type="ftr" sz="quarter" idx="11"/>
          </p:nvPr>
        </p:nvSpPr>
        <p:spPr/>
        <p:txBody>
          <a:bodyPr/>
          <a:lstStyle/>
          <a:p>
            <a:endParaRPr lang="pt-BR"/>
          </a:p>
        </p:txBody>
      </p:sp>
      <p:sp>
        <p:nvSpPr>
          <p:cNvPr id="5" name="Espaço Reservado para Número de Slide 4"/>
          <p:cNvSpPr>
            <a:spLocks noGrp="1"/>
          </p:cNvSpPr>
          <p:nvPr>
            <p:ph type="sldNum" sz="quarter" idx="12"/>
          </p:nvPr>
        </p:nvSpPr>
        <p:spPr/>
        <p:txBody>
          <a:bodyPr/>
          <a:lstStyle/>
          <a:p>
            <a:fld id="{4274D9D7-5D47-439B-A060-3A2F6CE3BADE}" type="slidenum">
              <a:rPr lang="pt-BR" smtClean="0"/>
              <a:t>‹nº›</a:t>
            </a:fld>
            <a:endParaRPr lang="pt-BR"/>
          </a:p>
        </p:txBody>
      </p:sp>
    </p:spTree>
    <p:extLst>
      <p:ext uri="{BB962C8B-B14F-4D97-AF65-F5344CB8AC3E}">
        <p14:creationId xmlns:p14="http://schemas.microsoft.com/office/powerpoint/2010/main" val="37455261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Em branco">
    <p:spTree>
      <p:nvGrpSpPr>
        <p:cNvPr id="1" name=""/>
        <p:cNvGrpSpPr/>
        <p:nvPr/>
      </p:nvGrpSpPr>
      <p:grpSpPr>
        <a:xfrm>
          <a:off x="0" y="0"/>
          <a:ext cx="0" cy="0"/>
          <a:chOff x="0" y="0"/>
          <a:chExt cx="0" cy="0"/>
        </a:xfrm>
      </p:grpSpPr>
      <p:sp>
        <p:nvSpPr>
          <p:cNvPr id="2" name="Espaço Reservado para Data 1"/>
          <p:cNvSpPr>
            <a:spLocks noGrp="1"/>
          </p:cNvSpPr>
          <p:nvPr>
            <p:ph type="dt" sz="half" idx="10"/>
          </p:nvPr>
        </p:nvSpPr>
        <p:spPr/>
        <p:txBody>
          <a:bodyPr/>
          <a:lstStyle/>
          <a:p>
            <a:fld id="{00B7A0FB-E282-46A4-8DA6-98B9ACF6FC23}" type="datetimeFigureOut">
              <a:rPr lang="pt-BR" smtClean="0"/>
              <a:t>18/04/2018</a:t>
            </a:fld>
            <a:endParaRPr lang="pt-BR"/>
          </a:p>
        </p:txBody>
      </p:sp>
      <p:sp>
        <p:nvSpPr>
          <p:cNvPr id="3" name="Espaço Reservado para Rodapé 2"/>
          <p:cNvSpPr>
            <a:spLocks noGrp="1"/>
          </p:cNvSpPr>
          <p:nvPr>
            <p:ph type="ftr" sz="quarter" idx="11"/>
          </p:nvPr>
        </p:nvSpPr>
        <p:spPr/>
        <p:txBody>
          <a:bodyPr/>
          <a:lstStyle/>
          <a:p>
            <a:endParaRPr lang="pt-BR"/>
          </a:p>
        </p:txBody>
      </p:sp>
      <p:sp>
        <p:nvSpPr>
          <p:cNvPr id="4" name="Espaço Reservado para Número de Slide 3"/>
          <p:cNvSpPr>
            <a:spLocks noGrp="1"/>
          </p:cNvSpPr>
          <p:nvPr>
            <p:ph type="sldNum" sz="quarter" idx="12"/>
          </p:nvPr>
        </p:nvSpPr>
        <p:spPr/>
        <p:txBody>
          <a:bodyPr/>
          <a:lstStyle/>
          <a:p>
            <a:fld id="{4274D9D7-5D47-439B-A060-3A2F6CE3BADE}" type="slidenum">
              <a:rPr lang="pt-BR" smtClean="0"/>
              <a:t>‹nº›</a:t>
            </a:fld>
            <a:endParaRPr lang="pt-BR"/>
          </a:p>
        </p:txBody>
      </p:sp>
    </p:spTree>
    <p:extLst>
      <p:ext uri="{BB962C8B-B14F-4D97-AF65-F5344CB8AC3E}">
        <p14:creationId xmlns:p14="http://schemas.microsoft.com/office/powerpoint/2010/main" val="5028044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údo com Legenda">
    <p:spTree>
      <p:nvGrpSpPr>
        <p:cNvPr id="1" name=""/>
        <p:cNvGrpSpPr/>
        <p:nvPr/>
      </p:nvGrpSpPr>
      <p:grpSpPr>
        <a:xfrm>
          <a:off x="0" y="0"/>
          <a:ext cx="0" cy="0"/>
          <a:chOff x="0" y="0"/>
          <a:chExt cx="0" cy="0"/>
        </a:xfrm>
      </p:grpSpPr>
      <p:sp>
        <p:nvSpPr>
          <p:cNvPr id="2" name="Título 1"/>
          <p:cNvSpPr>
            <a:spLocks noGrp="1"/>
          </p:cNvSpPr>
          <p:nvPr>
            <p:ph type="title"/>
          </p:nvPr>
        </p:nvSpPr>
        <p:spPr>
          <a:xfrm>
            <a:off x="839788" y="457200"/>
            <a:ext cx="3932237" cy="1600200"/>
          </a:xfrm>
        </p:spPr>
        <p:txBody>
          <a:bodyPr anchor="b"/>
          <a:lstStyle>
            <a:lvl1pPr>
              <a:defRPr sz="3200"/>
            </a:lvl1pPr>
          </a:lstStyle>
          <a:p>
            <a:r>
              <a:rPr lang="pt-BR" smtClean="0"/>
              <a:t>Clique para editar o título mestre</a:t>
            </a:r>
            <a:endParaRPr lang="pt-BR"/>
          </a:p>
        </p:txBody>
      </p:sp>
      <p:sp>
        <p:nvSpPr>
          <p:cNvPr id="3" name="Espaço Reservado para Conteúdo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pt-BR" smtClean="0"/>
              <a:t>Clique para editar o texto mestre</a:t>
            </a:r>
          </a:p>
          <a:p>
            <a:pPr lvl="1"/>
            <a:r>
              <a:rPr lang="pt-BR" smtClean="0"/>
              <a:t>Segundo nível</a:t>
            </a:r>
          </a:p>
          <a:p>
            <a:pPr lvl="2"/>
            <a:r>
              <a:rPr lang="pt-BR" smtClean="0"/>
              <a:t>Terceiro nível</a:t>
            </a:r>
          </a:p>
          <a:p>
            <a:pPr lvl="3"/>
            <a:r>
              <a:rPr lang="pt-BR" smtClean="0"/>
              <a:t>Quarto nível</a:t>
            </a:r>
          </a:p>
          <a:p>
            <a:pPr lvl="4"/>
            <a:r>
              <a:rPr lang="pt-BR" smtClean="0"/>
              <a:t>Quinto nível</a:t>
            </a:r>
            <a:endParaRPr lang="pt-BR"/>
          </a:p>
        </p:txBody>
      </p:sp>
      <p:sp>
        <p:nvSpPr>
          <p:cNvPr id="4" name="Espaço Reservado para Texto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pt-BR" smtClean="0"/>
              <a:t>Clique para editar o texto mestre</a:t>
            </a:r>
          </a:p>
        </p:txBody>
      </p:sp>
      <p:sp>
        <p:nvSpPr>
          <p:cNvPr id="5" name="Espaço Reservado para Data 4"/>
          <p:cNvSpPr>
            <a:spLocks noGrp="1"/>
          </p:cNvSpPr>
          <p:nvPr>
            <p:ph type="dt" sz="half" idx="10"/>
          </p:nvPr>
        </p:nvSpPr>
        <p:spPr/>
        <p:txBody>
          <a:bodyPr/>
          <a:lstStyle/>
          <a:p>
            <a:fld id="{00B7A0FB-E282-46A4-8DA6-98B9ACF6FC23}" type="datetimeFigureOut">
              <a:rPr lang="pt-BR" smtClean="0"/>
              <a:t>18/04/2018</a:t>
            </a:fld>
            <a:endParaRPr lang="pt-BR"/>
          </a:p>
        </p:txBody>
      </p:sp>
      <p:sp>
        <p:nvSpPr>
          <p:cNvPr id="6" name="Espaço Reservado para Rodapé 5"/>
          <p:cNvSpPr>
            <a:spLocks noGrp="1"/>
          </p:cNvSpPr>
          <p:nvPr>
            <p:ph type="ftr" sz="quarter" idx="11"/>
          </p:nvPr>
        </p:nvSpPr>
        <p:spPr/>
        <p:txBody>
          <a:bodyPr/>
          <a:lstStyle/>
          <a:p>
            <a:endParaRPr lang="pt-BR"/>
          </a:p>
        </p:txBody>
      </p:sp>
      <p:sp>
        <p:nvSpPr>
          <p:cNvPr id="7" name="Espaço Reservado para Número de Slide 6"/>
          <p:cNvSpPr>
            <a:spLocks noGrp="1"/>
          </p:cNvSpPr>
          <p:nvPr>
            <p:ph type="sldNum" sz="quarter" idx="12"/>
          </p:nvPr>
        </p:nvSpPr>
        <p:spPr/>
        <p:txBody>
          <a:bodyPr/>
          <a:lstStyle/>
          <a:p>
            <a:fld id="{4274D9D7-5D47-439B-A060-3A2F6CE3BADE}" type="slidenum">
              <a:rPr lang="pt-BR" smtClean="0"/>
              <a:t>‹nº›</a:t>
            </a:fld>
            <a:endParaRPr lang="pt-BR"/>
          </a:p>
        </p:txBody>
      </p:sp>
    </p:spTree>
    <p:extLst>
      <p:ext uri="{BB962C8B-B14F-4D97-AF65-F5344CB8AC3E}">
        <p14:creationId xmlns:p14="http://schemas.microsoft.com/office/powerpoint/2010/main" val="20493030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m com Legenda">
    <p:spTree>
      <p:nvGrpSpPr>
        <p:cNvPr id="1" name=""/>
        <p:cNvGrpSpPr/>
        <p:nvPr/>
      </p:nvGrpSpPr>
      <p:grpSpPr>
        <a:xfrm>
          <a:off x="0" y="0"/>
          <a:ext cx="0" cy="0"/>
          <a:chOff x="0" y="0"/>
          <a:chExt cx="0" cy="0"/>
        </a:xfrm>
      </p:grpSpPr>
      <p:sp>
        <p:nvSpPr>
          <p:cNvPr id="2" name="Título 1"/>
          <p:cNvSpPr>
            <a:spLocks noGrp="1"/>
          </p:cNvSpPr>
          <p:nvPr>
            <p:ph type="title"/>
          </p:nvPr>
        </p:nvSpPr>
        <p:spPr>
          <a:xfrm>
            <a:off x="839788" y="457200"/>
            <a:ext cx="3932237" cy="1600200"/>
          </a:xfrm>
        </p:spPr>
        <p:txBody>
          <a:bodyPr anchor="b"/>
          <a:lstStyle>
            <a:lvl1pPr>
              <a:defRPr sz="3200"/>
            </a:lvl1pPr>
          </a:lstStyle>
          <a:p>
            <a:r>
              <a:rPr lang="pt-BR" smtClean="0"/>
              <a:t>Clique para editar o título mestre</a:t>
            </a:r>
            <a:endParaRPr lang="pt-BR"/>
          </a:p>
        </p:txBody>
      </p:sp>
      <p:sp>
        <p:nvSpPr>
          <p:cNvPr id="3" name="Espaço Reservado para Imagem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pt-BR"/>
          </a:p>
        </p:txBody>
      </p:sp>
      <p:sp>
        <p:nvSpPr>
          <p:cNvPr id="4" name="Espaço Reservado para Texto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pt-BR" smtClean="0"/>
              <a:t>Clique para editar o texto mestre</a:t>
            </a:r>
          </a:p>
        </p:txBody>
      </p:sp>
      <p:sp>
        <p:nvSpPr>
          <p:cNvPr id="5" name="Espaço Reservado para Data 4"/>
          <p:cNvSpPr>
            <a:spLocks noGrp="1"/>
          </p:cNvSpPr>
          <p:nvPr>
            <p:ph type="dt" sz="half" idx="10"/>
          </p:nvPr>
        </p:nvSpPr>
        <p:spPr/>
        <p:txBody>
          <a:bodyPr/>
          <a:lstStyle/>
          <a:p>
            <a:fld id="{00B7A0FB-E282-46A4-8DA6-98B9ACF6FC23}" type="datetimeFigureOut">
              <a:rPr lang="pt-BR" smtClean="0"/>
              <a:t>18/04/2018</a:t>
            </a:fld>
            <a:endParaRPr lang="pt-BR"/>
          </a:p>
        </p:txBody>
      </p:sp>
      <p:sp>
        <p:nvSpPr>
          <p:cNvPr id="6" name="Espaço Reservado para Rodapé 5"/>
          <p:cNvSpPr>
            <a:spLocks noGrp="1"/>
          </p:cNvSpPr>
          <p:nvPr>
            <p:ph type="ftr" sz="quarter" idx="11"/>
          </p:nvPr>
        </p:nvSpPr>
        <p:spPr/>
        <p:txBody>
          <a:bodyPr/>
          <a:lstStyle/>
          <a:p>
            <a:endParaRPr lang="pt-BR"/>
          </a:p>
        </p:txBody>
      </p:sp>
      <p:sp>
        <p:nvSpPr>
          <p:cNvPr id="7" name="Espaço Reservado para Número de Slide 6"/>
          <p:cNvSpPr>
            <a:spLocks noGrp="1"/>
          </p:cNvSpPr>
          <p:nvPr>
            <p:ph type="sldNum" sz="quarter" idx="12"/>
          </p:nvPr>
        </p:nvSpPr>
        <p:spPr/>
        <p:txBody>
          <a:bodyPr/>
          <a:lstStyle/>
          <a:p>
            <a:fld id="{4274D9D7-5D47-439B-A060-3A2F6CE3BADE}" type="slidenum">
              <a:rPr lang="pt-BR" smtClean="0"/>
              <a:t>‹nº›</a:t>
            </a:fld>
            <a:endParaRPr lang="pt-BR"/>
          </a:p>
        </p:txBody>
      </p:sp>
    </p:spTree>
    <p:extLst>
      <p:ext uri="{BB962C8B-B14F-4D97-AF65-F5344CB8AC3E}">
        <p14:creationId xmlns:p14="http://schemas.microsoft.com/office/powerpoint/2010/main" val="27633355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ítulo e texto vertical">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pt-BR" smtClean="0"/>
              <a:t>Clique para editar o título mestre</a:t>
            </a:r>
            <a:endParaRPr lang="pt-BR"/>
          </a:p>
        </p:txBody>
      </p:sp>
      <p:sp>
        <p:nvSpPr>
          <p:cNvPr id="3" name="Espaço Reservado para Texto Vertical 2"/>
          <p:cNvSpPr>
            <a:spLocks noGrp="1"/>
          </p:cNvSpPr>
          <p:nvPr>
            <p:ph type="body" orient="vert" idx="1"/>
          </p:nvPr>
        </p:nvSpPr>
        <p:spPr/>
        <p:txBody>
          <a:bodyPr vert="eaVert"/>
          <a:lstStyle/>
          <a:p>
            <a:pPr lvl="0"/>
            <a:r>
              <a:rPr lang="pt-BR" smtClean="0"/>
              <a:t>Clique para editar o texto mestre</a:t>
            </a:r>
          </a:p>
          <a:p>
            <a:pPr lvl="1"/>
            <a:r>
              <a:rPr lang="pt-BR" smtClean="0"/>
              <a:t>Segundo nível</a:t>
            </a:r>
          </a:p>
          <a:p>
            <a:pPr lvl="2"/>
            <a:r>
              <a:rPr lang="pt-BR" smtClean="0"/>
              <a:t>Terceiro nível</a:t>
            </a:r>
          </a:p>
          <a:p>
            <a:pPr lvl="3"/>
            <a:r>
              <a:rPr lang="pt-BR" smtClean="0"/>
              <a:t>Quarto nível</a:t>
            </a:r>
          </a:p>
          <a:p>
            <a:pPr lvl="4"/>
            <a:r>
              <a:rPr lang="pt-BR" smtClean="0"/>
              <a:t>Quinto nível</a:t>
            </a:r>
            <a:endParaRPr lang="pt-BR"/>
          </a:p>
        </p:txBody>
      </p:sp>
      <p:sp>
        <p:nvSpPr>
          <p:cNvPr id="4" name="Espaço Reservado para Data 3"/>
          <p:cNvSpPr>
            <a:spLocks noGrp="1"/>
          </p:cNvSpPr>
          <p:nvPr>
            <p:ph type="dt" sz="half" idx="10"/>
          </p:nvPr>
        </p:nvSpPr>
        <p:spPr/>
        <p:txBody>
          <a:bodyPr/>
          <a:lstStyle/>
          <a:p>
            <a:fld id="{00B7A0FB-E282-46A4-8DA6-98B9ACF6FC23}" type="datetimeFigureOut">
              <a:rPr lang="pt-BR" smtClean="0"/>
              <a:t>18/04/2018</a:t>
            </a:fld>
            <a:endParaRPr lang="pt-BR"/>
          </a:p>
        </p:txBody>
      </p:sp>
      <p:sp>
        <p:nvSpPr>
          <p:cNvPr id="5" name="Espaço Reservado para Rodapé 4"/>
          <p:cNvSpPr>
            <a:spLocks noGrp="1"/>
          </p:cNvSpPr>
          <p:nvPr>
            <p:ph type="ftr" sz="quarter" idx="11"/>
          </p:nvPr>
        </p:nvSpPr>
        <p:spPr/>
        <p:txBody>
          <a:bodyPr/>
          <a:lstStyle/>
          <a:p>
            <a:endParaRPr lang="pt-BR"/>
          </a:p>
        </p:txBody>
      </p:sp>
      <p:sp>
        <p:nvSpPr>
          <p:cNvPr id="6" name="Espaço Reservado para Número de Slide 5"/>
          <p:cNvSpPr>
            <a:spLocks noGrp="1"/>
          </p:cNvSpPr>
          <p:nvPr>
            <p:ph type="sldNum" sz="quarter" idx="12"/>
          </p:nvPr>
        </p:nvSpPr>
        <p:spPr/>
        <p:txBody>
          <a:bodyPr/>
          <a:lstStyle/>
          <a:p>
            <a:fld id="{4274D9D7-5D47-439B-A060-3A2F6CE3BADE}" type="slidenum">
              <a:rPr lang="pt-BR" smtClean="0"/>
              <a:t>‹nº›</a:t>
            </a:fld>
            <a:endParaRPr lang="pt-BR"/>
          </a:p>
        </p:txBody>
      </p:sp>
    </p:spTree>
    <p:extLst>
      <p:ext uri="{BB962C8B-B14F-4D97-AF65-F5344CB8AC3E}">
        <p14:creationId xmlns:p14="http://schemas.microsoft.com/office/powerpoint/2010/main" val="37496363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ítulo e texto verticais">
    <p:spTree>
      <p:nvGrpSpPr>
        <p:cNvPr id="1" name=""/>
        <p:cNvGrpSpPr/>
        <p:nvPr/>
      </p:nvGrpSpPr>
      <p:grpSpPr>
        <a:xfrm>
          <a:off x="0" y="0"/>
          <a:ext cx="0" cy="0"/>
          <a:chOff x="0" y="0"/>
          <a:chExt cx="0" cy="0"/>
        </a:xfrm>
      </p:grpSpPr>
      <p:sp>
        <p:nvSpPr>
          <p:cNvPr id="2" name="Título Vertical 1"/>
          <p:cNvSpPr>
            <a:spLocks noGrp="1"/>
          </p:cNvSpPr>
          <p:nvPr>
            <p:ph type="title" orient="vert"/>
          </p:nvPr>
        </p:nvSpPr>
        <p:spPr>
          <a:xfrm>
            <a:off x="8724900" y="365125"/>
            <a:ext cx="2628900" cy="5811838"/>
          </a:xfrm>
        </p:spPr>
        <p:txBody>
          <a:bodyPr vert="eaVert"/>
          <a:lstStyle/>
          <a:p>
            <a:r>
              <a:rPr lang="pt-BR" smtClean="0"/>
              <a:t>Clique para editar o título mestre</a:t>
            </a:r>
            <a:endParaRPr lang="pt-BR"/>
          </a:p>
        </p:txBody>
      </p:sp>
      <p:sp>
        <p:nvSpPr>
          <p:cNvPr id="3" name="Espaço Reservado para Texto Vertical 2"/>
          <p:cNvSpPr>
            <a:spLocks noGrp="1"/>
          </p:cNvSpPr>
          <p:nvPr>
            <p:ph type="body" orient="vert" idx="1"/>
          </p:nvPr>
        </p:nvSpPr>
        <p:spPr>
          <a:xfrm>
            <a:off x="838200" y="365125"/>
            <a:ext cx="7734300" cy="5811838"/>
          </a:xfrm>
        </p:spPr>
        <p:txBody>
          <a:bodyPr vert="eaVert"/>
          <a:lstStyle/>
          <a:p>
            <a:pPr lvl="0"/>
            <a:r>
              <a:rPr lang="pt-BR" smtClean="0"/>
              <a:t>Clique para editar o texto mestre</a:t>
            </a:r>
          </a:p>
          <a:p>
            <a:pPr lvl="1"/>
            <a:r>
              <a:rPr lang="pt-BR" smtClean="0"/>
              <a:t>Segundo nível</a:t>
            </a:r>
          </a:p>
          <a:p>
            <a:pPr lvl="2"/>
            <a:r>
              <a:rPr lang="pt-BR" smtClean="0"/>
              <a:t>Terceiro nível</a:t>
            </a:r>
          </a:p>
          <a:p>
            <a:pPr lvl="3"/>
            <a:r>
              <a:rPr lang="pt-BR" smtClean="0"/>
              <a:t>Quarto nível</a:t>
            </a:r>
          </a:p>
          <a:p>
            <a:pPr lvl="4"/>
            <a:r>
              <a:rPr lang="pt-BR" smtClean="0"/>
              <a:t>Quinto nível</a:t>
            </a:r>
            <a:endParaRPr lang="pt-BR"/>
          </a:p>
        </p:txBody>
      </p:sp>
      <p:sp>
        <p:nvSpPr>
          <p:cNvPr id="4" name="Espaço Reservado para Data 3"/>
          <p:cNvSpPr>
            <a:spLocks noGrp="1"/>
          </p:cNvSpPr>
          <p:nvPr>
            <p:ph type="dt" sz="half" idx="10"/>
          </p:nvPr>
        </p:nvSpPr>
        <p:spPr/>
        <p:txBody>
          <a:bodyPr/>
          <a:lstStyle/>
          <a:p>
            <a:fld id="{00B7A0FB-E282-46A4-8DA6-98B9ACF6FC23}" type="datetimeFigureOut">
              <a:rPr lang="pt-BR" smtClean="0"/>
              <a:t>18/04/2018</a:t>
            </a:fld>
            <a:endParaRPr lang="pt-BR"/>
          </a:p>
        </p:txBody>
      </p:sp>
      <p:sp>
        <p:nvSpPr>
          <p:cNvPr id="5" name="Espaço Reservado para Rodapé 4"/>
          <p:cNvSpPr>
            <a:spLocks noGrp="1"/>
          </p:cNvSpPr>
          <p:nvPr>
            <p:ph type="ftr" sz="quarter" idx="11"/>
          </p:nvPr>
        </p:nvSpPr>
        <p:spPr/>
        <p:txBody>
          <a:bodyPr/>
          <a:lstStyle/>
          <a:p>
            <a:endParaRPr lang="pt-BR"/>
          </a:p>
        </p:txBody>
      </p:sp>
      <p:sp>
        <p:nvSpPr>
          <p:cNvPr id="6" name="Espaço Reservado para Número de Slide 5"/>
          <p:cNvSpPr>
            <a:spLocks noGrp="1"/>
          </p:cNvSpPr>
          <p:nvPr>
            <p:ph type="sldNum" sz="quarter" idx="12"/>
          </p:nvPr>
        </p:nvSpPr>
        <p:spPr/>
        <p:txBody>
          <a:bodyPr/>
          <a:lstStyle/>
          <a:p>
            <a:fld id="{4274D9D7-5D47-439B-A060-3A2F6CE3BADE}" type="slidenum">
              <a:rPr lang="pt-BR" smtClean="0"/>
              <a:t>‹nº›</a:t>
            </a:fld>
            <a:endParaRPr lang="pt-BR"/>
          </a:p>
        </p:txBody>
      </p:sp>
    </p:spTree>
    <p:extLst>
      <p:ext uri="{BB962C8B-B14F-4D97-AF65-F5344CB8AC3E}">
        <p14:creationId xmlns:p14="http://schemas.microsoft.com/office/powerpoint/2010/main" val="24347166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ço Reservado para Título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pt-BR" smtClean="0"/>
              <a:t>Clique para editar o título mestre</a:t>
            </a:r>
            <a:endParaRPr lang="pt-BR"/>
          </a:p>
        </p:txBody>
      </p:sp>
      <p:sp>
        <p:nvSpPr>
          <p:cNvPr id="3" name="Espaço Reservado para Texto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pt-BR" smtClean="0"/>
              <a:t>Clique para editar o texto mestre</a:t>
            </a:r>
          </a:p>
          <a:p>
            <a:pPr lvl="1"/>
            <a:r>
              <a:rPr lang="pt-BR" smtClean="0"/>
              <a:t>Segundo nível</a:t>
            </a:r>
          </a:p>
          <a:p>
            <a:pPr lvl="2"/>
            <a:r>
              <a:rPr lang="pt-BR" smtClean="0"/>
              <a:t>Terceiro nível</a:t>
            </a:r>
          </a:p>
          <a:p>
            <a:pPr lvl="3"/>
            <a:r>
              <a:rPr lang="pt-BR" smtClean="0"/>
              <a:t>Quarto nível</a:t>
            </a:r>
          </a:p>
          <a:p>
            <a:pPr lvl="4"/>
            <a:r>
              <a:rPr lang="pt-BR" smtClean="0"/>
              <a:t>Quinto nível</a:t>
            </a:r>
            <a:endParaRPr lang="pt-BR"/>
          </a:p>
        </p:txBody>
      </p:sp>
      <p:sp>
        <p:nvSpPr>
          <p:cNvPr id="4" name="Espaço Reservado para Data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0B7A0FB-E282-46A4-8DA6-98B9ACF6FC23}" type="datetimeFigureOut">
              <a:rPr lang="pt-BR" smtClean="0"/>
              <a:t>18/04/2018</a:t>
            </a:fld>
            <a:endParaRPr lang="pt-BR"/>
          </a:p>
        </p:txBody>
      </p:sp>
      <p:sp>
        <p:nvSpPr>
          <p:cNvPr id="5" name="Espaço Reservado para Rodapé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pt-BR"/>
          </a:p>
        </p:txBody>
      </p:sp>
      <p:sp>
        <p:nvSpPr>
          <p:cNvPr id="6" name="Espaço Reservado para Número de Slide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274D9D7-5D47-439B-A060-3A2F6CE3BADE}" type="slidenum">
              <a:rPr lang="pt-BR" smtClean="0"/>
              <a:t>‹nº›</a:t>
            </a:fld>
            <a:endParaRPr lang="pt-BR"/>
          </a:p>
        </p:txBody>
      </p:sp>
    </p:spTree>
    <p:extLst>
      <p:ext uri="{BB962C8B-B14F-4D97-AF65-F5344CB8AC3E}">
        <p14:creationId xmlns:p14="http://schemas.microsoft.com/office/powerpoint/2010/main" val="51080712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pt-B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3.png"/><Relationship Id="rId4" Type="http://schemas.openxmlformats.org/officeDocument/2006/relationships/image" Target="../media/image2.jpg"/></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p3"/><Relationship Id="rId1" Type="http://schemas.microsoft.com/office/2007/relationships/media" Target="../media/media2.mp3"/><Relationship Id="rId6" Type="http://schemas.openxmlformats.org/officeDocument/2006/relationships/image" Target="../media/image25.png"/><Relationship Id="rId5" Type="http://schemas.openxmlformats.org/officeDocument/2006/relationships/image" Target="../media/image24.jpg"/><Relationship Id="rId4" Type="http://schemas.openxmlformats.org/officeDocument/2006/relationships/notesSlide" Target="../notesSlides/notesSlide21.xml"/></Relationships>
</file>

<file path=ppt/slides/_rels/slide24.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audio" Target="../media/audio1.wav"/><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25.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9.jp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2.jp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3.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156800731"/>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l="-6000" r="-6000"/>
          </a:stretch>
        </a:blipFill>
        <a:effectLst/>
      </p:bgPr>
    </p:bg>
    <p:spTree>
      <p:nvGrpSpPr>
        <p:cNvPr id="1" name=""/>
        <p:cNvGrpSpPr/>
        <p:nvPr/>
      </p:nvGrpSpPr>
      <p:grpSpPr>
        <a:xfrm>
          <a:off x="0" y="0"/>
          <a:ext cx="0" cy="0"/>
          <a:chOff x="0" y="0"/>
          <a:chExt cx="0" cy="0"/>
        </a:xfrm>
      </p:grpSpPr>
      <p:pic>
        <p:nvPicPr>
          <p:cNvPr id="4" name="Recomeço - Palestra 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381000"/>
            <a:ext cx="12192000" cy="6096000"/>
          </a:xfrm>
          <a:prstGeom prst="rect">
            <a:avLst/>
          </a:prstGeom>
        </p:spPr>
      </p:pic>
    </p:spTree>
    <p:extLst>
      <p:ext uri="{BB962C8B-B14F-4D97-AF65-F5344CB8AC3E}">
        <p14:creationId xmlns:p14="http://schemas.microsoft.com/office/powerpoint/2010/main" val="35806277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929721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301678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0824803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2678595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2511417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0354088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98694669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3660164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140788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51977869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714660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381802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5784731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105295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757322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561514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91741690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3540952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5342500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40066401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pic>
        <p:nvPicPr>
          <p:cNvPr id="2" name="Fundo de Apelo">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50162800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7997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029003475"/>
      </p:ext>
    </p:extLst>
  </p:cSld>
  <p:clrMapOvr>
    <a:masterClrMapping/>
  </p:clrMapOvr>
  <mc:AlternateContent xmlns:mc="http://schemas.openxmlformats.org/markup-compatibility/2006" xmlns:p14="http://schemas.microsoft.com/office/powerpoint/2010/main">
    <mc:Choice Requires="p14">
      <p:transition spd="slow" p14:dur="2000">
        <p:sndAc>
          <p:stSnd loop="1">
            <p:snd r:embed="rId2" name="Fundo Musical - Encerramento.wav"/>
          </p:stSnd>
        </p:sndAc>
      </p:transition>
    </mc:Choice>
    <mc:Fallback xmlns="">
      <p:transition spd="slow">
        <p:sndAc>
          <p:stSnd loop="1">
            <p:snd r:embed="rId4" name="Fundo Musical - Encerramento.wav"/>
          </p:stSnd>
        </p:sndAc>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04846955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93053840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33892119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323707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9620917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3082430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893518239"/>
      </p:ext>
    </p:extLst>
  </p:cSld>
  <p:clrMapOvr>
    <a:masterClrMapping/>
  </p:clrMapOvr>
</p:sld>
</file>

<file path=ppt/theme/theme1.xml><?xml version="1.0" encoding="utf-8"?>
<a:theme xmlns:a="http://schemas.openxmlformats.org/drawingml/2006/main" name="Tema do Office">
  <a:themeElements>
    <a:clrScheme name="Escritório">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Escritório">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Escritório">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ema do Office">
  <a:themeElements>
    <a:clrScheme name="Escritório">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Escritório">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Escritório">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363</TotalTime>
  <Words>1938</Words>
  <Application>Microsoft Office PowerPoint</Application>
  <PresentationFormat>Widescreen</PresentationFormat>
  <Paragraphs>57</Paragraphs>
  <Slides>31</Slides>
  <Notes>21</Notes>
  <HiddenSlides>0</HiddenSlides>
  <MMClips>2</MMClips>
  <ScaleCrop>false</ScaleCrop>
  <HeadingPairs>
    <vt:vector size="6" baseType="variant">
      <vt:variant>
        <vt:lpstr>Fontes usadas</vt:lpstr>
      </vt:variant>
      <vt:variant>
        <vt:i4>3</vt:i4>
      </vt:variant>
      <vt:variant>
        <vt:lpstr>Tema</vt:lpstr>
      </vt:variant>
      <vt:variant>
        <vt:i4>1</vt:i4>
      </vt:variant>
      <vt:variant>
        <vt:lpstr>Títulos de slides</vt:lpstr>
      </vt:variant>
      <vt:variant>
        <vt:i4>31</vt:i4>
      </vt:variant>
    </vt:vector>
  </HeadingPairs>
  <TitlesOfParts>
    <vt:vector size="35" baseType="lpstr">
      <vt:lpstr>Arial</vt:lpstr>
      <vt:lpstr>Calibri</vt:lpstr>
      <vt:lpstr>Calibri Light</vt:lpstr>
      <vt:lpstr>Tema do Office</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Apresentação do PowerPoint</dc:title>
  <dc:creator>Usuário do Windows</dc:creator>
  <cp:lastModifiedBy>joao.batista</cp:lastModifiedBy>
  <cp:revision>23</cp:revision>
  <dcterms:created xsi:type="dcterms:W3CDTF">2018-03-14T17:31:16Z</dcterms:created>
  <dcterms:modified xsi:type="dcterms:W3CDTF">2018-04-18T17:30:51Z</dcterms:modified>
</cp:coreProperties>
</file>